
<file path=[Content_Types].xml><?xml version="1.0" encoding="utf-8"?>
<Types xmlns="http://schemas.openxmlformats.org/package/2006/content-types">
  <Default Extension="fntdata" ContentType="application/x-fontdata"/>
  <Default Extension="jpeg" ContentType="image/jpeg"/>
  <Default Extension="jpg" ContentType="image/jp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9" r:id="rId1"/>
  </p:sldMasterIdLst>
  <p:notesMasterIdLst>
    <p:notesMasterId r:id="rId66"/>
  </p:notesMasterIdLst>
  <p:sldIdLst>
    <p:sldId id="256" r:id="rId2"/>
    <p:sldId id="1616" r:id="rId3"/>
    <p:sldId id="1615" r:id="rId4"/>
    <p:sldId id="1571" r:id="rId5"/>
    <p:sldId id="1572" r:id="rId6"/>
    <p:sldId id="1577" r:id="rId7"/>
    <p:sldId id="1558" r:id="rId8"/>
    <p:sldId id="583" r:id="rId9"/>
    <p:sldId id="584" r:id="rId10"/>
    <p:sldId id="585" r:id="rId11"/>
    <p:sldId id="586" r:id="rId12"/>
    <p:sldId id="587" r:id="rId13"/>
    <p:sldId id="1629" r:id="rId14"/>
    <p:sldId id="588" r:id="rId15"/>
    <p:sldId id="589" r:id="rId16"/>
    <p:sldId id="591" r:id="rId17"/>
    <p:sldId id="592" r:id="rId18"/>
    <p:sldId id="1565" r:id="rId19"/>
    <p:sldId id="1573" r:id="rId20"/>
    <p:sldId id="1574" r:id="rId21"/>
    <p:sldId id="594" r:id="rId22"/>
    <p:sldId id="1579" r:id="rId23"/>
    <p:sldId id="1566" r:id="rId24"/>
    <p:sldId id="1582" r:id="rId25"/>
    <p:sldId id="1585" r:id="rId26"/>
    <p:sldId id="1586" r:id="rId27"/>
    <p:sldId id="1587" r:id="rId28"/>
    <p:sldId id="1588" r:id="rId29"/>
    <p:sldId id="290" r:id="rId30"/>
    <p:sldId id="595" r:id="rId31"/>
    <p:sldId id="1589" r:id="rId32"/>
    <p:sldId id="1592" r:id="rId33"/>
    <p:sldId id="1593" r:id="rId34"/>
    <p:sldId id="1591" r:id="rId35"/>
    <p:sldId id="1567" r:id="rId36"/>
    <p:sldId id="1568" r:id="rId37"/>
    <p:sldId id="1570" r:id="rId38"/>
    <p:sldId id="1626" r:id="rId39"/>
    <p:sldId id="1595" r:id="rId40"/>
    <p:sldId id="1597" r:id="rId41"/>
    <p:sldId id="1598" r:id="rId42"/>
    <p:sldId id="1600" r:id="rId43"/>
    <p:sldId id="596" r:id="rId44"/>
    <p:sldId id="320" r:id="rId45"/>
    <p:sldId id="1596" r:id="rId46"/>
    <p:sldId id="1601" r:id="rId47"/>
    <p:sldId id="1605" r:id="rId48"/>
    <p:sldId id="1610" r:id="rId49"/>
    <p:sldId id="1611" r:id="rId50"/>
    <p:sldId id="1612" r:id="rId51"/>
    <p:sldId id="1613" r:id="rId52"/>
    <p:sldId id="1617" r:id="rId53"/>
    <p:sldId id="1618" r:id="rId54"/>
    <p:sldId id="1606" r:id="rId55"/>
    <p:sldId id="1630" r:id="rId56"/>
    <p:sldId id="1619" r:id="rId57"/>
    <p:sldId id="1620" r:id="rId58"/>
    <p:sldId id="1623" r:id="rId59"/>
    <p:sldId id="1624" r:id="rId60"/>
    <p:sldId id="1625" r:id="rId61"/>
    <p:sldId id="1622" r:id="rId62"/>
    <p:sldId id="1627" r:id="rId63"/>
    <p:sldId id="1628" r:id="rId64"/>
    <p:sldId id="1614" r:id="rId65"/>
  </p:sldIdLst>
  <p:sldSz cx="9144000" cy="5143500" type="screen16x9"/>
  <p:notesSz cx="6858000" cy="9144000"/>
  <p:embeddedFontLst>
    <p:embeddedFont>
      <p:font typeface="Calibri" panose="020F0502020204030204" pitchFamily="34" charset="0"/>
      <p:regular r:id="rId67"/>
      <p:bold r:id="rId68"/>
      <p:italic r:id="rId69"/>
      <p:boldItalic r:id="rId70"/>
    </p:embeddedFont>
    <p:embeddedFont>
      <p:font typeface="Cambria Math" panose="02040503050406030204" pitchFamily="18" charset="0"/>
      <p:regular r:id="rId71"/>
    </p:embeddedFont>
    <p:embeddedFont>
      <p:font typeface="Consolas" panose="020B0609020204030204" pitchFamily="49" charset="0"/>
      <p:regular r:id="rId72"/>
      <p:bold r:id="rId73"/>
      <p:italic r:id="rId74"/>
      <p:boldItalic r:id="rId75"/>
    </p:embeddedFont>
    <p:embeddedFont>
      <p:font typeface="Corbel" panose="020B0503020204020204" pitchFamily="34" charset="0"/>
      <p:regular r:id="rId76"/>
      <p:bold r:id="rId77"/>
      <p:italic r:id="rId78"/>
      <p:boldItalic r:id="rId79"/>
    </p:embeddedFont>
    <p:embeddedFont>
      <p:font typeface="Merriweather Sans" pitchFamily="2" charset="77"/>
      <p:regular r:id="rId80"/>
      <p:bold r:id="rId81"/>
      <p:italic r:id="rId82"/>
      <p:boldItalic r:id="rId83"/>
    </p:embeddedFont>
    <p:embeddedFont>
      <p:font typeface="Microsoft Sans Serif" panose="020B0604020202020204" pitchFamily="34" charset="0"/>
      <p:regular r:id="rId84"/>
    </p:embeddedFont>
    <p:embeddedFont>
      <p:font typeface="Source Sans Pro" panose="020B0503030403020204" pitchFamily="3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0806"/>
    <a:srgbClr val="FECCC2"/>
    <a:srgbClr val="FFC1CF"/>
    <a:srgbClr val="FFCAB7"/>
    <a:srgbClr val="E0A9FE"/>
    <a:srgbClr val="DB8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8236EF-55DE-7142-A34A-4E98C8A634D1}" v="3384" dt="2022-09-01T16:29:59.5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46"/>
    <p:restoredTop sz="90347"/>
  </p:normalViewPr>
  <p:slideViewPr>
    <p:cSldViewPr snapToGrid="0">
      <p:cViewPr>
        <p:scale>
          <a:sx n="183" d="100"/>
          <a:sy n="183" d="100"/>
        </p:scale>
        <p:origin x="168"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font" Target="fonts/font22.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87" Type="http://schemas.openxmlformats.org/officeDocument/2006/relationships/font" Target="fonts/font21.fntdata"/><Relationship Id="rId61" Type="http://schemas.openxmlformats.org/officeDocument/2006/relationships/slide" Target="slides/slide60.xml"/><Relationship Id="rId82"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62390808-c838-45e6-be59-d6fd0d208bc8" providerId="ADAL" clId="{D3AA00C6-724F-0649-9C60-B0E470A5B7EE}"/>
    <pc:docChg chg="addSld">
      <pc:chgData name="Daniel Khashabi" userId="62390808-c838-45e6-be59-d6fd0d208bc8" providerId="ADAL" clId="{D3AA00C6-724F-0649-9C60-B0E470A5B7EE}" dt="2022-08-28T14:43:36.881" v="0" actId="680"/>
      <pc:docMkLst>
        <pc:docMk/>
      </pc:docMkLst>
      <pc:sldChg chg="new">
        <pc:chgData name="Daniel Khashabi" userId="62390808-c838-45e6-be59-d6fd0d208bc8" providerId="ADAL" clId="{D3AA00C6-724F-0649-9C60-B0E470A5B7EE}" dt="2022-08-28T14:43:36.881" v="0" actId="680"/>
        <pc:sldMkLst>
          <pc:docMk/>
          <pc:sldMk cId="1836110328" sldId="597"/>
        </pc:sldMkLst>
      </pc:sldChg>
    </pc:docChg>
  </pc:docChgLst>
  <pc:docChgLst>
    <pc:chgData name="Daniel Khashabi" userId="62390808-c838-45e6-be59-d6fd0d208bc8" providerId="ADAL" clId="{CD8236EF-55DE-7142-A34A-4E98C8A634D1}"/>
    <pc:docChg chg="undo redo custSel addSld delSld modSld sldOrd modMainMaster modNotesMaster">
      <pc:chgData name="Daniel Khashabi" userId="62390808-c838-45e6-be59-d6fd0d208bc8" providerId="ADAL" clId="{CD8236EF-55DE-7142-A34A-4E98C8A634D1}" dt="2022-09-01T17:11:34.806" v="23162" actId="20577"/>
      <pc:docMkLst>
        <pc:docMk/>
      </pc:docMkLst>
      <pc:sldChg chg="addSp delSp modSp add del mod modNotes">
        <pc:chgData name="Daniel Khashabi" userId="62390808-c838-45e6-be59-d6fd0d208bc8" providerId="ADAL" clId="{CD8236EF-55DE-7142-A34A-4E98C8A634D1}" dt="2022-09-01T16:30:07.095" v="23155" actId="478"/>
        <pc:sldMkLst>
          <pc:docMk/>
          <pc:sldMk cId="0" sldId="256"/>
        </pc:sldMkLst>
        <pc:spChg chg="add del mod">
          <ac:chgData name="Daniel Khashabi" userId="62390808-c838-45e6-be59-d6fd0d208bc8" providerId="ADAL" clId="{CD8236EF-55DE-7142-A34A-4E98C8A634D1}" dt="2022-09-01T16:30:07.095" v="23155" actId="478"/>
          <ac:spMkLst>
            <pc:docMk/>
            <pc:sldMk cId="0" sldId="256"/>
            <ac:spMk id="2" creationId="{12C5431D-00A1-7CA2-D3D1-A3334D4B58B3}"/>
          </ac:spMkLst>
        </pc:spChg>
        <pc:spChg chg="mod">
          <ac:chgData name="Daniel Khashabi" userId="62390808-c838-45e6-be59-d6fd0d208bc8" providerId="ADAL" clId="{CD8236EF-55DE-7142-A34A-4E98C8A634D1}" dt="2022-09-01T03:55:58.411" v="19531" actId="20577"/>
          <ac:spMkLst>
            <pc:docMk/>
            <pc:sldMk cId="0" sldId="256"/>
            <ac:spMk id="55" creationId="{00000000-0000-0000-0000-000000000000}"/>
          </ac:spMkLst>
        </pc:spChg>
        <pc:spChg chg="mod">
          <ac:chgData name="Daniel Khashabi" userId="62390808-c838-45e6-be59-d6fd0d208bc8" providerId="ADAL" clId="{CD8236EF-55DE-7142-A34A-4E98C8A634D1}" dt="2022-09-01T03:56:23.459" v="19562" actId="27636"/>
          <ac:spMkLst>
            <pc:docMk/>
            <pc:sldMk cId="0" sldId="256"/>
            <ac:spMk id="56" creationId="{00000000-0000-0000-0000-000000000000}"/>
          </ac:spMkLst>
        </pc:spChg>
      </pc:sldChg>
      <pc:sldChg chg="modSp add del">
        <pc:chgData name="Daniel Khashabi" userId="62390808-c838-45e6-be59-d6fd0d208bc8" providerId="ADAL" clId="{CD8236EF-55DE-7142-A34A-4E98C8A634D1}" dt="2022-08-25T14:27:11.073" v="410" actId="2696"/>
        <pc:sldMkLst>
          <pc:docMk/>
          <pc:sldMk cId="0" sldId="257"/>
        </pc:sldMkLst>
        <pc:spChg chg="mod">
          <ac:chgData name="Daniel Khashabi" userId="62390808-c838-45e6-be59-d6fd0d208bc8" providerId="ADAL" clId="{CD8236EF-55DE-7142-A34A-4E98C8A634D1}" dt="2022-08-25T14:12:04.016" v="328"/>
          <ac:spMkLst>
            <pc:docMk/>
            <pc:sldMk cId="0" sldId="257"/>
            <ac:spMk id="61" creationId="{00000000-0000-0000-0000-000000000000}"/>
          </ac:spMkLst>
        </pc:spChg>
        <pc:spChg chg="mod">
          <ac:chgData name="Daniel Khashabi" userId="62390808-c838-45e6-be59-d6fd0d208bc8" providerId="ADAL" clId="{CD8236EF-55DE-7142-A34A-4E98C8A634D1}" dt="2022-08-25T14:12:04.016" v="328"/>
          <ac:spMkLst>
            <pc:docMk/>
            <pc:sldMk cId="0" sldId="257"/>
            <ac:spMk id="62" creationId="{00000000-0000-0000-0000-000000000000}"/>
          </ac:spMkLst>
        </pc:spChg>
      </pc:sldChg>
      <pc:sldChg chg="modSp add del mod modClrScheme chgLayout">
        <pc:chgData name="Daniel Khashabi" userId="62390808-c838-45e6-be59-d6fd0d208bc8" providerId="ADAL" clId="{CD8236EF-55DE-7142-A34A-4E98C8A634D1}" dt="2022-08-25T16:51:24.153" v="964" actId="2696"/>
        <pc:sldMkLst>
          <pc:docMk/>
          <pc:sldMk cId="1497931499" sldId="257"/>
        </pc:sldMkLst>
        <pc:spChg chg="mod ord">
          <ac:chgData name="Daniel Khashabi" userId="62390808-c838-45e6-be59-d6fd0d208bc8" providerId="ADAL" clId="{CD8236EF-55DE-7142-A34A-4E98C8A634D1}" dt="2022-08-25T15:17:14.628" v="538" actId="700"/>
          <ac:spMkLst>
            <pc:docMk/>
            <pc:sldMk cId="1497931499" sldId="257"/>
            <ac:spMk id="61" creationId="{00000000-0000-0000-0000-000000000000}"/>
          </ac:spMkLst>
        </pc:spChg>
        <pc:spChg chg="mod ord">
          <ac:chgData name="Daniel Khashabi" userId="62390808-c838-45e6-be59-d6fd0d208bc8" providerId="ADAL" clId="{CD8236EF-55DE-7142-A34A-4E98C8A634D1}" dt="2022-08-25T15:17:14.703" v="540" actId="27636"/>
          <ac:spMkLst>
            <pc:docMk/>
            <pc:sldMk cId="1497931499" sldId="257"/>
            <ac:spMk id="62" creationId="{00000000-0000-0000-0000-000000000000}"/>
          </ac:spMkLst>
        </pc:spChg>
      </pc:sldChg>
      <pc:sldChg chg="add del">
        <pc:chgData name="Daniel Khashabi" userId="62390808-c838-45e6-be59-d6fd0d208bc8" providerId="ADAL" clId="{CD8236EF-55DE-7142-A34A-4E98C8A634D1}" dt="2022-08-25T14:27:11.073" v="410" actId="2696"/>
        <pc:sldMkLst>
          <pc:docMk/>
          <pc:sldMk cId="0" sldId="258"/>
        </pc:sldMkLst>
      </pc:sldChg>
      <pc:sldChg chg="addSp delSp modSp add del mod modClrScheme chgLayout">
        <pc:chgData name="Daniel Khashabi" userId="62390808-c838-45e6-be59-d6fd0d208bc8" providerId="ADAL" clId="{CD8236EF-55DE-7142-A34A-4E98C8A634D1}" dt="2022-08-25T17:58:43.149" v="2740" actId="2696"/>
        <pc:sldMkLst>
          <pc:docMk/>
          <pc:sldMk cId="2127981490" sldId="258"/>
        </pc:sldMkLst>
        <pc:spChg chg="add del mod ord">
          <ac:chgData name="Daniel Khashabi" userId="62390808-c838-45e6-be59-d6fd0d208bc8" providerId="ADAL" clId="{CD8236EF-55DE-7142-A34A-4E98C8A634D1}" dt="2022-08-25T17:36:14.886" v="2624" actId="478"/>
          <ac:spMkLst>
            <pc:docMk/>
            <pc:sldMk cId="2127981490" sldId="258"/>
            <ac:spMk id="2" creationId="{33EB448E-ED4C-7CDC-D159-B0B8AAAC4E39}"/>
          </ac:spMkLst>
        </pc:spChg>
        <pc:spChg chg="add del mod ord">
          <ac:chgData name="Daniel Khashabi" userId="62390808-c838-45e6-be59-d6fd0d208bc8" providerId="ADAL" clId="{CD8236EF-55DE-7142-A34A-4E98C8A634D1}" dt="2022-08-25T17:36:10.905" v="2623" actId="478"/>
          <ac:spMkLst>
            <pc:docMk/>
            <pc:sldMk cId="2127981490" sldId="258"/>
            <ac:spMk id="3" creationId="{15FDA903-5A8C-4E49-EC10-92841050C58F}"/>
          </ac:spMkLst>
        </pc:spChg>
        <pc:picChg chg="mod">
          <ac:chgData name="Daniel Khashabi" userId="62390808-c838-45e6-be59-d6fd0d208bc8" providerId="ADAL" clId="{CD8236EF-55DE-7142-A34A-4E98C8A634D1}" dt="2022-08-25T16:53:19.624" v="976" actId="1037"/>
          <ac:picMkLst>
            <pc:docMk/>
            <pc:sldMk cId="2127981490" sldId="258"/>
            <ac:picMk id="67" creationId="{00000000-0000-0000-0000-000000000000}"/>
          </ac:picMkLst>
        </pc:picChg>
      </pc:sldChg>
      <pc:sldChg chg="add del">
        <pc:chgData name="Daniel Khashabi" userId="62390808-c838-45e6-be59-d6fd0d208bc8" providerId="ADAL" clId="{CD8236EF-55DE-7142-A34A-4E98C8A634D1}" dt="2022-08-25T14:27:11.073" v="410" actId="2696"/>
        <pc:sldMkLst>
          <pc:docMk/>
          <pc:sldMk cId="0" sldId="259"/>
        </pc:sldMkLst>
      </pc:sldChg>
      <pc:sldChg chg="addSp delSp modSp add del mod modClrScheme chgLayout">
        <pc:chgData name="Daniel Khashabi" userId="62390808-c838-45e6-be59-d6fd0d208bc8" providerId="ADAL" clId="{CD8236EF-55DE-7142-A34A-4E98C8A634D1}" dt="2022-08-25T17:59:33.353" v="2750" actId="2696"/>
        <pc:sldMkLst>
          <pc:docMk/>
          <pc:sldMk cId="1210017030" sldId="259"/>
        </pc:sldMkLst>
        <pc:spChg chg="add del mod ord">
          <ac:chgData name="Daniel Khashabi" userId="62390808-c838-45e6-be59-d6fd0d208bc8" providerId="ADAL" clId="{CD8236EF-55DE-7142-A34A-4E98C8A634D1}" dt="2022-08-25T17:36:26.151" v="2626" actId="478"/>
          <ac:spMkLst>
            <pc:docMk/>
            <pc:sldMk cId="1210017030" sldId="259"/>
            <ac:spMk id="2" creationId="{3CD6E611-66ED-59D8-E8C9-8A7483637EE7}"/>
          </ac:spMkLst>
        </pc:spChg>
        <pc:spChg chg="add del mod ord">
          <ac:chgData name="Daniel Khashabi" userId="62390808-c838-45e6-be59-d6fd0d208bc8" providerId="ADAL" clId="{CD8236EF-55DE-7142-A34A-4E98C8A634D1}" dt="2022-08-25T17:36:23.901" v="2625" actId="478"/>
          <ac:spMkLst>
            <pc:docMk/>
            <pc:sldMk cId="1210017030" sldId="259"/>
            <ac:spMk id="3" creationId="{16E95AEC-F746-5A2A-2A74-AB129F55B01B}"/>
          </ac:spMkLst>
        </pc:spChg>
      </pc:sldChg>
      <pc:sldChg chg="add del">
        <pc:chgData name="Daniel Khashabi" userId="62390808-c838-45e6-be59-d6fd0d208bc8" providerId="ADAL" clId="{CD8236EF-55DE-7142-A34A-4E98C8A634D1}" dt="2022-08-25T14:27:11.073" v="410" actId="2696"/>
        <pc:sldMkLst>
          <pc:docMk/>
          <pc:sldMk cId="0" sldId="260"/>
        </pc:sldMkLst>
      </pc:sldChg>
      <pc:sldChg chg="addSp delSp modSp add del mod modClrScheme chgLayout">
        <pc:chgData name="Daniel Khashabi" userId="62390808-c838-45e6-be59-d6fd0d208bc8" providerId="ADAL" clId="{CD8236EF-55DE-7142-A34A-4E98C8A634D1}" dt="2022-08-25T18:00:40.679" v="2769" actId="2696"/>
        <pc:sldMkLst>
          <pc:docMk/>
          <pc:sldMk cId="768943924" sldId="260"/>
        </pc:sldMkLst>
        <pc:spChg chg="add mod ord">
          <ac:chgData name="Daniel Khashabi" userId="62390808-c838-45e6-be59-d6fd0d208bc8" providerId="ADAL" clId="{CD8236EF-55DE-7142-A34A-4E98C8A634D1}" dt="2022-08-25T15:17:14.628" v="538" actId="700"/>
          <ac:spMkLst>
            <pc:docMk/>
            <pc:sldMk cId="768943924" sldId="260"/>
            <ac:spMk id="2" creationId="{0D899D42-6685-BA9D-7BBA-ED0888A370E7}"/>
          </ac:spMkLst>
        </pc:spChg>
        <pc:spChg chg="add mod ord">
          <ac:chgData name="Daniel Khashabi" userId="62390808-c838-45e6-be59-d6fd0d208bc8" providerId="ADAL" clId="{CD8236EF-55DE-7142-A34A-4E98C8A634D1}" dt="2022-08-25T15:17:14.628" v="538" actId="700"/>
          <ac:spMkLst>
            <pc:docMk/>
            <pc:sldMk cId="768943924" sldId="260"/>
            <ac:spMk id="3" creationId="{A0218CC5-2C8C-DEDE-47F9-F241F2912AB9}"/>
          </ac:spMkLst>
        </pc:spChg>
        <pc:picChg chg="del">
          <ac:chgData name="Daniel Khashabi" userId="62390808-c838-45e6-be59-d6fd0d208bc8" providerId="ADAL" clId="{CD8236EF-55DE-7142-A34A-4E98C8A634D1}" dt="2022-08-25T18:00:31.997" v="2765" actId="21"/>
          <ac:picMkLst>
            <pc:docMk/>
            <pc:sldMk cId="768943924" sldId="260"/>
            <ac:picMk id="81" creationId="{00000000-0000-0000-0000-000000000000}"/>
          </ac:picMkLst>
        </pc:picChg>
      </pc:sldChg>
      <pc:sldChg chg="modSp add del">
        <pc:chgData name="Daniel Khashabi" userId="62390808-c838-45e6-be59-d6fd0d208bc8" providerId="ADAL" clId="{CD8236EF-55DE-7142-A34A-4E98C8A634D1}" dt="2022-08-25T14:27:11.073" v="410" actId="2696"/>
        <pc:sldMkLst>
          <pc:docMk/>
          <pc:sldMk cId="0" sldId="261"/>
        </pc:sldMkLst>
        <pc:spChg chg="mod">
          <ac:chgData name="Daniel Khashabi" userId="62390808-c838-45e6-be59-d6fd0d208bc8" providerId="ADAL" clId="{CD8236EF-55DE-7142-A34A-4E98C8A634D1}" dt="2022-08-25T14:12:04.016" v="328"/>
          <ac:spMkLst>
            <pc:docMk/>
            <pc:sldMk cId="0" sldId="261"/>
            <ac:spMk id="88" creationId="{00000000-0000-0000-0000-000000000000}"/>
          </ac:spMkLst>
        </pc:spChg>
        <pc:spChg chg="mod">
          <ac:chgData name="Daniel Khashabi" userId="62390808-c838-45e6-be59-d6fd0d208bc8" providerId="ADAL" clId="{CD8236EF-55DE-7142-A34A-4E98C8A634D1}" dt="2022-08-25T14:12:04.016" v="328"/>
          <ac:spMkLst>
            <pc:docMk/>
            <pc:sldMk cId="0" sldId="261"/>
            <ac:spMk id="89" creationId="{00000000-0000-0000-0000-000000000000}"/>
          </ac:spMkLst>
        </pc:spChg>
      </pc:sldChg>
      <pc:sldChg chg="modSp add del mod modClrScheme modShow chgLayout">
        <pc:chgData name="Daniel Khashabi" userId="62390808-c838-45e6-be59-d6fd0d208bc8" providerId="ADAL" clId="{CD8236EF-55DE-7142-A34A-4E98C8A634D1}" dt="2022-08-25T18:00:49.300" v="2771" actId="2696"/>
        <pc:sldMkLst>
          <pc:docMk/>
          <pc:sldMk cId="610352812" sldId="261"/>
        </pc:sldMkLst>
        <pc:spChg chg="mod ord">
          <ac:chgData name="Daniel Khashabi" userId="62390808-c838-45e6-be59-d6fd0d208bc8" providerId="ADAL" clId="{CD8236EF-55DE-7142-A34A-4E98C8A634D1}" dt="2022-08-25T15:17:14.723" v="541" actId="27636"/>
          <ac:spMkLst>
            <pc:docMk/>
            <pc:sldMk cId="610352812" sldId="261"/>
            <ac:spMk id="88" creationId="{00000000-0000-0000-0000-000000000000}"/>
          </ac:spMkLst>
        </pc:spChg>
        <pc:spChg chg="mod ord">
          <ac:chgData name="Daniel Khashabi" userId="62390808-c838-45e6-be59-d6fd0d208bc8" providerId="ADAL" clId="{CD8236EF-55DE-7142-A34A-4E98C8A634D1}" dt="2022-08-25T15:17:14.628" v="538" actId="700"/>
          <ac:spMkLst>
            <pc:docMk/>
            <pc:sldMk cId="610352812" sldId="261"/>
            <ac:spMk id="89" creationId="{00000000-0000-0000-0000-000000000000}"/>
          </ac:spMkLst>
        </pc:spChg>
      </pc:sldChg>
      <pc:sldChg chg="del">
        <pc:chgData name="Daniel Khashabi" userId="62390808-c838-45e6-be59-d6fd0d208bc8" providerId="ADAL" clId="{CD8236EF-55DE-7142-A34A-4E98C8A634D1}" dt="2022-08-23T18:44:45.970" v="0" actId="2696"/>
        <pc:sldMkLst>
          <pc:docMk/>
          <pc:sldMk cId="4046397854" sldId="261"/>
        </pc:sldMkLst>
      </pc:sldChg>
      <pc:sldChg chg="add del">
        <pc:chgData name="Daniel Khashabi" userId="62390808-c838-45e6-be59-d6fd0d208bc8" providerId="ADAL" clId="{CD8236EF-55DE-7142-A34A-4E98C8A634D1}" dt="2022-08-31T22:23:06.566" v="10789" actId="2696"/>
        <pc:sldMkLst>
          <pc:docMk/>
          <pc:sldMk cId="2418634322" sldId="262"/>
        </pc:sldMkLst>
        <pc:spChg chg="mod ord">
          <ac:chgData name="Daniel Khashabi" userId="62390808-c838-45e6-be59-d6fd0d208bc8" providerId="ADAL" clId="{CD8236EF-55DE-7142-A34A-4E98C8A634D1}" dt="2022-08-25T15:17:14.628" v="538" actId="700"/>
          <ac:spMkLst>
            <pc:docMk/>
            <pc:sldMk cId="2418634322" sldId="262"/>
            <ac:spMk id="96" creationId="{00000000-0000-0000-0000-000000000000}"/>
          </ac:spMkLst>
        </pc:spChg>
        <pc:spChg chg="mod ord">
          <ac:chgData name="Daniel Khashabi" userId="62390808-c838-45e6-be59-d6fd0d208bc8" providerId="ADAL" clId="{CD8236EF-55DE-7142-A34A-4E98C8A634D1}" dt="2022-08-25T15:17:14.628" v="538" actId="700"/>
          <ac:spMkLst>
            <pc:docMk/>
            <pc:sldMk cId="2418634322" sldId="262"/>
            <ac:spMk id="98" creationId="{00000000-0000-0000-0000-000000000000}"/>
          </ac:spMkLst>
        </pc:spChg>
      </pc:sldChg>
      <pc:sldChg chg="add del">
        <pc:chgData name="Daniel Khashabi" userId="62390808-c838-45e6-be59-d6fd0d208bc8" providerId="ADAL" clId="{CD8236EF-55DE-7142-A34A-4E98C8A634D1}" dt="2022-08-31T23:05:19.961" v="12056" actId="2696"/>
        <pc:sldMkLst>
          <pc:docMk/>
          <pc:sldMk cId="4143807195" sldId="262"/>
        </pc:sldMkLst>
      </pc:sldChg>
      <pc:sldChg chg="add del">
        <pc:chgData name="Daniel Khashabi" userId="62390808-c838-45e6-be59-d6fd0d208bc8" providerId="ADAL" clId="{CD8236EF-55DE-7142-A34A-4E98C8A634D1}" dt="2022-08-31T22:45:01.147" v="11360" actId="2696"/>
        <pc:sldMkLst>
          <pc:docMk/>
          <pc:sldMk cId="3461348607" sldId="263"/>
        </pc:sldMkLst>
      </pc:sldChg>
      <pc:sldChg chg="add del">
        <pc:chgData name="Daniel Khashabi" userId="62390808-c838-45e6-be59-d6fd0d208bc8" providerId="ADAL" clId="{CD8236EF-55DE-7142-A34A-4E98C8A634D1}" dt="2022-08-31T22:23:10.138" v="10791" actId="2696"/>
        <pc:sldMkLst>
          <pc:docMk/>
          <pc:sldMk cId="3713741235" sldId="263"/>
        </pc:sldMkLst>
        <pc:spChg chg="mod ord">
          <ac:chgData name="Daniel Khashabi" userId="62390808-c838-45e6-be59-d6fd0d208bc8" providerId="ADAL" clId="{CD8236EF-55DE-7142-A34A-4E98C8A634D1}" dt="2022-08-25T15:17:14.791" v="545" actId="27636"/>
          <ac:spMkLst>
            <pc:docMk/>
            <pc:sldMk cId="3713741235" sldId="263"/>
            <ac:spMk id="103" creationId="{00000000-0000-0000-0000-000000000000}"/>
          </ac:spMkLst>
        </pc:spChg>
        <pc:spChg chg="mod ord">
          <ac:chgData name="Daniel Khashabi" userId="62390808-c838-45e6-be59-d6fd0d208bc8" providerId="ADAL" clId="{CD8236EF-55DE-7142-A34A-4E98C8A634D1}" dt="2022-08-25T15:17:14.628" v="538" actId="700"/>
          <ac:spMkLst>
            <pc:docMk/>
            <pc:sldMk cId="3713741235" sldId="263"/>
            <ac:spMk id="104" creationId="{00000000-0000-0000-0000-000000000000}"/>
          </ac:spMkLst>
        </pc:spChg>
      </pc:sldChg>
      <pc:sldChg chg="add del">
        <pc:chgData name="Daniel Khashabi" userId="62390808-c838-45e6-be59-d6fd0d208bc8" providerId="ADAL" clId="{CD8236EF-55DE-7142-A34A-4E98C8A634D1}" dt="2022-08-31T22:46:05.982" v="11379" actId="2696"/>
        <pc:sldMkLst>
          <pc:docMk/>
          <pc:sldMk cId="1387594607" sldId="264"/>
        </pc:sldMkLst>
      </pc:sldChg>
      <pc:sldChg chg="modSp add del mod modClrScheme chgLayout">
        <pc:chgData name="Daniel Khashabi" userId="62390808-c838-45e6-be59-d6fd0d208bc8" providerId="ADAL" clId="{CD8236EF-55DE-7142-A34A-4E98C8A634D1}" dt="2022-08-31T22:23:14.750" v="10793" actId="2696"/>
        <pc:sldMkLst>
          <pc:docMk/>
          <pc:sldMk cId="1822018277" sldId="264"/>
        </pc:sldMkLst>
        <pc:spChg chg="mod ord">
          <ac:chgData name="Daniel Khashabi" userId="62390808-c838-45e6-be59-d6fd0d208bc8" providerId="ADAL" clId="{CD8236EF-55DE-7142-A34A-4E98C8A634D1}" dt="2022-08-25T15:17:14.805" v="546" actId="27636"/>
          <ac:spMkLst>
            <pc:docMk/>
            <pc:sldMk cId="1822018277" sldId="264"/>
            <ac:spMk id="110" creationId="{00000000-0000-0000-0000-000000000000}"/>
          </ac:spMkLst>
        </pc:spChg>
        <pc:spChg chg="mod ord">
          <ac:chgData name="Daniel Khashabi" userId="62390808-c838-45e6-be59-d6fd0d208bc8" providerId="ADAL" clId="{CD8236EF-55DE-7142-A34A-4E98C8A634D1}" dt="2022-08-25T15:17:14.628" v="538" actId="700"/>
          <ac:spMkLst>
            <pc:docMk/>
            <pc:sldMk cId="1822018277" sldId="264"/>
            <ac:spMk id="111" creationId="{00000000-0000-0000-0000-000000000000}"/>
          </ac:spMkLst>
        </pc:spChg>
      </pc:sldChg>
      <pc:sldChg chg="add del">
        <pc:chgData name="Daniel Khashabi" userId="62390808-c838-45e6-be59-d6fd0d208bc8" providerId="ADAL" clId="{CD8236EF-55DE-7142-A34A-4E98C8A634D1}" dt="2022-09-01T00:48:03.924" v="13550" actId="2696"/>
        <pc:sldMkLst>
          <pc:docMk/>
          <pc:sldMk cId="1094172581" sldId="265"/>
        </pc:sldMkLst>
      </pc:sldChg>
      <pc:sldChg chg="add del">
        <pc:chgData name="Daniel Khashabi" userId="62390808-c838-45e6-be59-d6fd0d208bc8" providerId="ADAL" clId="{CD8236EF-55DE-7142-A34A-4E98C8A634D1}" dt="2022-09-01T00:29:02.047" v="13136" actId="2696"/>
        <pc:sldMkLst>
          <pc:docMk/>
          <pc:sldMk cId="2568692465" sldId="265"/>
        </pc:sldMkLst>
      </pc:sldChg>
      <pc:sldChg chg="add del mod modShow">
        <pc:chgData name="Daniel Khashabi" userId="62390808-c838-45e6-be59-d6fd0d208bc8" providerId="ADAL" clId="{CD8236EF-55DE-7142-A34A-4E98C8A634D1}" dt="2022-09-01T00:27:09.757" v="13041" actId="2696"/>
        <pc:sldMkLst>
          <pc:docMk/>
          <pc:sldMk cId="4223044173" sldId="265"/>
        </pc:sldMkLst>
        <pc:spChg chg="add mod ord">
          <ac:chgData name="Daniel Khashabi" userId="62390808-c838-45e6-be59-d6fd0d208bc8" providerId="ADAL" clId="{CD8236EF-55DE-7142-A34A-4E98C8A634D1}" dt="2022-08-25T15:17:14.628" v="538" actId="700"/>
          <ac:spMkLst>
            <pc:docMk/>
            <pc:sldMk cId="4223044173" sldId="265"/>
            <ac:spMk id="2" creationId="{F17F94BB-BC7A-2C3A-0158-24D99ADD74D8}"/>
          </ac:spMkLst>
        </pc:spChg>
        <pc:spChg chg="mod ord">
          <ac:chgData name="Daniel Khashabi" userId="62390808-c838-45e6-be59-d6fd0d208bc8" providerId="ADAL" clId="{CD8236EF-55DE-7142-A34A-4E98C8A634D1}" dt="2022-08-25T15:17:14.820" v="547" actId="27636"/>
          <ac:spMkLst>
            <pc:docMk/>
            <pc:sldMk cId="4223044173" sldId="265"/>
            <ac:spMk id="116" creationId="{00000000-0000-0000-0000-000000000000}"/>
          </ac:spMkLst>
        </pc:spChg>
      </pc:sldChg>
      <pc:sldChg chg="modSp add del mod modClrScheme chgLayout">
        <pc:chgData name="Daniel Khashabi" userId="62390808-c838-45e6-be59-d6fd0d208bc8" providerId="ADAL" clId="{CD8236EF-55DE-7142-A34A-4E98C8A634D1}" dt="2022-09-01T04:01:09.218" v="19565" actId="2696"/>
        <pc:sldMkLst>
          <pc:docMk/>
          <pc:sldMk cId="1629872501" sldId="266"/>
        </pc:sldMkLst>
        <pc:spChg chg="mod ord">
          <ac:chgData name="Daniel Khashabi" userId="62390808-c838-45e6-be59-d6fd0d208bc8" providerId="ADAL" clId="{CD8236EF-55DE-7142-A34A-4E98C8A634D1}" dt="2022-08-25T15:17:14.829" v="548" actId="27636"/>
          <ac:spMkLst>
            <pc:docMk/>
            <pc:sldMk cId="1629872501" sldId="266"/>
            <ac:spMk id="123" creationId="{00000000-0000-0000-0000-000000000000}"/>
          </ac:spMkLst>
        </pc:spChg>
        <pc:spChg chg="mod ord">
          <ac:chgData name="Daniel Khashabi" userId="62390808-c838-45e6-be59-d6fd0d208bc8" providerId="ADAL" clId="{CD8236EF-55DE-7142-A34A-4E98C8A634D1}" dt="2022-08-25T15:17:14.628" v="538" actId="700"/>
          <ac:spMkLst>
            <pc:docMk/>
            <pc:sldMk cId="1629872501" sldId="266"/>
            <ac:spMk id="124" creationId="{00000000-0000-0000-0000-000000000000}"/>
          </ac:spMkLst>
        </pc:spChg>
      </pc:sldChg>
      <pc:sldChg chg="add del">
        <pc:chgData name="Daniel Khashabi" userId="62390808-c838-45e6-be59-d6fd0d208bc8" providerId="ADAL" clId="{CD8236EF-55DE-7142-A34A-4E98C8A634D1}" dt="2022-09-01T04:01:09.218" v="19565" actId="2696"/>
        <pc:sldMkLst>
          <pc:docMk/>
          <pc:sldMk cId="3911576893" sldId="267"/>
        </pc:sldMkLst>
        <pc:spChg chg="add mod ord">
          <ac:chgData name="Daniel Khashabi" userId="62390808-c838-45e6-be59-d6fd0d208bc8" providerId="ADAL" clId="{CD8236EF-55DE-7142-A34A-4E98C8A634D1}" dt="2022-08-25T15:17:14.628" v="538" actId="700"/>
          <ac:spMkLst>
            <pc:docMk/>
            <pc:sldMk cId="3911576893" sldId="267"/>
            <ac:spMk id="2" creationId="{80FDE0FC-1B96-0420-1C07-EA1CD3895A86}"/>
          </ac:spMkLst>
        </pc:spChg>
        <pc:spChg chg="add mod ord">
          <ac:chgData name="Daniel Khashabi" userId="62390808-c838-45e6-be59-d6fd0d208bc8" providerId="ADAL" clId="{CD8236EF-55DE-7142-A34A-4E98C8A634D1}" dt="2022-08-25T15:17:14.628" v="538" actId="700"/>
          <ac:spMkLst>
            <pc:docMk/>
            <pc:sldMk cId="3911576893" sldId="267"/>
            <ac:spMk id="3" creationId="{9A614892-0690-3AAB-3618-B3D2354BFEAA}"/>
          </ac:spMkLst>
        </pc:spChg>
      </pc:sldChg>
      <pc:sldChg chg="modSp add del mod modClrScheme chgLayout">
        <pc:chgData name="Daniel Khashabi" userId="62390808-c838-45e6-be59-d6fd0d208bc8" providerId="ADAL" clId="{CD8236EF-55DE-7142-A34A-4E98C8A634D1}" dt="2022-09-01T04:01:09.218" v="19565" actId="2696"/>
        <pc:sldMkLst>
          <pc:docMk/>
          <pc:sldMk cId="3464477855" sldId="268"/>
        </pc:sldMkLst>
        <pc:spChg chg="mod ord">
          <ac:chgData name="Daniel Khashabi" userId="62390808-c838-45e6-be59-d6fd0d208bc8" providerId="ADAL" clId="{CD8236EF-55DE-7142-A34A-4E98C8A634D1}" dt="2022-08-25T15:17:14.863" v="549" actId="27636"/>
          <ac:spMkLst>
            <pc:docMk/>
            <pc:sldMk cId="3464477855" sldId="268"/>
            <ac:spMk id="135" creationId="{00000000-0000-0000-0000-000000000000}"/>
          </ac:spMkLst>
        </pc:spChg>
        <pc:spChg chg="mod ord">
          <ac:chgData name="Daniel Khashabi" userId="62390808-c838-45e6-be59-d6fd0d208bc8" providerId="ADAL" clId="{CD8236EF-55DE-7142-A34A-4E98C8A634D1}" dt="2022-08-25T15:17:14.628" v="538" actId="700"/>
          <ac:spMkLst>
            <pc:docMk/>
            <pc:sldMk cId="3464477855" sldId="268"/>
            <ac:spMk id="136" creationId="{00000000-0000-0000-0000-000000000000}"/>
          </ac:spMkLst>
        </pc:spChg>
      </pc:sldChg>
      <pc:sldChg chg="add del">
        <pc:chgData name="Daniel Khashabi" userId="62390808-c838-45e6-be59-d6fd0d208bc8" providerId="ADAL" clId="{CD8236EF-55DE-7142-A34A-4E98C8A634D1}" dt="2022-09-01T04:01:09.218" v="19565" actId="2696"/>
        <pc:sldMkLst>
          <pc:docMk/>
          <pc:sldMk cId="1705869780" sldId="269"/>
        </pc:sldMkLst>
        <pc:spChg chg="add mod ord">
          <ac:chgData name="Daniel Khashabi" userId="62390808-c838-45e6-be59-d6fd0d208bc8" providerId="ADAL" clId="{CD8236EF-55DE-7142-A34A-4E98C8A634D1}" dt="2022-08-25T15:17:14.628" v="538" actId="700"/>
          <ac:spMkLst>
            <pc:docMk/>
            <pc:sldMk cId="1705869780" sldId="269"/>
            <ac:spMk id="2" creationId="{F066A04F-000B-3FB9-07B3-229EFE928E8F}"/>
          </ac:spMkLst>
        </pc:spChg>
        <pc:spChg chg="mod ord">
          <ac:chgData name="Daniel Khashabi" userId="62390808-c838-45e6-be59-d6fd0d208bc8" providerId="ADAL" clId="{CD8236EF-55DE-7142-A34A-4E98C8A634D1}" dt="2022-08-25T15:17:14.871" v="550" actId="27636"/>
          <ac:spMkLst>
            <pc:docMk/>
            <pc:sldMk cId="1705869780" sldId="269"/>
            <ac:spMk id="141" creationId="{00000000-0000-0000-0000-000000000000}"/>
          </ac:spMkLst>
        </pc:spChg>
      </pc:sldChg>
      <pc:sldChg chg="add del">
        <pc:chgData name="Daniel Khashabi" userId="62390808-c838-45e6-be59-d6fd0d208bc8" providerId="ADAL" clId="{CD8236EF-55DE-7142-A34A-4E98C8A634D1}" dt="2022-09-01T04:01:00.993" v="19564" actId="2696"/>
        <pc:sldMkLst>
          <pc:docMk/>
          <pc:sldMk cId="1941674593" sldId="270"/>
        </pc:sldMkLst>
        <pc:spChg chg="mod ord">
          <ac:chgData name="Daniel Khashabi" userId="62390808-c838-45e6-be59-d6fd0d208bc8" providerId="ADAL" clId="{CD8236EF-55DE-7142-A34A-4E98C8A634D1}" dt="2022-08-25T15:17:14.880" v="551" actId="27636"/>
          <ac:spMkLst>
            <pc:docMk/>
            <pc:sldMk cId="1941674593" sldId="270"/>
            <ac:spMk id="151" creationId="{00000000-0000-0000-0000-000000000000}"/>
          </ac:spMkLst>
        </pc:spChg>
        <pc:spChg chg="mod ord">
          <ac:chgData name="Daniel Khashabi" userId="62390808-c838-45e6-be59-d6fd0d208bc8" providerId="ADAL" clId="{CD8236EF-55DE-7142-A34A-4E98C8A634D1}" dt="2022-08-25T15:17:14.628" v="538" actId="700"/>
          <ac:spMkLst>
            <pc:docMk/>
            <pc:sldMk cId="1941674593" sldId="270"/>
            <ac:spMk id="152" creationId="{00000000-0000-0000-0000-000000000000}"/>
          </ac:spMkLst>
        </pc:spChg>
      </pc:sldChg>
      <pc:sldChg chg="addSp modSp add del mod ord modClrScheme chgLayout">
        <pc:chgData name="Daniel Khashabi" userId="62390808-c838-45e6-be59-d6fd0d208bc8" providerId="ADAL" clId="{CD8236EF-55DE-7142-A34A-4E98C8A634D1}" dt="2022-09-01T04:01:09.218" v="19565" actId="2696"/>
        <pc:sldMkLst>
          <pc:docMk/>
          <pc:sldMk cId="3000777681" sldId="271"/>
        </pc:sldMkLst>
        <pc:spChg chg="add mod ord">
          <ac:chgData name="Daniel Khashabi" userId="62390808-c838-45e6-be59-d6fd0d208bc8" providerId="ADAL" clId="{CD8236EF-55DE-7142-A34A-4E98C8A634D1}" dt="2022-08-25T15:17:14.628" v="538" actId="700"/>
          <ac:spMkLst>
            <pc:docMk/>
            <pc:sldMk cId="3000777681" sldId="271"/>
            <ac:spMk id="2" creationId="{5098EFC5-6152-B7DB-26EB-76D9AAE29CC6}"/>
          </ac:spMkLst>
        </pc:spChg>
        <pc:spChg chg="add mod ord">
          <ac:chgData name="Daniel Khashabi" userId="62390808-c838-45e6-be59-d6fd0d208bc8" providerId="ADAL" clId="{CD8236EF-55DE-7142-A34A-4E98C8A634D1}" dt="2022-08-25T15:17:14.628" v="538" actId="700"/>
          <ac:spMkLst>
            <pc:docMk/>
            <pc:sldMk cId="3000777681" sldId="271"/>
            <ac:spMk id="3" creationId="{45BA71B7-D8DC-3762-45FB-0E72B9F26790}"/>
          </ac:spMkLst>
        </pc:spChg>
      </pc:sldChg>
      <pc:sldChg chg="add del">
        <pc:chgData name="Daniel Khashabi" userId="62390808-c838-45e6-be59-d6fd0d208bc8" providerId="ADAL" clId="{CD8236EF-55DE-7142-A34A-4E98C8A634D1}" dt="2022-08-31T02:47:48.632" v="4406" actId="2696"/>
        <pc:sldMkLst>
          <pc:docMk/>
          <pc:sldMk cId="337544887" sldId="272"/>
        </pc:sldMkLst>
        <pc:spChg chg="mod ord">
          <ac:chgData name="Daniel Khashabi" userId="62390808-c838-45e6-be59-d6fd0d208bc8" providerId="ADAL" clId="{CD8236EF-55DE-7142-A34A-4E98C8A634D1}" dt="2022-08-25T15:17:14.893" v="552" actId="27636"/>
          <ac:spMkLst>
            <pc:docMk/>
            <pc:sldMk cId="337544887" sldId="272"/>
            <ac:spMk id="163" creationId="{00000000-0000-0000-0000-000000000000}"/>
          </ac:spMkLst>
        </pc:spChg>
        <pc:spChg chg="mod ord">
          <ac:chgData name="Daniel Khashabi" userId="62390808-c838-45e6-be59-d6fd0d208bc8" providerId="ADAL" clId="{CD8236EF-55DE-7142-A34A-4E98C8A634D1}" dt="2022-08-25T15:17:14.628" v="538" actId="700"/>
          <ac:spMkLst>
            <pc:docMk/>
            <pc:sldMk cId="337544887" sldId="272"/>
            <ac:spMk id="164" creationId="{00000000-0000-0000-0000-000000000000}"/>
          </ac:spMkLst>
        </pc:spChg>
      </pc:sldChg>
      <pc:sldChg chg="add del">
        <pc:chgData name="Daniel Khashabi" userId="62390808-c838-45e6-be59-d6fd0d208bc8" providerId="ADAL" clId="{CD8236EF-55DE-7142-A34A-4E98C8A634D1}" dt="2022-08-31T02:47:50.087" v="4407" actId="2696"/>
        <pc:sldMkLst>
          <pc:docMk/>
          <pc:sldMk cId="416997065" sldId="273"/>
        </pc:sldMkLst>
        <pc:spChg chg="add mod ord">
          <ac:chgData name="Daniel Khashabi" userId="62390808-c838-45e6-be59-d6fd0d208bc8" providerId="ADAL" clId="{CD8236EF-55DE-7142-A34A-4E98C8A634D1}" dt="2022-08-25T15:17:14.628" v="538" actId="700"/>
          <ac:spMkLst>
            <pc:docMk/>
            <pc:sldMk cId="416997065" sldId="273"/>
            <ac:spMk id="2" creationId="{1A8AA029-E26C-5B87-050F-FE90FC3C958B}"/>
          </ac:spMkLst>
        </pc:spChg>
        <pc:spChg chg="add mod ord">
          <ac:chgData name="Daniel Khashabi" userId="62390808-c838-45e6-be59-d6fd0d208bc8" providerId="ADAL" clId="{CD8236EF-55DE-7142-A34A-4E98C8A634D1}" dt="2022-08-25T15:17:14.628" v="538" actId="700"/>
          <ac:spMkLst>
            <pc:docMk/>
            <pc:sldMk cId="416997065" sldId="273"/>
            <ac:spMk id="3" creationId="{3CF06D32-37D8-A029-2148-D32A89514BE8}"/>
          </ac:spMkLst>
        </pc:spChg>
      </pc:sldChg>
      <pc:sldChg chg="addSp modSp add del mod modClrScheme chgLayout">
        <pc:chgData name="Daniel Khashabi" userId="62390808-c838-45e6-be59-d6fd0d208bc8" providerId="ADAL" clId="{CD8236EF-55DE-7142-A34A-4E98C8A634D1}" dt="2022-08-25T20:41:48.340" v="4034" actId="2696"/>
        <pc:sldMkLst>
          <pc:docMk/>
          <pc:sldMk cId="0" sldId="274"/>
        </pc:sldMkLst>
        <pc:spChg chg="add mod ord">
          <ac:chgData name="Daniel Khashabi" userId="62390808-c838-45e6-be59-d6fd0d208bc8" providerId="ADAL" clId="{CD8236EF-55DE-7142-A34A-4E98C8A634D1}" dt="2022-08-25T15:17:14.628" v="538" actId="700"/>
          <ac:spMkLst>
            <pc:docMk/>
            <pc:sldMk cId="0" sldId="274"/>
            <ac:spMk id="2" creationId="{5964BDF6-4A5C-ED47-CEFA-63E8DAADABB6}"/>
          </ac:spMkLst>
        </pc:spChg>
        <pc:spChg chg="mod ord">
          <ac:chgData name="Daniel Khashabi" userId="62390808-c838-45e6-be59-d6fd0d208bc8" providerId="ADAL" clId="{CD8236EF-55DE-7142-A34A-4E98C8A634D1}" dt="2022-08-25T15:17:14.628" v="538" actId="700"/>
          <ac:spMkLst>
            <pc:docMk/>
            <pc:sldMk cId="0" sldId="274"/>
            <ac:spMk id="176" creationId="{00000000-0000-0000-0000-000000000000}"/>
          </ac:spMkLst>
        </pc:spChg>
      </pc:sldChg>
      <pc:sldChg chg="add del">
        <pc:chgData name="Daniel Khashabi" userId="62390808-c838-45e6-be59-d6fd0d208bc8" providerId="ADAL" clId="{CD8236EF-55DE-7142-A34A-4E98C8A634D1}" dt="2022-08-26T12:52:20.538" v="4107" actId="2696"/>
        <pc:sldMkLst>
          <pc:docMk/>
          <pc:sldMk cId="1514601097" sldId="274"/>
        </pc:sldMkLst>
      </pc:sldChg>
      <pc:sldChg chg="modSp add del mod modClrScheme chgLayout">
        <pc:chgData name="Daniel Khashabi" userId="62390808-c838-45e6-be59-d6fd0d208bc8" providerId="ADAL" clId="{CD8236EF-55DE-7142-A34A-4E98C8A634D1}" dt="2022-08-31T13:56:23.803" v="4813" actId="2696"/>
        <pc:sldMkLst>
          <pc:docMk/>
          <pc:sldMk cId="0" sldId="275"/>
        </pc:sldMkLst>
        <pc:spChg chg="mod ord">
          <ac:chgData name="Daniel Khashabi" userId="62390808-c838-45e6-be59-d6fd0d208bc8" providerId="ADAL" clId="{CD8236EF-55DE-7142-A34A-4E98C8A634D1}" dt="2022-08-25T15:17:14.931" v="553" actId="27636"/>
          <ac:spMkLst>
            <pc:docMk/>
            <pc:sldMk cId="0" sldId="275"/>
            <ac:spMk id="181" creationId="{00000000-0000-0000-0000-000000000000}"/>
          </ac:spMkLst>
        </pc:spChg>
        <pc:spChg chg="mod ord">
          <ac:chgData name="Daniel Khashabi" userId="62390808-c838-45e6-be59-d6fd0d208bc8" providerId="ADAL" clId="{CD8236EF-55DE-7142-A34A-4E98C8A634D1}" dt="2022-08-25T15:17:14.628" v="538" actId="700"/>
          <ac:spMkLst>
            <pc:docMk/>
            <pc:sldMk cId="0" sldId="275"/>
            <ac:spMk id="182" creationId="{00000000-0000-0000-0000-000000000000}"/>
          </ac:spMkLst>
        </pc:spChg>
      </pc:sldChg>
      <pc:sldChg chg="add del">
        <pc:chgData name="Daniel Khashabi" userId="62390808-c838-45e6-be59-d6fd0d208bc8" providerId="ADAL" clId="{CD8236EF-55DE-7142-A34A-4E98C8A634D1}" dt="2022-09-01T04:01:00.993" v="19564" actId="2696"/>
        <pc:sldMkLst>
          <pc:docMk/>
          <pc:sldMk cId="3487518411" sldId="275"/>
        </pc:sldMkLst>
      </pc:sldChg>
      <pc:sldChg chg="modSp add del mod modClrScheme chgLayout">
        <pc:chgData name="Daniel Khashabi" userId="62390808-c838-45e6-be59-d6fd0d208bc8" providerId="ADAL" clId="{CD8236EF-55DE-7142-A34A-4E98C8A634D1}" dt="2022-08-31T13:56:23.803" v="4813" actId="2696"/>
        <pc:sldMkLst>
          <pc:docMk/>
          <pc:sldMk cId="0" sldId="276"/>
        </pc:sldMkLst>
        <pc:spChg chg="mod ord">
          <ac:chgData name="Daniel Khashabi" userId="62390808-c838-45e6-be59-d6fd0d208bc8" providerId="ADAL" clId="{CD8236EF-55DE-7142-A34A-4E98C8A634D1}" dt="2022-08-25T15:17:14.628" v="538" actId="700"/>
          <ac:spMkLst>
            <pc:docMk/>
            <pc:sldMk cId="0" sldId="276"/>
            <ac:spMk id="188" creationId="{00000000-0000-0000-0000-000000000000}"/>
          </ac:spMkLst>
        </pc:spChg>
        <pc:spChg chg="mod ord">
          <ac:chgData name="Daniel Khashabi" userId="62390808-c838-45e6-be59-d6fd0d208bc8" providerId="ADAL" clId="{CD8236EF-55DE-7142-A34A-4E98C8A634D1}" dt="2022-08-25T15:17:14.965" v="554" actId="27636"/>
          <ac:spMkLst>
            <pc:docMk/>
            <pc:sldMk cId="0" sldId="276"/>
            <ac:spMk id="189" creationId="{00000000-0000-0000-0000-000000000000}"/>
          </ac:spMkLst>
        </pc:spChg>
      </pc:sldChg>
      <pc:sldChg chg="add del">
        <pc:chgData name="Daniel Khashabi" userId="62390808-c838-45e6-be59-d6fd0d208bc8" providerId="ADAL" clId="{CD8236EF-55DE-7142-A34A-4E98C8A634D1}" dt="2022-09-01T04:01:00.993" v="19564" actId="2696"/>
        <pc:sldMkLst>
          <pc:docMk/>
          <pc:sldMk cId="1029769051" sldId="276"/>
        </pc:sldMkLst>
      </pc:sldChg>
      <pc:sldChg chg="modSp add del mod modClrScheme chgLayout">
        <pc:chgData name="Daniel Khashabi" userId="62390808-c838-45e6-be59-d6fd0d208bc8" providerId="ADAL" clId="{CD8236EF-55DE-7142-A34A-4E98C8A634D1}" dt="2022-08-31T13:56:23.803" v="4813" actId="2696"/>
        <pc:sldMkLst>
          <pc:docMk/>
          <pc:sldMk cId="0" sldId="277"/>
        </pc:sldMkLst>
        <pc:spChg chg="mod ord">
          <ac:chgData name="Daniel Khashabi" userId="62390808-c838-45e6-be59-d6fd0d208bc8" providerId="ADAL" clId="{CD8236EF-55DE-7142-A34A-4E98C8A634D1}" dt="2022-08-25T15:17:14.983" v="555" actId="27636"/>
          <ac:spMkLst>
            <pc:docMk/>
            <pc:sldMk cId="0" sldId="277"/>
            <ac:spMk id="195" creationId="{00000000-0000-0000-0000-000000000000}"/>
          </ac:spMkLst>
        </pc:spChg>
        <pc:spChg chg="mod ord">
          <ac:chgData name="Daniel Khashabi" userId="62390808-c838-45e6-be59-d6fd0d208bc8" providerId="ADAL" clId="{CD8236EF-55DE-7142-A34A-4E98C8A634D1}" dt="2022-08-25T15:17:14.628" v="538" actId="700"/>
          <ac:spMkLst>
            <pc:docMk/>
            <pc:sldMk cId="0" sldId="277"/>
            <ac:spMk id="196" creationId="{00000000-0000-0000-0000-000000000000}"/>
          </ac:spMkLst>
        </pc:spChg>
      </pc:sldChg>
      <pc:sldChg chg="add del">
        <pc:chgData name="Daniel Khashabi" userId="62390808-c838-45e6-be59-d6fd0d208bc8" providerId="ADAL" clId="{CD8236EF-55DE-7142-A34A-4E98C8A634D1}" dt="2022-08-31T13:56:52.056" v="4816" actId="2696"/>
        <pc:sldMkLst>
          <pc:docMk/>
          <pc:sldMk cId="1705534428" sldId="277"/>
        </pc:sldMkLst>
      </pc:sldChg>
      <pc:sldChg chg="add del">
        <pc:chgData name="Daniel Khashabi" userId="62390808-c838-45e6-be59-d6fd0d208bc8" providerId="ADAL" clId="{CD8236EF-55DE-7142-A34A-4E98C8A634D1}" dt="2022-09-01T04:01:00.993" v="19564" actId="2696"/>
        <pc:sldMkLst>
          <pc:docMk/>
          <pc:sldMk cId="4048930345" sldId="277"/>
        </pc:sldMkLst>
      </pc:sldChg>
      <pc:sldChg chg="addSp delSp modSp add del mod modClrScheme chgLayout">
        <pc:chgData name="Daniel Khashabi" userId="62390808-c838-45e6-be59-d6fd0d208bc8" providerId="ADAL" clId="{CD8236EF-55DE-7142-A34A-4E98C8A634D1}" dt="2022-08-31T02:39:31.974" v="4403" actId="2696"/>
        <pc:sldMkLst>
          <pc:docMk/>
          <pc:sldMk cId="0" sldId="278"/>
        </pc:sldMkLst>
        <pc:spChg chg="add mod ord">
          <ac:chgData name="Daniel Khashabi" userId="62390808-c838-45e6-be59-d6fd0d208bc8" providerId="ADAL" clId="{CD8236EF-55DE-7142-A34A-4E98C8A634D1}" dt="2022-08-25T15:17:14.628" v="538" actId="700"/>
          <ac:spMkLst>
            <pc:docMk/>
            <pc:sldMk cId="0" sldId="278"/>
            <ac:spMk id="2" creationId="{DE49CFB9-997B-5B28-0965-023CFFE39F89}"/>
          </ac:spMkLst>
        </pc:spChg>
        <pc:spChg chg="mod ord">
          <ac:chgData name="Daniel Khashabi" userId="62390808-c838-45e6-be59-d6fd0d208bc8" providerId="ADAL" clId="{CD8236EF-55DE-7142-A34A-4E98C8A634D1}" dt="2022-08-25T15:17:14.987" v="556" actId="27636"/>
          <ac:spMkLst>
            <pc:docMk/>
            <pc:sldMk cId="0" sldId="278"/>
            <ac:spMk id="202" creationId="{00000000-0000-0000-0000-000000000000}"/>
          </ac:spMkLst>
        </pc:spChg>
        <pc:spChg chg="del mod ord">
          <ac:chgData name="Daniel Khashabi" userId="62390808-c838-45e6-be59-d6fd0d208bc8" providerId="ADAL" clId="{CD8236EF-55DE-7142-A34A-4E98C8A634D1}" dt="2022-08-25T15:17:14.628" v="538" actId="700"/>
          <ac:spMkLst>
            <pc:docMk/>
            <pc:sldMk cId="0" sldId="278"/>
            <ac:spMk id="203" creationId="{00000000-0000-0000-0000-000000000000}"/>
          </ac:spMkLst>
        </pc:spChg>
      </pc:sldChg>
      <pc:sldChg chg="addSp modSp add del mod modClrScheme chgLayout">
        <pc:chgData name="Daniel Khashabi" userId="62390808-c838-45e6-be59-d6fd0d208bc8" providerId="ADAL" clId="{CD8236EF-55DE-7142-A34A-4E98C8A634D1}" dt="2022-08-30T05:33:37.973" v="4115" actId="2696"/>
        <pc:sldMkLst>
          <pc:docMk/>
          <pc:sldMk cId="0" sldId="279"/>
        </pc:sldMkLst>
        <pc:spChg chg="add mod ord">
          <ac:chgData name="Daniel Khashabi" userId="62390808-c838-45e6-be59-d6fd0d208bc8" providerId="ADAL" clId="{CD8236EF-55DE-7142-A34A-4E98C8A634D1}" dt="2022-08-25T15:17:14.628" v="538" actId="700"/>
          <ac:spMkLst>
            <pc:docMk/>
            <pc:sldMk cId="0" sldId="279"/>
            <ac:spMk id="2" creationId="{FC442B3A-D6F8-0900-0E7D-7C4B3154F081}"/>
          </ac:spMkLst>
        </pc:spChg>
        <pc:spChg chg="mod ord">
          <ac:chgData name="Daniel Khashabi" userId="62390808-c838-45e6-be59-d6fd0d208bc8" providerId="ADAL" clId="{CD8236EF-55DE-7142-A34A-4E98C8A634D1}" dt="2022-08-25T15:17:14.628" v="538" actId="700"/>
          <ac:spMkLst>
            <pc:docMk/>
            <pc:sldMk cId="0" sldId="279"/>
            <ac:spMk id="209" creationId="{00000000-0000-0000-0000-000000000000}"/>
          </ac:spMkLst>
        </pc:spChg>
      </pc:sldChg>
      <pc:sldChg chg="modSp add del mod modClrScheme chgLayout">
        <pc:chgData name="Daniel Khashabi" userId="62390808-c838-45e6-be59-d6fd0d208bc8" providerId="ADAL" clId="{CD8236EF-55DE-7142-A34A-4E98C8A634D1}" dt="2022-09-01T04:01:00.993" v="19564" actId="2696"/>
        <pc:sldMkLst>
          <pc:docMk/>
          <pc:sldMk cId="0" sldId="280"/>
        </pc:sldMkLst>
        <pc:spChg chg="mod ord">
          <ac:chgData name="Daniel Khashabi" userId="62390808-c838-45e6-be59-d6fd0d208bc8" providerId="ADAL" clId="{CD8236EF-55DE-7142-A34A-4E98C8A634D1}" dt="2022-08-25T15:17:15.001" v="557" actId="27636"/>
          <ac:spMkLst>
            <pc:docMk/>
            <pc:sldMk cId="0" sldId="280"/>
            <ac:spMk id="214" creationId="{00000000-0000-0000-0000-000000000000}"/>
          </ac:spMkLst>
        </pc:spChg>
        <pc:spChg chg="mod ord">
          <ac:chgData name="Daniel Khashabi" userId="62390808-c838-45e6-be59-d6fd0d208bc8" providerId="ADAL" clId="{CD8236EF-55DE-7142-A34A-4E98C8A634D1}" dt="2022-08-25T15:17:14.628" v="538" actId="700"/>
          <ac:spMkLst>
            <pc:docMk/>
            <pc:sldMk cId="0" sldId="280"/>
            <ac:spMk id="216" creationId="{00000000-0000-0000-0000-000000000000}"/>
          </ac:spMkLst>
        </pc:spChg>
      </pc:sldChg>
      <pc:sldChg chg="modSp add del mod modClrScheme modShow chgLayout">
        <pc:chgData name="Daniel Khashabi" userId="62390808-c838-45e6-be59-d6fd0d208bc8" providerId="ADAL" clId="{CD8236EF-55DE-7142-A34A-4E98C8A634D1}" dt="2022-09-01T04:01:00.993" v="19564" actId="2696"/>
        <pc:sldMkLst>
          <pc:docMk/>
          <pc:sldMk cId="0" sldId="281"/>
        </pc:sldMkLst>
        <pc:spChg chg="mod ord">
          <ac:chgData name="Daniel Khashabi" userId="62390808-c838-45e6-be59-d6fd0d208bc8" providerId="ADAL" clId="{CD8236EF-55DE-7142-A34A-4E98C8A634D1}" dt="2022-08-25T15:17:15.004" v="558" actId="27636"/>
          <ac:spMkLst>
            <pc:docMk/>
            <pc:sldMk cId="0" sldId="281"/>
            <ac:spMk id="221" creationId="{00000000-0000-0000-0000-000000000000}"/>
          </ac:spMkLst>
        </pc:spChg>
        <pc:spChg chg="mod ord">
          <ac:chgData name="Daniel Khashabi" userId="62390808-c838-45e6-be59-d6fd0d208bc8" providerId="ADAL" clId="{CD8236EF-55DE-7142-A34A-4E98C8A634D1}" dt="2022-08-25T15:17:14.628" v="538" actId="700"/>
          <ac:spMkLst>
            <pc:docMk/>
            <pc:sldMk cId="0" sldId="281"/>
            <ac:spMk id="222" creationId="{00000000-0000-0000-0000-000000000000}"/>
          </ac:spMkLst>
        </pc:spChg>
      </pc:sldChg>
      <pc:sldChg chg="addSp modSp add del mod modClrScheme chgLayout">
        <pc:chgData name="Daniel Khashabi" userId="62390808-c838-45e6-be59-d6fd0d208bc8" providerId="ADAL" clId="{CD8236EF-55DE-7142-A34A-4E98C8A634D1}" dt="2022-09-01T14:17:12.705" v="21887" actId="2696"/>
        <pc:sldMkLst>
          <pc:docMk/>
          <pc:sldMk cId="0" sldId="282"/>
        </pc:sldMkLst>
        <pc:spChg chg="add mod ord">
          <ac:chgData name="Daniel Khashabi" userId="62390808-c838-45e6-be59-d6fd0d208bc8" providerId="ADAL" clId="{CD8236EF-55DE-7142-A34A-4E98C8A634D1}" dt="2022-08-25T15:17:14.628" v="538" actId="700"/>
          <ac:spMkLst>
            <pc:docMk/>
            <pc:sldMk cId="0" sldId="282"/>
            <ac:spMk id="2" creationId="{8C99086D-DF65-8CB0-8881-03C728DCDE8A}"/>
          </ac:spMkLst>
        </pc:spChg>
        <pc:spChg chg="mod">
          <ac:chgData name="Daniel Khashabi" userId="62390808-c838-45e6-be59-d6fd0d208bc8" providerId="ADAL" clId="{CD8236EF-55DE-7142-A34A-4E98C8A634D1}" dt="2022-09-01T14:09:28.354" v="21592"/>
          <ac:spMkLst>
            <pc:docMk/>
            <pc:sldMk cId="0" sldId="282"/>
            <ac:spMk id="23" creationId="{00000000-0000-0000-0000-000000000000}"/>
          </ac:spMkLst>
        </pc:spChg>
        <pc:spChg chg="mod ord">
          <ac:chgData name="Daniel Khashabi" userId="62390808-c838-45e6-be59-d6fd0d208bc8" providerId="ADAL" clId="{CD8236EF-55DE-7142-A34A-4E98C8A634D1}" dt="2022-08-25T15:17:15.027" v="559" actId="27636"/>
          <ac:spMkLst>
            <pc:docMk/>
            <pc:sldMk cId="0" sldId="282"/>
            <ac:spMk id="229" creationId="{00000000-0000-0000-0000-000000000000}"/>
          </ac:spMkLst>
        </pc:spChg>
      </pc:sldChg>
      <pc:sldChg chg="addSp modSp add del mod modClrScheme chgLayout">
        <pc:chgData name="Daniel Khashabi" userId="62390808-c838-45e6-be59-d6fd0d208bc8" providerId="ADAL" clId="{CD8236EF-55DE-7142-A34A-4E98C8A634D1}" dt="2022-08-31T02:48:13.164" v="4408" actId="2696"/>
        <pc:sldMkLst>
          <pc:docMk/>
          <pc:sldMk cId="0" sldId="283"/>
        </pc:sldMkLst>
        <pc:spChg chg="add mod ord">
          <ac:chgData name="Daniel Khashabi" userId="62390808-c838-45e6-be59-d6fd0d208bc8" providerId="ADAL" clId="{CD8236EF-55DE-7142-A34A-4E98C8A634D1}" dt="2022-08-25T15:17:14.628" v="538" actId="700"/>
          <ac:spMkLst>
            <pc:docMk/>
            <pc:sldMk cId="0" sldId="283"/>
            <ac:spMk id="2" creationId="{B323345D-8426-F8F9-9FDF-C5C2AB8C8C4C}"/>
          </ac:spMkLst>
        </pc:spChg>
        <pc:spChg chg="add mod ord">
          <ac:chgData name="Daniel Khashabi" userId="62390808-c838-45e6-be59-d6fd0d208bc8" providerId="ADAL" clId="{CD8236EF-55DE-7142-A34A-4E98C8A634D1}" dt="2022-08-25T15:17:14.628" v="538" actId="700"/>
          <ac:spMkLst>
            <pc:docMk/>
            <pc:sldMk cId="0" sldId="283"/>
            <ac:spMk id="3" creationId="{F89CC73D-6A4C-E7EB-9B88-E02FD938E377}"/>
          </ac:spMkLst>
        </pc:spChg>
      </pc:sldChg>
      <pc:sldChg chg="modSp add del mod modClrScheme chgLayout">
        <pc:chgData name="Daniel Khashabi" userId="62390808-c838-45e6-be59-d6fd0d208bc8" providerId="ADAL" clId="{CD8236EF-55DE-7142-A34A-4E98C8A634D1}" dt="2022-08-31T13:55:24.683" v="4807" actId="2696"/>
        <pc:sldMkLst>
          <pc:docMk/>
          <pc:sldMk cId="0" sldId="284"/>
        </pc:sldMkLst>
        <pc:spChg chg="mod ord">
          <ac:chgData name="Daniel Khashabi" userId="62390808-c838-45e6-be59-d6fd0d208bc8" providerId="ADAL" clId="{CD8236EF-55DE-7142-A34A-4E98C8A634D1}" dt="2022-08-25T15:17:15.035" v="560" actId="27636"/>
          <ac:spMkLst>
            <pc:docMk/>
            <pc:sldMk cId="0" sldId="284"/>
            <ac:spMk id="247" creationId="{00000000-0000-0000-0000-000000000000}"/>
          </ac:spMkLst>
        </pc:spChg>
        <pc:spChg chg="mod ord">
          <ac:chgData name="Daniel Khashabi" userId="62390808-c838-45e6-be59-d6fd0d208bc8" providerId="ADAL" clId="{CD8236EF-55DE-7142-A34A-4E98C8A634D1}" dt="2022-08-25T15:17:14.628" v="538" actId="700"/>
          <ac:spMkLst>
            <pc:docMk/>
            <pc:sldMk cId="0" sldId="284"/>
            <ac:spMk id="248" creationId="{00000000-0000-0000-0000-000000000000}"/>
          </ac:spMkLst>
        </pc:spChg>
      </pc:sldChg>
      <pc:sldChg chg="add del">
        <pc:chgData name="Daniel Khashabi" userId="62390808-c838-45e6-be59-d6fd0d208bc8" providerId="ADAL" clId="{CD8236EF-55DE-7142-A34A-4E98C8A634D1}" dt="2022-08-31T22:23:42.433" v="10800" actId="2696"/>
        <pc:sldMkLst>
          <pc:docMk/>
          <pc:sldMk cId="783477733" sldId="284"/>
        </pc:sldMkLst>
      </pc:sldChg>
      <pc:sldChg chg="addSp modSp add del mod modClrScheme chgLayout">
        <pc:chgData name="Daniel Khashabi" userId="62390808-c838-45e6-be59-d6fd0d208bc8" providerId="ADAL" clId="{CD8236EF-55DE-7142-A34A-4E98C8A634D1}" dt="2022-08-31T13:52:04.222" v="4784" actId="2696"/>
        <pc:sldMkLst>
          <pc:docMk/>
          <pc:sldMk cId="0" sldId="285"/>
        </pc:sldMkLst>
        <pc:spChg chg="add mod ord">
          <ac:chgData name="Daniel Khashabi" userId="62390808-c838-45e6-be59-d6fd0d208bc8" providerId="ADAL" clId="{CD8236EF-55DE-7142-A34A-4E98C8A634D1}" dt="2022-08-25T15:17:14.628" v="538" actId="700"/>
          <ac:spMkLst>
            <pc:docMk/>
            <pc:sldMk cId="0" sldId="285"/>
            <ac:spMk id="2" creationId="{6FE2422E-DDBE-1834-E4FF-C11A92B43F31}"/>
          </ac:spMkLst>
        </pc:spChg>
        <pc:spChg chg="add mod ord">
          <ac:chgData name="Daniel Khashabi" userId="62390808-c838-45e6-be59-d6fd0d208bc8" providerId="ADAL" clId="{CD8236EF-55DE-7142-A34A-4E98C8A634D1}" dt="2022-08-25T15:17:14.628" v="538" actId="700"/>
          <ac:spMkLst>
            <pc:docMk/>
            <pc:sldMk cId="0" sldId="285"/>
            <ac:spMk id="3" creationId="{5516B106-D973-5940-8DD8-25037D6EDCFA}"/>
          </ac:spMkLst>
        </pc:spChg>
      </pc:sldChg>
      <pc:sldChg chg="modSp add del mod modClrScheme chgLayout">
        <pc:chgData name="Daniel Khashabi" userId="62390808-c838-45e6-be59-d6fd0d208bc8" providerId="ADAL" clId="{CD8236EF-55DE-7142-A34A-4E98C8A634D1}" dt="2022-09-01T04:01:00.993" v="19564" actId="2696"/>
        <pc:sldMkLst>
          <pc:docMk/>
          <pc:sldMk cId="0" sldId="286"/>
        </pc:sldMkLst>
        <pc:spChg chg="mod ord">
          <ac:chgData name="Daniel Khashabi" userId="62390808-c838-45e6-be59-d6fd0d208bc8" providerId="ADAL" clId="{CD8236EF-55DE-7142-A34A-4E98C8A634D1}" dt="2022-08-25T15:17:14.628" v="538" actId="700"/>
          <ac:spMkLst>
            <pc:docMk/>
            <pc:sldMk cId="0" sldId="286"/>
            <ac:spMk id="258" creationId="{00000000-0000-0000-0000-000000000000}"/>
          </ac:spMkLst>
        </pc:spChg>
        <pc:spChg chg="mod ord">
          <ac:chgData name="Daniel Khashabi" userId="62390808-c838-45e6-be59-d6fd0d208bc8" providerId="ADAL" clId="{CD8236EF-55DE-7142-A34A-4E98C8A634D1}" dt="2022-08-25T15:17:15.042" v="561" actId="27636"/>
          <ac:spMkLst>
            <pc:docMk/>
            <pc:sldMk cId="0" sldId="286"/>
            <ac:spMk id="259" creationId="{00000000-0000-0000-0000-000000000000}"/>
          </ac:spMkLst>
        </pc:spChg>
      </pc:sldChg>
      <pc:sldChg chg="modSp add del mod modClrScheme chgLayout">
        <pc:chgData name="Daniel Khashabi" userId="62390808-c838-45e6-be59-d6fd0d208bc8" providerId="ADAL" clId="{CD8236EF-55DE-7142-A34A-4E98C8A634D1}" dt="2022-08-25T20:42:40.664" v="4036" actId="2696"/>
        <pc:sldMkLst>
          <pc:docMk/>
          <pc:sldMk cId="0" sldId="287"/>
        </pc:sldMkLst>
        <pc:spChg chg="mod ord">
          <ac:chgData name="Daniel Khashabi" userId="62390808-c838-45e6-be59-d6fd0d208bc8" providerId="ADAL" clId="{CD8236EF-55DE-7142-A34A-4E98C8A634D1}" dt="2022-08-25T15:17:15.058" v="562" actId="27636"/>
          <ac:spMkLst>
            <pc:docMk/>
            <pc:sldMk cId="0" sldId="287"/>
            <ac:spMk id="264" creationId="{00000000-0000-0000-0000-000000000000}"/>
          </ac:spMkLst>
        </pc:spChg>
        <pc:spChg chg="mod ord">
          <ac:chgData name="Daniel Khashabi" userId="62390808-c838-45e6-be59-d6fd0d208bc8" providerId="ADAL" clId="{CD8236EF-55DE-7142-A34A-4E98C8A634D1}" dt="2022-08-25T15:17:15.072" v="563" actId="27636"/>
          <ac:spMkLst>
            <pc:docMk/>
            <pc:sldMk cId="0" sldId="287"/>
            <ac:spMk id="265" creationId="{00000000-0000-0000-0000-000000000000}"/>
          </ac:spMkLst>
        </pc:spChg>
      </pc:sldChg>
      <pc:sldChg chg="add del">
        <pc:chgData name="Daniel Khashabi" userId="62390808-c838-45e6-be59-d6fd0d208bc8" providerId="ADAL" clId="{CD8236EF-55DE-7142-A34A-4E98C8A634D1}" dt="2022-08-24T23:53:33.981" v="305" actId="2696"/>
        <pc:sldMkLst>
          <pc:docMk/>
          <pc:sldMk cId="0" sldId="288"/>
        </pc:sldMkLst>
      </pc:sldChg>
      <pc:sldChg chg="modSp add del">
        <pc:chgData name="Daniel Khashabi" userId="62390808-c838-45e6-be59-d6fd0d208bc8" providerId="ADAL" clId="{CD8236EF-55DE-7142-A34A-4E98C8A634D1}" dt="2022-08-25T14:13:27.269" v="356" actId="2696"/>
        <pc:sldMkLst>
          <pc:docMk/>
          <pc:sldMk cId="0" sldId="289"/>
        </pc:sldMkLst>
        <pc:spChg chg="mod">
          <ac:chgData name="Daniel Khashabi" userId="62390808-c838-45e6-be59-d6fd0d208bc8" providerId="ADAL" clId="{CD8236EF-55DE-7142-A34A-4E98C8A634D1}" dt="2022-08-25T14:12:04.016" v="328"/>
          <ac:spMkLst>
            <pc:docMk/>
            <pc:sldMk cId="0" sldId="289"/>
            <ac:spMk id="278" creationId="{00000000-0000-0000-0000-000000000000}"/>
          </ac:spMkLst>
        </pc:spChg>
        <pc:spChg chg="mod">
          <ac:chgData name="Daniel Khashabi" userId="62390808-c838-45e6-be59-d6fd0d208bc8" providerId="ADAL" clId="{CD8236EF-55DE-7142-A34A-4E98C8A634D1}" dt="2022-08-25T14:12:04.016" v="328"/>
          <ac:spMkLst>
            <pc:docMk/>
            <pc:sldMk cId="0" sldId="289"/>
            <ac:spMk id="279" creationId="{00000000-0000-0000-0000-000000000000}"/>
          </ac:spMkLst>
        </pc:spChg>
      </pc:sldChg>
      <pc:sldChg chg="addSp delSp modSp add del mod modClrScheme chgLayout">
        <pc:chgData name="Daniel Khashabi" userId="62390808-c838-45e6-be59-d6fd0d208bc8" providerId="ADAL" clId="{CD8236EF-55DE-7142-A34A-4E98C8A634D1}" dt="2022-08-31T01:56:04.037" v="4159" actId="2696"/>
        <pc:sldMkLst>
          <pc:docMk/>
          <pc:sldMk cId="2899635014" sldId="290"/>
        </pc:sldMkLst>
        <pc:spChg chg="mod ord">
          <ac:chgData name="Daniel Khashabi" userId="62390808-c838-45e6-be59-d6fd0d208bc8" providerId="ADAL" clId="{CD8236EF-55DE-7142-A34A-4E98C8A634D1}" dt="2022-08-25T20:01:09.635" v="3728" actId="700"/>
          <ac:spMkLst>
            <pc:docMk/>
            <pc:sldMk cId="2899635014" sldId="290"/>
            <ac:spMk id="285" creationId="{00000000-0000-0000-0000-000000000000}"/>
          </ac:spMkLst>
        </pc:spChg>
        <pc:spChg chg="mod ord">
          <ac:chgData name="Daniel Khashabi" userId="62390808-c838-45e6-be59-d6fd0d208bc8" providerId="ADAL" clId="{CD8236EF-55DE-7142-A34A-4E98C8A634D1}" dt="2022-08-25T23:32:40.120" v="4106"/>
          <ac:spMkLst>
            <pc:docMk/>
            <pc:sldMk cId="2899635014" sldId="290"/>
            <ac:spMk id="286" creationId="{00000000-0000-0000-0000-000000000000}"/>
          </ac:spMkLst>
        </pc:spChg>
        <pc:picChg chg="add del mod">
          <ac:chgData name="Daniel Khashabi" userId="62390808-c838-45e6-be59-d6fd0d208bc8" providerId="ADAL" clId="{CD8236EF-55DE-7142-A34A-4E98C8A634D1}" dt="2022-08-25T19:53:23.294" v="3395" actId="478"/>
          <ac:picMkLst>
            <pc:docMk/>
            <pc:sldMk cId="2899635014" sldId="290"/>
            <ac:picMk id="3" creationId="{75C1D67A-6E87-9473-163E-B59A718DD6B6}"/>
          </ac:picMkLst>
        </pc:picChg>
        <pc:picChg chg="add mod">
          <ac:chgData name="Daniel Khashabi" userId="62390808-c838-45e6-be59-d6fd0d208bc8" providerId="ADAL" clId="{CD8236EF-55DE-7142-A34A-4E98C8A634D1}" dt="2022-08-25T19:53:32.106" v="3404" actId="1076"/>
          <ac:picMkLst>
            <pc:docMk/>
            <pc:sldMk cId="2899635014" sldId="290"/>
            <ac:picMk id="5" creationId="{0A577478-D1C1-D771-ED20-9A62BD810B81}"/>
          </ac:picMkLst>
        </pc:picChg>
      </pc:sldChg>
      <pc:sldChg chg="addSp modSp add modNotes">
        <pc:chgData name="Daniel Khashabi" userId="62390808-c838-45e6-be59-d6fd0d208bc8" providerId="ADAL" clId="{CD8236EF-55DE-7142-A34A-4E98C8A634D1}" dt="2022-09-01T16:29:59.536" v="23154"/>
        <pc:sldMkLst>
          <pc:docMk/>
          <pc:sldMk cId="3059152554" sldId="290"/>
        </pc:sldMkLst>
        <pc:spChg chg="add mod">
          <ac:chgData name="Daniel Khashabi" userId="62390808-c838-45e6-be59-d6fd0d208bc8" providerId="ADAL" clId="{CD8236EF-55DE-7142-A34A-4E98C8A634D1}" dt="2022-09-01T16:29:59.536" v="23154"/>
          <ac:spMkLst>
            <pc:docMk/>
            <pc:sldMk cId="3059152554" sldId="290"/>
            <ac:spMk id="2" creationId="{8221910C-554B-D41F-8660-404247A94163}"/>
          </ac:spMkLst>
        </pc:spChg>
      </pc:sldChg>
      <pc:sldChg chg="modSp add del mod">
        <pc:chgData name="Daniel Khashabi" userId="62390808-c838-45e6-be59-d6fd0d208bc8" providerId="ADAL" clId="{CD8236EF-55DE-7142-A34A-4E98C8A634D1}" dt="2022-08-25T14:13:49.662" v="357" actId="2696"/>
        <pc:sldMkLst>
          <pc:docMk/>
          <pc:sldMk cId="0" sldId="291"/>
        </pc:sldMkLst>
        <pc:spChg chg="mod">
          <ac:chgData name="Daniel Khashabi" userId="62390808-c838-45e6-be59-d6fd0d208bc8" providerId="ADAL" clId="{CD8236EF-55DE-7142-A34A-4E98C8A634D1}" dt="2022-08-25T14:12:04.235" v="331" actId="27636"/>
          <ac:spMkLst>
            <pc:docMk/>
            <pc:sldMk cId="0" sldId="291"/>
            <ac:spMk id="291" creationId="{00000000-0000-0000-0000-000000000000}"/>
          </ac:spMkLst>
        </pc:spChg>
        <pc:spChg chg="mod">
          <ac:chgData name="Daniel Khashabi" userId="62390808-c838-45e6-be59-d6fd0d208bc8" providerId="ADAL" clId="{CD8236EF-55DE-7142-A34A-4E98C8A634D1}" dt="2022-08-25T14:12:04.016" v="328"/>
          <ac:spMkLst>
            <pc:docMk/>
            <pc:sldMk cId="0" sldId="291"/>
            <ac:spMk id="292" creationId="{00000000-0000-0000-0000-000000000000}"/>
          </ac:spMkLst>
        </pc:spChg>
      </pc:sldChg>
      <pc:sldChg chg="addSp delSp modSp add del mod modClrScheme modShow chgLayout">
        <pc:chgData name="Daniel Khashabi" userId="62390808-c838-45e6-be59-d6fd0d208bc8" providerId="ADAL" clId="{CD8236EF-55DE-7142-A34A-4E98C8A634D1}" dt="2022-08-25T20:02:09.539" v="3772" actId="2696"/>
        <pc:sldMkLst>
          <pc:docMk/>
          <pc:sldMk cId="735752194" sldId="291"/>
        </pc:sldMkLst>
        <pc:spChg chg="add mod ord">
          <ac:chgData name="Daniel Khashabi" userId="62390808-c838-45e6-be59-d6fd0d208bc8" providerId="ADAL" clId="{CD8236EF-55DE-7142-A34A-4E98C8A634D1}" dt="2022-08-25T15:17:14.628" v="538" actId="700"/>
          <ac:spMkLst>
            <pc:docMk/>
            <pc:sldMk cId="735752194" sldId="291"/>
            <ac:spMk id="2" creationId="{48845422-7FE3-7479-6BD6-47C066AC4EF3}"/>
          </ac:spMkLst>
        </pc:spChg>
        <pc:spChg chg="mod ord">
          <ac:chgData name="Daniel Khashabi" userId="62390808-c838-45e6-be59-d6fd0d208bc8" providerId="ADAL" clId="{CD8236EF-55DE-7142-A34A-4E98C8A634D1}" dt="2022-08-25T15:17:14.747" v="543" actId="27636"/>
          <ac:spMkLst>
            <pc:docMk/>
            <pc:sldMk cId="735752194" sldId="291"/>
            <ac:spMk id="291" creationId="{00000000-0000-0000-0000-000000000000}"/>
          </ac:spMkLst>
        </pc:spChg>
        <pc:spChg chg="del mod ord">
          <ac:chgData name="Daniel Khashabi" userId="62390808-c838-45e6-be59-d6fd0d208bc8" providerId="ADAL" clId="{CD8236EF-55DE-7142-A34A-4E98C8A634D1}" dt="2022-08-25T15:17:14.628" v="538" actId="700"/>
          <ac:spMkLst>
            <pc:docMk/>
            <pc:sldMk cId="735752194" sldId="291"/>
            <ac:spMk id="292" creationId="{00000000-0000-0000-0000-000000000000}"/>
          </ac:spMkLst>
        </pc:spChg>
        <pc:picChg chg="mod">
          <ac:chgData name="Daniel Khashabi" userId="62390808-c838-45e6-be59-d6fd0d208bc8" providerId="ADAL" clId="{CD8236EF-55DE-7142-A34A-4E98C8A634D1}" dt="2022-08-25T19:55:29.079" v="3478" actId="1076"/>
          <ac:picMkLst>
            <pc:docMk/>
            <pc:sldMk cId="735752194" sldId="291"/>
            <ac:picMk id="293" creationId="{00000000-0000-0000-0000-000000000000}"/>
          </ac:picMkLst>
        </pc:picChg>
      </pc:sldChg>
      <pc:sldChg chg="add del">
        <pc:chgData name="Daniel Khashabi" userId="62390808-c838-45e6-be59-d6fd0d208bc8" providerId="ADAL" clId="{CD8236EF-55DE-7142-A34A-4E98C8A634D1}" dt="2022-08-25T14:13:49.662" v="357" actId="2696"/>
        <pc:sldMkLst>
          <pc:docMk/>
          <pc:sldMk cId="0" sldId="292"/>
        </pc:sldMkLst>
      </pc:sldChg>
      <pc:sldChg chg="addSp modSp add del mod modClrScheme chgLayout">
        <pc:chgData name="Daniel Khashabi" userId="62390808-c838-45e6-be59-d6fd0d208bc8" providerId="ADAL" clId="{CD8236EF-55DE-7142-A34A-4E98C8A634D1}" dt="2022-08-25T20:02:10.886" v="3773" actId="2696"/>
        <pc:sldMkLst>
          <pc:docMk/>
          <pc:sldMk cId="3819337072" sldId="292"/>
        </pc:sldMkLst>
        <pc:spChg chg="add mod ord">
          <ac:chgData name="Daniel Khashabi" userId="62390808-c838-45e6-be59-d6fd0d208bc8" providerId="ADAL" clId="{CD8236EF-55DE-7142-A34A-4E98C8A634D1}" dt="2022-08-25T15:17:14.628" v="538" actId="700"/>
          <ac:spMkLst>
            <pc:docMk/>
            <pc:sldMk cId="3819337072" sldId="292"/>
            <ac:spMk id="2" creationId="{D167C081-C5F0-47F8-3BBE-6E146DF935BE}"/>
          </ac:spMkLst>
        </pc:spChg>
        <pc:spChg chg="add mod ord">
          <ac:chgData name="Daniel Khashabi" userId="62390808-c838-45e6-be59-d6fd0d208bc8" providerId="ADAL" clId="{CD8236EF-55DE-7142-A34A-4E98C8A634D1}" dt="2022-08-25T15:17:14.628" v="538" actId="700"/>
          <ac:spMkLst>
            <pc:docMk/>
            <pc:sldMk cId="3819337072" sldId="292"/>
            <ac:spMk id="3" creationId="{7EB09DAD-C429-D613-FC49-1CC9160B1D59}"/>
          </ac:spMkLst>
        </pc:spChg>
      </pc:sldChg>
      <pc:sldChg chg="addSp delSp modSp add del mod">
        <pc:chgData name="Daniel Khashabi" userId="62390808-c838-45e6-be59-d6fd0d208bc8" providerId="ADAL" clId="{CD8236EF-55DE-7142-A34A-4E98C8A634D1}" dt="2022-08-31T22:40:06.523" v="11188" actId="2696"/>
        <pc:sldMkLst>
          <pc:docMk/>
          <pc:sldMk cId="0" sldId="293"/>
        </pc:sldMkLst>
        <pc:spChg chg="del">
          <ac:chgData name="Daniel Khashabi" userId="62390808-c838-45e6-be59-d6fd0d208bc8" providerId="ADAL" clId="{CD8236EF-55DE-7142-A34A-4E98C8A634D1}" dt="2022-08-31T22:35:49.886" v="10960" actId="478"/>
          <ac:spMkLst>
            <pc:docMk/>
            <pc:sldMk cId="0" sldId="293"/>
            <ac:spMk id="2" creationId="{00000000-0000-0000-0000-000000000000}"/>
          </ac:spMkLst>
        </pc:spChg>
        <pc:spChg chg="del">
          <ac:chgData name="Daniel Khashabi" userId="62390808-c838-45e6-be59-d6fd0d208bc8" providerId="ADAL" clId="{CD8236EF-55DE-7142-A34A-4E98C8A634D1}" dt="2022-08-31T22:35:47.070" v="10959" actId="478"/>
          <ac:spMkLst>
            <pc:docMk/>
            <pc:sldMk cId="0" sldId="293"/>
            <ac:spMk id="140" creationId="{00000000-0000-0000-0000-000000000000}"/>
          </ac:spMkLst>
        </pc:spChg>
        <pc:spChg chg="add del mod">
          <ac:chgData name="Daniel Khashabi" userId="62390808-c838-45e6-be59-d6fd0d208bc8" providerId="ADAL" clId="{CD8236EF-55DE-7142-A34A-4E98C8A634D1}" dt="2022-08-31T22:35:52.020" v="10961" actId="478"/>
          <ac:spMkLst>
            <pc:docMk/>
            <pc:sldMk cId="0" sldId="293"/>
            <ac:spMk id="142" creationId="{FE33E6E6-39A4-60C8-8B47-2687C4D12E6F}"/>
          </ac:spMkLst>
        </pc:spChg>
        <pc:spChg chg="mod">
          <ac:chgData name="Daniel Khashabi" userId="62390808-c838-45e6-be59-d6fd0d208bc8" providerId="ADAL" clId="{CD8236EF-55DE-7142-A34A-4E98C8A634D1}" dt="2022-08-25T14:12:04.016" v="328"/>
          <ac:spMkLst>
            <pc:docMk/>
            <pc:sldMk cId="0" sldId="293"/>
            <ac:spMk id="305" creationId="{00000000-0000-0000-0000-000000000000}"/>
          </ac:spMkLst>
        </pc:spChg>
        <pc:spChg chg="mod">
          <ac:chgData name="Daniel Khashabi" userId="62390808-c838-45e6-be59-d6fd0d208bc8" providerId="ADAL" clId="{CD8236EF-55DE-7142-A34A-4E98C8A634D1}" dt="2022-08-25T14:12:04.016" v="328"/>
          <ac:spMkLst>
            <pc:docMk/>
            <pc:sldMk cId="0" sldId="293"/>
            <ac:spMk id="306" creationId="{00000000-0000-0000-0000-000000000000}"/>
          </ac:spMkLst>
        </pc:spChg>
      </pc:sldChg>
      <pc:sldChg chg="modSp add del mod ord modClrScheme chgLayout">
        <pc:chgData name="Daniel Khashabi" userId="62390808-c838-45e6-be59-d6fd0d208bc8" providerId="ADAL" clId="{CD8236EF-55DE-7142-A34A-4E98C8A634D1}" dt="2022-08-25T20:05:09.746" v="3850" actId="2696"/>
        <pc:sldMkLst>
          <pc:docMk/>
          <pc:sldMk cId="2717289207" sldId="293"/>
        </pc:sldMkLst>
        <pc:spChg chg="mod ord">
          <ac:chgData name="Daniel Khashabi" userId="62390808-c838-45e6-be59-d6fd0d208bc8" providerId="ADAL" clId="{CD8236EF-55DE-7142-A34A-4E98C8A634D1}" dt="2022-08-25T15:17:14.753" v="544" actId="27636"/>
          <ac:spMkLst>
            <pc:docMk/>
            <pc:sldMk cId="2717289207" sldId="293"/>
            <ac:spMk id="305" creationId="{00000000-0000-0000-0000-000000000000}"/>
          </ac:spMkLst>
        </pc:spChg>
        <pc:spChg chg="mod ord">
          <ac:chgData name="Daniel Khashabi" userId="62390808-c838-45e6-be59-d6fd0d208bc8" providerId="ADAL" clId="{CD8236EF-55DE-7142-A34A-4E98C8A634D1}" dt="2022-08-25T15:17:14.628" v="538" actId="700"/>
          <ac:spMkLst>
            <pc:docMk/>
            <pc:sldMk cId="2717289207" sldId="293"/>
            <ac:spMk id="306" creationId="{00000000-0000-0000-0000-000000000000}"/>
          </ac:spMkLst>
        </pc:spChg>
      </pc:sldChg>
      <pc:sldChg chg="delSp modSp add del mod">
        <pc:chgData name="Daniel Khashabi" userId="62390808-c838-45e6-be59-d6fd0d208bc8" providerId="ADAL" clId="{CD8236EF-55DE-7142-A34A-4E98C8A634D1}" dt="2022-08-31T22:45:59.099" v="11378" actId="2696"/>
        <pc:sldMkLst>
          <pc:docMk/>
          <pc:sldMk cId="0" sldId="294"/>
        </pc:sldMkLst>
        <pc:spChg chg="del mod">
          <ac:chgData name="Daniel Khashabi" userId="62390808-c838-45e6-be59-d6fd0d208bc8" providerId="ADAL" clId="{CD8236EF-55DE-7142-A34A-4E98C8A634D1}" dt="2022-08-31T22:43:32.001" v="11352"/>
          <ac:spMkLst>
            <pc:docMk/>
            <pc:sldMk cId="0" sldId="294"/>
            <ac:spMk id="128" creationId="{00000000-0000-0000-0000-000000000000}"/>
          </ac:spMkLst>
        </pc:spChg>
        <pc:spChg chg="del mod">
          <ac:chgData name="Daniel Khashabi" userId="62390808-c838-45e6-be59-d6fd0d208bc8" providerId="ADAL" clId="{CD8236EF-55DE-7142-A34A-4E98C8A634D1}" dt="2022-08-31T22:43:12.888" v="11343"/>
          <ac:spMkLst>
            <pc:docMk/>
            <pc:sldMk cId="0" sldId="294"/>
            <ac:spMk id="129" creationId="{00000000-0000-0000-0000-000000000000}"/>
          </ac:spMkLst>
        </pc:spChg>
        <pc:spChg chg="mod">
          <ac:chgData name="Daniel Khashabi" userId="62390808-c838-45e6-be59-d6fd0d208bc8" providerId="ADAL" clId="{CD8236EF-55DE-7142-A34A-4E98C8A634D1}" dt="2022-08-31T22:35:01.071" v="10916"/>
          <ac:spMkLst>
            <pc:docMk/>
            <pc:sldMk cId="0" sldId="294"/>
            <ac:spMk id="132" creationId="{00000000-0000-0000-0000-000000000000}"/>
          </ac:spMkLst>
        </pc:spChg>
      </pc:sldChg>
      <pc:sldChg chg="addSp modSp add del mod modClrScheme chgLayout">
        <pc:chgData name="Daniel Khashabi" userId="62390808-c838-45e6-be59-d6fd0d208bc8" providerId="ADAL" clId="{CD8236EF-55DE-7142-A34A-4E98C8A634D1}" dt="2022-08-25T20:05:11.577" v="3851" actId="2696"/>
        <pc:sldMkLst>
          <pc:docMk/>
          <pc:sldMk cId="3750725490" sldId="294"/>
        </pc:sldMkLst>
        <pc:spChg chg="add mod ord">
          <ac:chgData name="Daniel Khashabi" userId="62390808-c838-45e6-be59-d6fd0d208bc8" providerId="ADAL" clId="{CD8236EF-55DE-7142-A34A-4E98C8A634D1}" dt="2022-08-25T15:17:14.628" v="538" actId="700"/>
          <ac:spMkLst>
            <pc:docMk/>
            <pc:sldMk cId="3750725490" sldId="294"/>
            <ac:spMk id="2" creationId="{57CAE0B2-9088-5D33-4C48-D99EF8A14101}"/>
          </ac:spMkLst>
        </pc:spChg>
        <pc:spChg chg="add mod ord">
          <ac:chgData name="Daniel Khashabi" userId="62390808-c838-45e6-be59-d6fd0d208bc8" providerId="ADAL" clId="{CD8236EF-55DE-7142-A34A-4E98C8A634D1}" dt="2022-08-25T15:17:14.628" v="538" actId="700"/>
          <ac:spMkLst>
            <pc:docMk/>
            <pc:sldMk cId="3750725490" sldId="294"/>
            <ac:spMk id="3" creationId="{3D1B30E2-61C8-6A83-902F-70A65F8E48C9}"/>
          </ac:spMkLst>
        </pc:spChg>
      </pc:sldChg>
      <pc:sldChg chg="modSp add del mod modClrScheme modShow chgLayout">
        <pc:chgData name="Daniel Khashabi" userId="62390808-c838-45e6-be59-d6fd0d208bc8" providerId="ADAL" clId="{CD8236EF-55DE-7142-A34A-4E98C8A634D1}" dt="2022-08-25T20:41:48.340" v="4034" actId="2696"/>
        <pc:sldMkLst>
          <pc:docMk/>
          <pc:sldMk cId="293489210" sldId="295"/>
        </pc:sldMkLst>
        <pc:spChg chg="mod ord">
          <ac:chgData name="Daniel Khashabi" userId="62390808-c838-45e6-be59-d6fd0d208bc8" providerId="ADAL" clId="{CD8236EF-55DE-7142-A34A-4E98C8A634D1}" dt="2022-08-25T15:17:14.628" v="538" actId="700"/>
          <ac:spMkLst>
            <pc:docMk/>
            <pc:sldMk cId="293489210" sldId="295"/>
            <ac:spMk id="318" creationId="{00000000-0000-0000-0000-000000000000}"/>
          </ac:spMkLst>
        </pc:spChg>
        <pc:spChg chg="mod ord">
          <ac:chgData name="Daniel Khashabi" userId="62390808-c838-45e6-be59-d6fd0d208bc8" providerId="ADAL" clId="{CD8236EF-55DE-7142-A34A-4E98C8A634D1}" dt="2022-08-25T15:17:14.628" v="538" actId="700"/>
          <ac:spMkLst>
            <pc:docMk/>
            <pc:sldMk cId="293489210" sldId="295"/>
            <ac:spMk id="319" creationId="{00000000-0000-0000-0000-000000000000}"/>
          </ac:spMkLst>
        </pc:spChg>
      </pc:sldChg>
      <pc:sldChg chg="add del">
        <pc:chgData name="Daniel Khashabi" userId="62390808-c838-45e6-be59-d6fd0d208bc8" providerId="ADAL" clId="{CD8236EF-55DE-7142-A34A-4E98C8A634D1}" dt="2022-08-31T22:48:08.425" v="11417" actId="2696"/>
        <pc:sldMkLst>
          <pc:docMk/>
          <pc:sldMk cId="3138710095" sldId="295"/>
        </pc:sldMkLst>
      </pc:sldChg>
      <pc:sldChg chg="add del">
        <pc:chgData name="Daniel Khashabi" userId="62390808-c838-45e6-be59-d6fd0d208bc8" providerId="ADAL" clId="{CD8236EF-55DE-7142-A34A-4E98C8A634D1}" dt="2022-08-31T22:23:35.570" v="10797" actId="2696"/>
        <pc:sldMkLst>
          <pc:docMk/>
          <pc:sldMk cId="3686103195" sldId="295"/>
        </pc:sldMkLst>
      </pc:sldChg>
      <pc:sldChg chg="modSp add del">
        <pc:chgData name="Daniel Khashabi" userId="62390808-c838-45e6-be59-d6fd0d208bc8" providerId="ADAL" clId="{CD8236EF-55DE-7142-A34A-4E98C8A634D1}" dt="2022-08-31T13:54:11.544" v="4802" actId="2696"/>
        <pc:sldMkLst>
          <pc:docMk/>
          <pc:sldMk cId="3914592429" sldId="295"/>
        </pc:sldMkLst>
        <pc:spChg chg="mod">
          <ac:chgData name="Daniel Khashabi" userId="62390808-c838-45e6-be59-d6fd0d208bc8" providerId="ADAL" clId="{CD8236EF-55DE-7142-A34A-4E98C8A634D1}" dt="2022-08-25T14:12:04.016" v="328"/>
          <ac:spMkLst>
            <pc:docMk/>
            <pc:sldMk cId="3914592429" sldId="295"/>
            <ac:spMk id="318" creationId="{00000000-0000-0000-0000-000000000000}"/>
          </ac:spMkLst>
        </pc:spChg>
        <pc:spChg chg="mod">
          <ac:chgData name="Daniel Khashabi" userId="62390808-c838-45e6-be59-d6fd0d208bc8" providerId="ADAL" clId="{CD8236EF-55DE-7142-A34A-4E98C8A634D1}" dt="2022-08-25T14:12:04.016" v="328"/>
          <ac:spMkLst>
            <pc:docMk/>
            <pc:sldMk cId="3914592429" sldId="295"/>
            <ac:spMk id="319" creationId="{00000000-0000-0000-0000-000000000000}"/>
          </ac:spMkLst>
        </pc:spChg>
      </pc:sldChg>
      <pc:sldChg chg="addSp delSp modSp add del mod ord modClrScheme chgLayout">
        <pc:chgData name="Daniel Khashabi" userId="62390808-c838-45e6-be59-d6fd0d208bc8" providerId="ADAL" clId="{CD8236EF-55DE-7142-A34A-4E98C8A634D1}" dt="2022-09-01T04:01:00.993" v="19564" actId="2696"/>
        <pc:sldMkLst>
          <pc:docMk/>
          <pc:sldMk cId="0" sldId="296"/>
        </pc:sldMkLst>
        <pc:spChg chg="add del mod ord">
          <ac:chgData name="Daniel Khashabi" userId="62390808-c838-45e6-be59-d6fd0d208bc8" providerId="ADAL" clId="{CD8236EF-55DE-7142-A34A-4E98C8A634D1}" dt="2022-08-31T13:52:12.554" v="4785" actId="700"/>
          <ac:spMkLst>
            <pc:docMk/>
            <pc:sldMk cId="0" sldId="296"/>
            <ac:spMk id="2" creationId="{D67F7109-FEF5-7723-85BD-664E57CC6300}"/>
          </ac:spMkLst>
        </pc:spChg>
        <pc:spChg chg="add del mod ord">
          <ac:chgData name="Daniel Khashabi" userId="62390808-c838-45e6-be59-d6fd0d208bc8" providerId="ADAL" clId="{CD8236EF-55DE-7142-A34A-4E98C8A634D1}" dt="2022-08-31T13:52:12.554" v="4785" actId="700"/>
          <ac:spMkLst>
            <pc:docMk/>
            <pc:sldMk cId="0" sldId="296"/>
            <ac:spMk id="3" creationId="{1F824983-D2E2-9736-0842-C70BCB14F6B4}"/>
          </ac:spMkLst>
        </pc:spChg>
      </pc:sldChg>
      <pc:sldChg chg="addSp delSp modSp add del mod modClrScheme chgLayout">
        <pc:chgData name="Daniel Khashabi" userId="62390808-c838-45e6-be59-d6fd0d208bc8" providerId="ADAL" clId="{CD8236EF-55DE-7142-A34A-4E98C8A634D1}" dt="2022-09-01T04:01:00.993" v="19564" actId="2696"/>
        <pc:sldMkLst>
          <pc:docMk/>
          <pc:sldMk cId="0" sldId="297"/>
        </pc:sldMkLst>
        <pc:spChg chg="add del mod ord">
          <ac:chgData name="Daniel Khashabi" userId="62390808-c838-45e6-be59-d6fd0d208bc8" providerId="ADAL" clId="{CD8236EF-55DE-7142-A34A-4E98C8A634D1}" dt="2022-08-31T13:52:17.504" v="4786" actId="700"/>
          <ac:spMkLst>
            <pc:docMk/>
            <pc:sldMk cId="0" sldId="297"/>
            <ac:spMk id="2" creationId="{D098DE64-A192-38AE-CF4A-19AC5A659977}"/>
          </ac:spMkLst>
        </pc:spChg>
        <pc:spChg chg="add del mod ord">
          <ac:chgData name="Daniel Khashabi" userId="62390808-c838-45e6-be59-d6fd0d208bc8" providerId="ADAL" clId="{CD8236EF-55DE-7142-A34A-4E98C8A634D1}" dt="2022-08-31T13:52:17.504" v="4786" actId="700"/>
          <ac:spMkLst>
            <pc:docMk/>
            <pc:sldMk cId="0" sldId="297"/>
            <ac:spMk id="3" creationId="{B4C64923-27A5-AF75-A8E8-A86048B507AD}"/>
          </ac:spMkLst>
        </pc:spChg>
      </pc:sldChg>
      <pc:sldChg chg="addSp delSp modSp add del mod modClrScheme chgLayout">
        <pc:chgData name="Daniel Khashabi" userId="62390808-c838-45e6-be59-d6fd0d208bc8" providerId="ADAL" clId="{CD8236EF-55DE-7142-A34A-4E98C8A634D1}" dt="2022-09-01T04:01:00.993" v="19564" actId="2696"/>
        <pc:sldMkLst>
          <pc:docMk/>
          <pc:sldMk cId="0" sldId="298"/>
        </pc:sldMkLst>
        <pc:spChg chg="add del mod ord">
          <ac:chgData name="Daniel Khashabi" userId="62390808-c838-45e6-be59-d6fd0d208bc8" providerId="ADAL" clId="{CD8236EF-55DE-7142-A34A-4E98C8A634D1}" dt="2022-08-31T13:52:21.879" v="4787" actId="700"/>
          <ac:spMkLst>
            <pc:docMk/>
            <pc:sldMk cId="0" sldId="298"/>
            <ac:spMk id="2" creationId="{8ACA9590-8B0E-9905-20EF-07838BF8EBFF}"/>
          </ac:spMkLst>
        </pc:spChg>
        <pc:spChg chg="add del mod ord">
          <ac:chgData name="Daniel Khashabi" userId="62390808-c838-45e6-be59-d6fd0d208bc8" providerId="ADAL" clId="{CD8236EF-55DE-7142-A34A-4E98C8A634D1}" dt="2022-08-31T13:52:21.879" v="4787" actId="700"/>
          <ac:spMkLst>
            <pc:docMk/>
            <pc:sldMk cId="0" sldId="298"/>
            <ac:spMk id="3" creationId="{D834FBD6-2B3A-6AE5-480C-1DDA925DE9CD}"/>
          </ac:spMkLst>
        </pc:spChg>
      </pc:sldChg>
      <pc:sldChg chg="addSp modSp add del mod modClrScheme chgLayout">
        <pc:chgData name="Daniel Khashabi" userId="62390808-c838-45e6-be59-d6fd0d208bc8" providerId="ADAL" clId="{CD8236EF-55DE-7142-A34A-4E98C8A634D1}" dt="2022-09-01T04:01:00.993" v="19564" actId="2696"/>
        <pc:sldMkLst>
          <pc:docMk/>
          <pc:sldMk cId="0" sldId="299"/>
        </pc:sldMkLst>
        <pc:spChg chg="add mod ord">
          <ac:chgData name="Daniel Khashabi" userId="62390808-c838-45e6-be59-d6fd0d208bc8" providerId="ADAL" clId="{CD8236EF-55DE-7142-A34A-4E98C8A634D1}" dt="2022-08-25T15:17:14.628" v="538" actId="700"/>
          <ac:spMkLst>
            <pc:docMk/>
            <pc:sldMk cId="0" sldId="299"/>
            <ac:spMk id="2" creationId="{50B5FA4E-5B60-5EB9-74C5-445E53203265}"/>
          </ac:spMkLst>
        </pc:spChg>
        <pc:spChg chg="add mod ord">
          <ac:chgData name="Daniel Khashabi" userId="62390808-c838-45e6-be59-d6fd0d208bc8" providerId="ADAL" clId="{CD8236EF-55DE-7142-A34A-4E98C8A634D1}" dt="2022-08-25T15:17:14.628" v="538" actId="700"/>
          <ac:spMkLst>
            <pc:docMk/>
            <pc:sldMk cId="0" sldId="299"/>
            <ac:spMk id="3" creationId="{66667ABC-9CD4-7304-1920-29CA98C465DB}"/>
          </ac:spMkLst>
        </pc:spChg>
      </pc:sldChg>
      <pc:sldChg chg="addSp modSp add del mod modClrScheme chgLayout">
        <pc:chgData name="Daniel Khashabi" userId="62390808-c838-45e6-be59-d6fd0d208bc8" providerId="ADAL" clId="{CD8236EF-55DE-7142-A34A-4E98C8A634D1}" dt="2022-08-30T05:36:22.347" v="4118" actId="2696"/>
        <pc:sldMkLst>
          <pc:docMk/>
          <pc:sldMk cId="0" sldId="300"/>
        </pc:sldMkLst>
        <pc:spChg chg="add mod ord">
          <ac:chgData name="Daniel Khashabi" userId="62390808-c838-45e6-be59-d6fd0d208bc8" providerId="ADAL" clId="{CD8236EF-55DE-7142-A34A-4E98C8A634D1}" dt="2022-08-25T15:17:14.628" v="538" actId="700"/>
          <ac:spMkLst>
            <pc:docMk/>
            <pc:sldMk cId="0" sldId="300"/>
            <ac:spMk id="2" creationId="{6AE1D797-0A0E-BBB8-462F-BB1BAD287CC8}"/>
          </ac:spMkLst>
        </pc:spChg>
        <pc:spChg chg="add mod ord">
          <ac:chgData name="Daniel Khashabi" userId="62390808-c838-45e6-be59-d6fd0d208bc8" providerId="ADAL" clId="{CD8236EF-55DE-7142-A34A-4E98C8A634D1}" dt="2022-08-25T15:17:14.628" v="538" actId="700"/>
          <ac:spMkLst>
            <pc:docMk/>
            <pc:sldMk cId="0" sldId="300"/>
            <ac:spMk id="3" creationId="{7DAF45B6-086C-9585-7D2F-BF34052A633A}"/>
          </ac:spMkLst>
        </pc:spChg>
      </pc:sldChg>
      <pc:sldChg chg="add del">
        <pc:chgData name="Daniel Khashabi" userId="62390808-c838-45e6-be59-d6fd0d208bc8" providerId="ADAL" clId="{CD8236EF-55DE-7142-A34A-4E98C8A634D1}" dt="2022-09-01T01:45:33.721" v="15497" actId="2696"/>
        <pc:sldMkLst>
          <pc:docMk/>
          <pc:sldMk cId="770069872" sldId="300"/>
        </pc:sldMkLst>
      </pc:sldChg>
      <pc:sldChg chg="addSp modSp add del mod modClrScheme chgLayout">
        <pc:chgData name="Daniel Khashabi" userId="62390808-c838-45e6-be59-d6fd0d208bc8" providerId="ADAL" clId="{CD8236EF-55DE-7142-A34A-4E98C8A634D1}" dt="2022-09-01T04:01:00.993" v="19564" actId="2696"/>
        <pc:sldMkLst>
          <pc:docMk/>
          <pc:sldMk cId="0" sldId="301"/>
        </pc:sldMkLst>
        <pc:spChg chg="add mod ord">
          <ac:chgData name="Daniel Khashabi" userId="62390808-c838-45e6-be59-d6fd0d208bc8" providerId="ADAL" clId="{CD8236EF-55DE-7142-A34A-4E98C8A634D1}" dt="2022-08-25T15:17:14.628" v="538" actId="700"/>
          <ac:spMkLst>
            <pc:docMk/>
            <pc:sldMk cId="0" sldId="301"/>
            <ac:spMk id="2" creationId="{1DAAC10A-B893-6F8E-662F-6B7D6BA21AEA}"/>
          </ac:spMkLst>
        </pc:spChg>
        <pc:spChg chg="add mod ord">
          <ac:chgData name="Daniel Khashabi" userId="62390808-c838-45e6-be59-d6fd0d208bc8" providerId="ADAL" clId="{CD8236EF-55DE-7142-A34A-4E98C8A634D1}" dt="2022-08-25T15:17:14.628" v="538" actId="700"/>
          <ac:spMkLst>
            <pc:docMk/>
            <pc:sldMk cId="0" sldId="301"/>
            <ac:spMk id="3" creationId="{33F6A5F1-F6DF-7903-22E3-C5D496E5FB3F}"/>
          </ac:spMkLst>
        </pc:spChg>
      </pc:sldChg>
      <pc:sldChg chg="addSp modSp add del mod modClrScheme chgLayout">
        <pc:chgData name="Daniel Khashabi" userId="62390808-c838-45e6-be59-d6fd0d208bc8" providerId="ADAL" clId="{CD8236EF-55DE-7142-A34A-4E98C8A634D1}" dt="2022-09-01T04:01:00.993" v="19564" actId="2696"/>
        <pc:sldMkLst>
          <pc:docMk/>
          <pc:sldMk cId="0" sldId="302"/>
        </pc:sldMkLst>
        <pc:spChg chg="add mod ord">
          <ac:chgData name="Daniel Khashabi" userId="62390808-c838-45e6-be59-d6fd0d208bc8" providerId="ADAL" clId="{CD8236EF-55DE-7142-A34A-4E98C8A634D1}" dt="2022-08-25T15:17:14.628" v="538" actId="700"/>
          <ac:spMkLst>
            <pc:docMk/>
            <pc:sldMk cId="0" sldId="302"/>
            <ac:spMk id="2" creationId="{183E2751-076A-27F4-5248-3BC1C4D2E554}"/>
          </ac:spMkLst>
        </pc:spChg>
        <pc:spChg chg="add mod ord">
          <ac:chgData name="Daniel Khashabi" userId="62390808-c838-45e6-be59-d6fd0d208bc8" providerId="ADAL" clId="{CD8236EF-55DE-7142-A34A-4E98C8A634D1}" dt="2022-08-25T15:17:14.628" v="538" actId="700"/>
          <ac:spMkLst>
            <pc:docMk/>
            <pc:sldMk cId="0" sldId="302"/>
            <ac:spMk id="3" creationId="{4D2A74DA-A52B-6C41-9C21-513666667949}"/>
          </ac:spMkLst>
        </pc:spChg>
      </pc:sldChg>
      <pc:sldChg chg="addSp modSp add del mod modClrScheme chgLayout">
        <pc:chgData name="Daniel Khashabi" userId="62390808-c838-45e6-be59-d6fd0d208bc8" providerId="ADAL" clId="{CD8236EF-55DE-7142-A34A-4E98C8A634D1}" dt="2022-09-01T04:01:00.993" v="19564" actId="2696"/>
        <pc:sldMkLst>
          <pc:docMk/>
          <pc:sldMk cId="0" sldId="303"/>
        </pc:sldMkLst>
        <pc:spChg chg="add mod ord">
          <ac:chgData name="Daniel Khashabi" userId="62390808-c838-45e6-be59-d6fd0d208bc8" providerId="ADAL" clId="{CD8236EF-55DE-7142-A34A-4E98C8A634D1}" dt="2022-08-25T15:17:14.628" v="538" actId="700"/>
          <ac:spMkLst>
            <pc:docMk/>
            <pc:sldMk cId="0" sldId="303"/>
            <ac:spMk id="2" creationId="{72C596A6-38A4-249E-B373-4FC13FDB819F}"/>
          </ac:spMkLst>
        </pc:spChg>
        <pc:spChg chg="add mod ord">
          <ac:chgData name="Daniel Khashabi" userId="62390808-c838-45e6-be59-d6fd0d208bc8" providerId="ADAL" clId="{CD8236EF-55DE-7142-A34A-4E98C8A634D1}" dt="2022-08-25T15:17:14.628" v="538" actId="700"/>
          <ac:spMkLst>
            <pc:docMk/>
            <pc:sldMk cId="0" sldId="303"/>
            <ac:spMk id="3" creationId="{EFA16A39-1D90-F745-46DA-C47F7AC87F37}"/>
          </ac:spMkLst>
        </pc:spChg>
      </pc:sldChg>
      <pc:sldChg chg="addSp modSp add del mod modClrScheme chgLayout">
        <pc:chgData name="Daniel Khashabi" userId="62390808-c838-45e6-be59-d6fd0d208bc8" providerId="ADAL" clId="{CD8236EF-55DE-7142-A34A-4E98C8A634D1}" dt="2022-08-30T05:36:41.240" v="4121" actId="2696"/>
        <pc:sldMkLst>
          <pc:docMk/>
          <pc:sldMk cId="0" sldId="304"/>
        </pc:sldMkLst>
        <pc:spChg chg="add mod ord">
          <ac:chgData name="Daniel Khashabi" userId="62390808-c838-45e6-be59-d6fd0d208bc8" providerId="ADAL" clId="{CD8236EF-55DE-7142-A34A-4E98C8A634D1}" dt="2022-08-25T15:17:14.628" v="538" actId="700"/>
          <ac:spMkLst>
            <pc:docMk/>
            <pc:sldMk cId="0" sldId="304"/>
            <ac:spMk id="2" creationId="{0BA6829A-EF33-7E58-ABD1-FDBBD1CB101D}"/>
          </ac:spMkLst>
        </pc:spChg>
        <pc:spChg chg="add mod ord">
          <ac:chgData name="Daniel Khashabi" userId="62390808-c838-45e6-be59-d6fd0d208bc8" providerId="ADAL" clId="{CD8236EF-55DE-7142-A34A-4E98C8A634D1}" dt="2022-08-25T15:17:14.628" v="538" actId="700"/>
          <ac:spMkLst>
            <pc:docMk/>
            <pc:sldMk cId="0" sldId="304"/>
            <ac:spMk id="3" creationId="{2995BAF8-6438-50D0-4384-DA98DC2C00B3}"/>
          </ac:spMkLst>
        </pc:spChg>
      </pc:sldChg>
      <pc:sldChg chg="add del">
        <pc:chgData name="Daniel Khashabi" userId="62390808-c838-45e6-be59-d6fd0d208bc8" providerId="ADAL" clId="{CD8236EF-55DE-7142-A34A-4E98C8A634D1}" dt="2022-09-01T02:01:13.385" v="15975" actId="2696"/>
        <pc:sldMkLst>
          <pc:docMk/>
          <pc:sldMk cId="477324998" sldId="304"/>
        </pc:sldMkLst>
      </pc:sldChg>
      <pc:sldChg chg="addSp modSp add del mod modClrScheme chgLayout">
        <pc:chgData name="Daniel Khashabi" userId="62390808-c838-45e6-be59-d6fd0d208bc8" providerId="ADAL" clId="{CD8236EF-55DE-7142-A34A-4E98C8A634D1}" dt="2022-08-30T05:36:49.501" v="4122" actId="2696"/>
        <pc:sldMkLst>
          <pc:docMk/>
          <pc:sldMk cId="0" sldId="305"/>
        </pc:sldMkLst>
        <pc:spChg chg="add mod ord">
          <ac:chgData name="Daniel Khashabi" userId="62390808-c838-45e6-be59-d6fd0d208bc8" providerId="ADAL" clId="{CD8236EF-55DE-7142-A34A-4E98C8A634D1}" dt="2022-08-25T15:17:14.628" v="538" actId="700"/>
          <ac:spMkLst>
            <pc:docMk/>
            <pc:sldMk cId="0" sldId="305"/>
            <ac:spMk id="2" creationId="{6A84FBC7-5994-FC9A-47F4-6CA7E4C568B8}"/>
          </ac:spMkLst>
        </pc:spChg>
        <pc:spChg chg="mod ord">
          <ac:chgData name="Daniel Khashabi" userId="62390808-c838-45e6-be59-d6fd0d208bc8" providerId="ADAL" clId="{CD8236EF-55DE-7142-A34A-4E98C8A634D1}" dt="2022-08-25T15:17:14.628" v="538" actId="700"/>
          <ac:spMkLst>
            <pc:docMk/>
            <pc:sldMk cId="0" sldId="305"/>
            <ac:spMk id="373" creationId="{00000000-0000-0000-0000-000000000000}"/>
          </ac:spMkLst>
        </pc:spChg>
      </pc:sldChg>
      <pc:sldChg chg="addSp delSp modSp add del mod modNotes">
        <pc:chgData name="Daniel Khashabi" userId="62390808-c838-45e6-be59-d6fd0d208bc8" providerId="ADAL" clId="{CD8236EF-55DE-7142-A34A-4E98C8A634D1}" dt="2022-09-01T02:10:00.131" v="16306" actId="2696"/>
        <pc:sldMkLst>
          <pc:docMk/>
          <pc:sldMk cId="735194863" sldId="305"/>
        </pc:sldMkLst>
        <pc:spChg chg="mod topLvl">
          <ac:chgData name="Daniel Khashabi" userId="62390808-c838-45e6-be59-d6fd0d208bc8" providerId="ADAL" clId="{CD8236EF-55DE-7142-A34A-4E98C8A634D1}" dt="2022-09-01T02:06:45.428" v="16196" actId="404"/>
          <ac:spMkLst>
            <pc:docMk/>
            <pc:sldMk cId="735194863" sldId="305"/>
            <ac:spMk id="4" creationId="{7C069440-4382-40DE-A0E7-0D062A98F2E9}"/>
          </ac:spMkLst>
        </pc:spChg>
        <pc:spChg chg="mod topLvl">
          <ac:chgData name="Daniel Khashabi" userId="62390808-c838-45e6-be59-d6fd0d208bc8" providerId="ADAL" clId="{CD8236EF-55DE-7142-A34A-4E98C8A634D1}" dt="2022-09-01T02:06:45.428" v="16196" actId="404"/>
          <ac:spMkLst>
            <pc:docMk/>
            <pc:sldMk cId="735194863" sldId="305"/>
            <ac:spMk id="5" creationId="{181D0572-D8B6-4E66-AB3C-12C7E1A82602}"/>
          </ac:spMkLst>
        </pc:spChg>
        <pc:spChg chg="del">
          <ac:chgData name="Daniel Khashabi" userId="62390808-c838-45e6-be59-d6fd0d208bc8" providerId="ADAL" clId="{CD8236EF-55DE-7142-A34A-4E98C8A634D1}" dt="2022-09-01T02:04:31.048" v="16184" actId="478"/>
          <ac:spMkLst>
            <pc:docMk/>
            <pc:sldMk cId="735194863" sldId="305"/>
            <ac:spMk id="6" creationId="{7FA0B02C-4778-48B3-B13E-F87994588CE0}"/>
          </ac:spMkLst>
        </pc:spChg>
        <pc:spChg chg="del">
          <ac:chgData name="Daniel Khashabi" userId="62390808-c838-45e6-be59-d6fd0d208bc8" providerId="ADAL" clId="{CD8236EF-55DE-7142-A34A-4E98C8A634D1}" dt="2022-09-01T02:04:38.466" v="16188" actId="478"/>
          <ac:spMkLst>
            <pc:docMk/>
            <pc:sldMk cId="735194863" sldId="305"/>
            <ac:spMk id="7" creationId="{293733A0-2725-4CFC-8FBB-92EA2F2C6A53}"/>
          </ac:spMkLst>
        </pc:spChg>
        <pc:spChg chg="mod">
          <ac:chgData name="Daniel Khashabi" userId="62390808-c838-45e6-be59-d6fd0d208bc8" providerId="ADAL" clId="{CD8236EF-55DE-7142-A34A-4E98C8A634D1}" dt="2022-09-01T02:06:45.428" v="16196" actId="404"/>
          <ac:spMkLst>
            <pc:docMk/>
            <pc:sldMk cId="735194863" sldId="305"/>
            <ac:spMk id="9" creationId="{BF747593-CDE7-42C8-B6D5-630DD547ACDE}"/>
          </ac:spMkLst>
        </pc:spChg>
        <pc:spChg chg="del">
          <ac:chgData name="Daniel Khashabi" userId="62390808-c838-45e6-be59-d6fd0d208bc8" providerId="ADAL" clId="{CD8236EF-55DE-7142-A34A-4E98C8A634D1}" dt="2022-09-01T02:04:33.040" v="16185" actId="478"/>
          <ac:spMkLst>
            <pc:docMk/>
            <pc:sldMk cId="735194863" sldId="305"/>
            <ac:spMk id="10" creationId="{8C4E7D3F-095D-469F-82B0-50E070FCCCBB}"/>
          </ac:spMkLst>
        </pc:spChg>
        <pc:spChg chg="del">
          <ac:chgData name="Daniel Khashabi" userId="62390808-c838-45e6-be59-d6fd0d208bc8" providerId="ADAL" clId="{CD8236EF-55DE-7142-A34A-4E98C8A634D1}" dt="2022-09-01T02:04:34.992" v="16186" actId="478"/>
          <ac:spMkLst>
            <pc:docMk/>
            <pc:sldMk cId="735194863" sldId="305"/>
            <ac:spMk id="12" creationId="{D8505025-F892-4D05-B3EE-E7F69671238B}"/>
          </ac:spMkLst>
        </pc:spChg>
        <pc:spChg chg="mod topLvl">
          <ac:chgData name="Daniel Khashabi" userId="62390808-c838-45e6-be59-d6fd0d208bc8" providerId="ADAL" clId="{CD8236EF-55DE-7142-A34A-4E98C8A634D1}" dt="2022-09-01T02:06:45.428" v="16196" actId="404"/>
          <ac:spMkLst>
            <pc:docMk/>
            <pc:sldMk cId="735194863" sldId="305"/>
            <ac:spMk id="19" creationId="{B4B271D4-A2BB-42EC-9FBB-2A503D08BD94}"/>
          </ac:spMkLst>
        </pc:spChg>
        <pc:spChg chg="mod topLvl">
          <ac:chgData name="Daniel Khashabi" userId="62390808-c838-45e6-be59-d6fd0d208bc8" providerId="ADAL" clId="{CD8236EF-55DE-7142-A34A-4E98C8A634D1}" dt="2022-09-01T02:06:45.428" v="16196" actId="404"/>
          <ac:spMkLst>
            <pc:docMk/>
            <pc:sldMk cId="735194863" sldId="305"/>
            <ac:spMk id="21" creationId="{73B422D6-17F7-458F-BACB-DF01A1FFE19F}"/>
          </ac:spMkLst>
        </pc:spChg>
        <pc:spChg chg="del">
          <ac:chgData name="Daniel Khashabi" userId="62390808-c838-45e6-be59-d6fd0d208bc8" providerId="ADAL" clId="{CD8236EF-55DE-7142-A34A-4E98C8A634D1}" dt="2022-09-01T02:04:28.866" v="16183" actId="478"/>
          <ac:spMkLst>
            <pc:docMk/>
            <pc:sldMk cId="735194863" sldId="305"/>
            <ac:spMk id="57" creationId="{18CDA245-ACBA-4F13-9207-26A251A70F12}"/>
          </ac:spMkLst>
        </pc:spChg>
        <pc:spChg chg="del">
          <ac:chgData name="Daniel Khashabi" userId="62390808-c838-45e6-be59-d6fd0d208bc8" providerId="ADAL" clId="{CD8236EF-55DE-7142-A34A-4E98C8A634D1}" dt="2022-09-01T02:04:26.127" v="16182" actId="478"/>
          <ac:spMkLst>
            <pc:docMk/>
            <pc:sldMk cId="735194863" sldId="305"/>
            <ac:spMk id="58" creationId="{70B85629-FCA1-47CE-8B47-76CB51418A38}"/>
          </ac:spMkLst>
        </pc:spChg>
        <pc:spChg chg="del">
          <ac:chgData name="Daniel Khashabi" userId="62390808-c838-45e6-be59-d6fd0d208bc8" providerId="ADAL" clId="{CD8236EF-55DE-7142-A34A-4E98C8A634D1}" dt="2022-09-01T02:04:24.746" v="16181" actId="478"/>
          <ac:spMkLst>
            <pc:docMk/>
            <pc:sldMk cId="735194863" sldId="305"/>
            <ac:spMk id="59" creationId="{09A6DE2E-259B-4DE8-8D3E-AFD53E13A52D}"/>
          </ac:spMkLst>
        </pc:spChg>
        <pc:spChg chg="del">
          <ac:chgData name="Daniel Khashabi" userId="62390808-c838-45e6-be59-d6fd0d208bc8" providerId="ADAL" clId="{CD8236EF-55DE-7142-A34A-4E98C8A634D1}" dt="2022-09-01T02:04:36.905" v="16187" actId="478"/>
          <ac:spMkLst>
            <pc:docMk/>
            <pc:sldMk cId="735194863" sldId="305"/>
            <ac:spMk id="62" creationId="{0C709CFC-6FFF-4FD8-8E04-CD1F34B0DDF8}"/>
          </ac:spMkLst>
        </pc:spChg>
        <pc:spChg chg="mod">
          <ac:chgData name="Daniel Khashabi" userId="62390808-c838-45e6-be59-d6fd0d208bc8" providerId="ADAL" clId="{CD8236EF-55DE-7142-A34A-4E98C8A634D1}" dt="2022-09-01T02:06:45.428" v="16196" actId="404"/>
          <ac:spMkLst>
            <pc:docMk/>
            <pc:sldMk cId="735194863" sldId="305"/>
            <ac:spMk id="116" creationId="{84B7A62B-F323-4C8E-B9FE-589F0D902A23}"/>
          </ac:spMkLst>
        </pc:spChg>
        <pc:spChg chg="mod">
          <ac:chgData name="Daniel Khashabi" userId="62390808-c838-45e6-be59-d6fd0d208bc8" providerId="ADAL" clId="{CD8236EF-55DE-7142-A34A-4E98C8A634D1}" dt="2022-09-01T02:06:45.428" v="16196" actId="404"/>
          <ac:spMkLst>
            <pc:docMk/>
            <pc:sldMk cId="735194863" sldId="305"/>
            <ac:spMk id="117" creationId="{07CEA81A-83E9-4CB4-8A43-D4602BF7C715}"/>
          </ac:spMkLst>
        </pc:spChg>
        <pc:spChg chg="mod">
          <ac:chgData name="Daniel Khashabi" userId="62390808-c838-45e6-be59-d6fd0d208bc8" providerId="ADAL" clId="{CD8236EF-55DE-7142-A34A-4E98C8A634D1}" dt="2022-09-01T02:06:45.428" v="16196" actId="404"/>
          <ac:spMkLst>
            <pc:docMk/>
            <pc:sldMk cId="735194863" sldId="305"/>
            <ac:spMk id="130" creationId="{E856FB97-1C13-4B7D-AFFD-B52148D2A395}"/>
          </ac:spMkLst>
        </pc:spChg>
        <pc:spChg chg="mod">
          <ac:chgData name="Daniel Khashabi" userId="62390808-c838-45e6-be59-d6fd0d208bc8" providerId="ADAL" clId="{CD8236EF-55DE-7142-A34A-4E98C8A634D1}" dt="2022-09-01T02:06:45.428" v="16196" actId="404"/>
          <ac:spMkLst>
            <pc:docMk/>
            <pc:sldMk cId="735194863" sldId="305"/>
            <ac:spMk id="131" creationId="{8835FF1A-10F6-4B3D-864D-2DB482AFC96A}"/>
          </ac:spMkLst>
        </pc:spChg>
        <pc:spChg chg="mod">
          <ac:chgData name="Daniel Khashabi" userId="62390808-c838-45e6-be59-d6fd0d208bc8" providerId="ADAL" clId="{CD8236EF-55DE-7142-A34A-4E98C8A634D1}" dt="2022-09-01T02:06:45.428" v="16196" actId="404"/>
          <ac:spMkLst>
            <pc:docMk/>
            <pc:sldMk cId="735194863" sldId="305"/>
            <ac:spMk id="141" creationId="{B249C74F-1BCC-40EA-88CC-58CB0BFE0B6E}"/>
          </ac:spMkLst>
        </pc:spChg>
        <pc:spChg chg="mod">
          <ac:chgData name="Daniel Khashabi" userId="62390808-c838-45e6-be59-d6fd0d208bc8" providerId="ADAL" clId="{CD8236EF-55DE-7142-A34A-4E98C8A634D1}" dt="2022-09-01T02:06:45.428" v="16196" actId="404"/>
          <ac:spMkLst>
            <pc:docMk/>
            <pc:sldMk cId="735194863" sldId="305"/>
            <ac:spMk id="142" creationId="{D52FDE77-DA0C-4287-9AC6-C3BF462C9E0E}"/>
          </ac:spMkLst>
        </pc:spChg>
        <pc:spChg chg="mod">
          <ac:chgData name="Daniel Khashabi" userId="62390808-c838-45e6-be59-d6fd0d208bc8" providerId="ADAL" clId="{CD8236EF-55DE-7142-A34A-4E98C8A634D1}" dt="2022-09-01T02:06:45.428" v="16196" actId="404"/>
          <ac:spMkLst>
            <pc:docMk/>
            <pc:sldMk cId="735194863" sldId="305"/>
            <ac:spMk id="143" creationId="{CDC5C4F6-6227-4CC2-91C5-85BC49507550}"/>
          </ac:spMkLst>
        </pc:spChg>
        <pc:spChg chg="mod">
          <ac:chgData name="Daniel Khashabi" userId="62390808-c838-45e6-be59-d6fd0d208bc8" providerId="ADAL" clId="{CD8236EF-55DE-7142-A34A-4E98C8A634D1}" dt="2022-09-01T02:06:45.428" v="16196" actId="404"/>
          <ac:spMkLst>
            <pc:docMk/>
            <pc:sldMk cId="735194863" sldId="305"/>
            <ac:spMk id="144" creationId="{5B93F637-5784-4D08-A629-B36257DE3427}"/>
          </ac:spMkLst>
        </pc:spChg>
        <pc:spChg chg="mod">
          <ac:chgData name="Daniel Khashabi" userId="62390808-c838-45e6-be59-d6fd0d208bc8" providerId="ADAL" clId="{CD8236EF-55DE-7142-A34A-4E98C8A634D1}" dt="2022-09-01T02:06:45.428" v="16196" actId="404"/>
          <ac:spMkLst>
            <pc:docMk/>
            <pc:sldMk cId="735194863" sldId="305"/>
            <ac:spMk id="166" creationId="{74B163B2-C828-42DE-8A3F-8D54CD603314}"/>
          </ac:spMkLst>
        </pc:spChg>
        <pc:spChg chg="mod">
          <ac:chgData name="Daniel Khashabi" userId="62390808-c838-45e6-be59-d6fd0d208bc8" providerId="ADAL" clId="{CD8236EF-55DE-7142-A34A-4E98C8A634D1}" dt="2022-09-01T02:06:45.428" v="16196" actId="404"/>
          <ac:spMkLst>
            <pc:docMk/>
            <pc:sldMk cId="735194863" sldId="305"/>
            <ac:spMk id="167" creationId="{677D01A2-6423-4A4F-A182-97E91CF290E0}"/>
          </ac:spMkLst>
        </pc:spChg>
        <pc:spChg chg="mod">
          <ac:chgData name="Daniel Khashabi" userId="62390808-c838-45e6-be59-d6fd0d208bc8" providerId="ADAL" clId="{CD8236EF-55DE-7142-A34A-4E98C8A634D1}" dt="2022-09-01T02:06:45.428" v="16196" actId="404"/>
          <ac:spMkLst>
            <pc:docMk/>
            <pc:sldMk cId="735194863" sldId="305"/>
            <ac:spMk id="169" creationId="{181C4676-175C-4299-88FD-2874B615CE12}"/>
          </ac:spMkLst>
        </pc:spChg>
        <pc:spChg chg="mod">
          <ac:chgData name="Daniel Khashabi" userId="62390808-c838-45e6-be59-d6fd0d208bc8" providerId="ADAL" clId="{CD8236EF-55DE-7142-A34A-4E98C8A634D1}" dt="2022-09-01T02:06:45.428" v="16196" actId="404"/>
          <ac:spMkLst>
            <pc:docMk/>
            <pc:sldMk cId="735194863" sldId="305"/>
            <ac:spMk id="170" creationId="{7D5C1436-70E5-4E14-9DC9-8DBE41E8143D}"/>
          </ac:spMkLst>
        </pc:spChg>
        <pc:grpChg chg="mod">
          <ac:chgData name="Daniel Khashabi" userId="62390808-c838-45e6-be59-d6fd0d208bc8" providerId="ADAL" clId="{CD8236EF-55DE-7142-A34A-4E98C8A634D1}" dt="2022-09-01T02:06:45.428" v="16196" actId="404"/>
          <ac:grpSpMkLst>
            <pc:docMk/>
            <pc:sldMk cId="735194863" sldId="305"/>
            <ac:grpSpMk id="2" creationId="{822E1E52-6322-40C4-865F-889D703F6C18}"/>
          </ac:grpSpMkLst>
        </pc:grpChg>
        <pc:grpChg chg="del">
          <ac:chgData name="Daniel Khashabi" userId="62390808-c838-45e6-be59-d6fd0d208bc8" providerId="ADAL" clId="{CD8236EF-55DE-7142-A34A-4E98C8A634D1}" dt="2022-09-01T02:04:49.474" v="16192" actId="478"/>
          <ac:grpSpMkLst>
            <pc:docMk/>
            <pc:sldMk cId="735194863" sldId="305"/>
            <ac:grpSpMk id="3" creationId="{86C6E4AF-BD58-4F31-89E7-9075631CEFD2}"/>
          </ac:grpSpMkLst>
        </pc:grpChg>
        <pc:grpChg chg="add mod">
          <ac:chgData name="Daniel Khashabi" userId="62390808-c838-45e6-be59-d6fd0d208bc8" providerId="ADAL" clId="{CD8236EF-55DE-7142-A34A-4E98C8A634D1}" dt="2022-09-01T02:06:45.428" v="16196" actId="404"/>
          <ac:grpSpMkLst>
            <pc:docMk/>
            <pc:sldMk cId="735194863" sldId="305"/>
            <ac:grpSpMk id="8" creationId="{1E6656BF-CE87-0717-6A69-F41CA3A42200}"/>
          </ac:grpSpMkLst>
        </pc:grpChg>
        <pc:grpChg chg="del">
          <ac:chgData name="Daniel Khashabi" userId="62390808-c838-45e6-be59-d6fd0d208bc8" providerId="ADAL" clId="{CD8236EF-55DE-7142-A34A-4E98C8A634D1}" dt="2022-09-01T02:04:45.225" v="16191" actId="478"/>
          <ac:grpSpMkLst>
            <pc:docMk/>
            <pc:sldMk cId="735194863" sldId="305"/>
            <ac:grpSpMk id="14" creationId="{4E2239E7-C8FB-4B4B-BAA0-DE4001CAE0F5}"/>
          </ac:grpSpMkLst>
        </pc:grpChg>
        <pc:grpChg chg="del">
          <ac:chgData name="Daniel Khashabi" userId="62390808-c838-45e6-be59-d6fd0d208bc8" providerId="ADAL" clId="{CD8236EF-55DE-7142-A34A-4E98C8A634D1}" dt="2022-09-01T02:04:43.001" v="16190" actId="478"/>
          <ac:grpSpMkLst>
            <pc:docMk/>
            <pc:sldMk cId="735194863" sldId="305"/>
            <ac:grpSpMk id="20" creationId="{EB8F23F9-FEC6-4585-BECE-FE043A5FF072}"/>
          </ac:grpSpMkLst>
        </pc:grpChg>
        <pc:grpChg chg="del">
          <ac:chgData name="Daniel Khashabi" userId="62390808-c838-45e6-be59-d6fd0d208bc8" providerId="ADAL" clId="{CD8236EF-55DE-7142-A34A-4E98C8A634D1}" dt="2022-09-01T02:04:40.834" v="16189" actId="478"/>
          <ac:grpSpMkLst>
            <pc:docMk/>
            <pc:sldMk cId="735194863" sldId="305"/>
            <ac:grpSpMk id="22" creationId="{4533AF47-92D8-4B4A-80A2-EB67CB250EEE}"/>
          </ac:grpSpMkLst>
        </pc:grpChg>
        <pc:grpChg chg="mod">
          <ac:chgData name="Daniel Khashabi" userId="62390808-c838-45e6-be59-d6fd0d208bc8" providerId="ADAL" clId="{CD8236EF-55DE-7142-A34A-4E98C8A634D1}" dt="2022-09-01T02:06:45.428" v="16196" actId="404"/>
          <ac:grpSpMkLst>
            <pc:docMk/>
            <pc:sldMk cId="735194863" sldId="305"/>
            <ac:grpSpMk id="127" creationId="{3F924E1F-53CC-43F0-8511-615D5577DBCD}"/>
          </ac:grpSpMkLst>
        </pc:grpChg>
        <pc:grpChg chg="mod">
          <ac:chgData name="Daniel Khashabi" userId="62390808-c838-45e6-be59-d6fd0d208bc8" providerId="ADAL" clId="{CD8236EF-55DE-7142-A34A-4E98C8A634D1}" dt="2022-09-01T02:06:45.428" v="16196" actId="404"/>
          <ac:grpSpMkLst>
            <pc:docMk/>
            <pc:sldMk cId="735194863" sldId="305"/>
            <ac:grpSpMk id="165" creationId="{35101770-E9BF-4A30-BBAB-3BBCB80B0438}"/>
          </ac:grpSpMkLst>
        </pc:grpChg>
        <pc:grpChg chg="mod">
          <ac:chgData name="Daniel Khashabi" userId="62390808-c838-45e6-be59-d6fd0d208bc8" providerId="ADAL" clId="{CD8236EF-55DE-7142-A34A-4E98C8A634D1}" dt="2022-09-01T02:06:45.428" v="16196" actId="404"/>
          <ac:grpSpMkLst>
            <pc:docMk/>
            <pc:sldMk cId="735194863" sldId="305"/>
            <ac:grpSpMk id="168" creationId="{3CECDA15-B6BE-452D-A0D6-FCF708686119}"/>
          </ac:grpSpMkLst>
        </pc:grpChg>
        <pc:cxnChg chg="del topLvl">
          <ac:chgData name="Daniel Khashabi" userId="62390808-c838-45e6-be59-d6fd0d208bc8" providerId="ADAL" clId="{CD8236EF-55DE-7142-A34A-4E98C8A634D1}" dt="2022-09-01T02:04:49.474" v="16192" actId="478"/>
          <ac:cxnSpMkLst>
            <pc:docMk/>
            <pc:sldMk cId="735194863" sldId="305"/>
            <ac:cxnSpMk id="15" creationId="{FD61BD0A-FFD0-4B61-9B91-2BAE0BBBF6BF}"/>
          </ac:cxnSpMkLst>
        </pc:cxnChg>
        <pc:cxnChg chg="del topLvl">
          <ac:chgData name="Daniel Khashabi" userId="62390808-c838-45e6-be59-d6fd0d208bc8" providerId="ADAL" clId="{CD8236EF-55DE-7142-A34A-4E98C8A634D1}" dt="2022-09-01T02:04:40.834" v="16189" actId="478"/>
          <ac:cxnSpMkLst>
            <pc:docMk/>
            <pc:sldMk cId="735194863" sldId="305"/>
            <ac:cxnSpMk id="16" creationId="{22AC02A9-CD80-49BB-8BD0-08AEE4BB3DA0}"/>
          </ac:cxnSpMkLst>
        </pc:cxnChg>
        <pc:cxnChg chg="del topLvl">
          <ac:chgData name="Daniel Khashabi" userId="62390808-c838-45e6-be59-d6fd0d208bc8" providerId="ADAL" clId="{CD8236EF-55DE-7142-A34A-4E98C8A634D1}" dt="2022-09-01T02:04:43.001" v="16190" actId="478"/>
          <ac:cxnSpMkLst>
            <pc:docMk/>
            <pc:sldMk cId="735194863" sldId="305"/>
            <ac:cxnSpMk id="17" creationId="{8EE88615-E2AD-41C2-95AE-03FC464AEE26}"/>
          </ac:cxnSpMkLst>
        </pc:cxnChg>
        <pc:cxnChg chg="del topLvl">
          <ac:chgData name="Daniel Khashabi" userId="62390808-c838-45e6-be59-d6fd0d208bc8" providerId="ADAL" clId="{CD8236EF-55DE-7142-A34A-4E98C8A634D1}" dt="2022-09-01T02:04:45.225" v="16191" actId="478"/>
          <ac:cxnSpMkLst>
            <pc:docMk/>
            <pc:sldMk cId="735194863" sldId="305"/>
            <ac:cxnSpMk id="18" creationId="{B5410201-ED71-4028-8214-216563732C65}"/>
          </ac:cxnSpMkLst>
        </pc:cxnChg>
        <pc:cxnChg chg="mod">
          <ac:chgData name="Daniel Khashabi" userId="62390808-c838-45e6-be59-d6fd0d208bc8" providerId="ADAL" clId="{CD8236EF-55DE-7142-A34A-4E98C8A634D1}" dt="2022-09-01T02:06:45.428" v="16196" actId="404"/>
          <ac:cxnSpMkLst>
            <pc:docMk/>
            <pc:sldMk cId="735194863" sldId="305"/>
            <ac:cxnSpMk id="26" creationId="{81E1C871-F2F8-42AC-AFD4-4480852594D4}"/>
          </ac:cxnSpMkLst>
        </pc:cxnChg>
        <pc:cxnChg chg="mod">
          <ac:chgData name="Daniel Khashabi" userId="62390808-c838-45e6-be59-d6fd0d208bc8" providerId="ADAL" clId="{CD8236EF-55DE-7142-A34A-4E98C8A634D1}" dt="2022-09-01T02:06:45.428" v="16196" actId="404"/>
          <ac:cxnSpMkLst>
            <pc:docMk/>
            <pc:sldMk cId="735194863" sldId="305"/>
            <ac:cxnSpMk id="171" creationId="{928F8359-9B7D-4FFA-9B74-F8A416D3D75A}"/>
          </ac:cxnSpMkLst>
        </pc:cxnChg>
        <pc:cxnChg chg="mod">
          <ac:chgData name="Daniel Khashabi" userId="62390808-c838-45e6-be59-d6fd0d208bc8" providerId="ADAL" clId="{CD8236EF-55DE-7142-A34A-4E98C8A634D1}" dt="2022-09-01T02:06:45.428" v="16196" actId="404"/>
          <ac:cxnSpMkLst>
            <pc:docMk/>
            <pc:sldMk cId="735194863" sldId="305"/>
            <ac:cxnSpMk id="172" creationId="{12007D41-3006-4F26-B4D8-013A88FF0356}"/>
          </ac:cxnSpMkLst>
        </pc:cxnChg>
        <pc:cxnChg chg="mod">
          <ac:chgData name="Daniel Khashabi" userId="62390808-c838-45e6-be59-d6fd0d208bc8" providerId="ADAL" clId="{CD8236EF-55DE-7142-A34A-4E98C8A634D1}" dt="2022-09-01T02:06:45.428" v="16196" actId="404"/>
          <ac:cxnSpMkLst>
            <pc:docMk/>
            <pc:sldMk cId="735194863" sldId="305"/>
            <ac:cxnSpMk id="173" creationId="{3257D38D-DDB0-4B9B-A616-B831B12CF273}"/>
          </ac:cxnSpMkLst>
        </pc:cxnChg>
        <pc:cxnChg chg="mod">
          <ac:chgData name="Daniel Khashabi" userId="62390808-c838-45e6-be59-d6fd0d208bc8" providerId="ADAL" clId="{CD8236EF-55DE-7142-A34A-4E98C8A634D1}" dt="2022-09-01T02:06:45.428" v="16196" actId="404"/>
          <ac:cxnSpMkLst>
            <pc:docMk/>
            <pc:sldMk cId="735194863" sldId="305"/>
            <ac:cxnSpMk id="174" creationId="{09BFFDEF-F097-4DAF-AFF3-D52E7272D0B7}"/>
          </ac:cxnSpMkLst>
        </pc:cxnChg>
        <pc:cxnChg chg="mod">
          <ac:chgData name="Daniel Khashabi" userId="62390808-c838-45e6-be59-d6fd0d208bc8" providerId="ADAL" clId="{CD8236EF-55DE-7142-A34A-4E98C8A634D1}" dt="2022-09-01T02:06:45.428" v="16196" actId="404"/>
          <ac:cxnSpMkLst>
            <pc:docMk/>
            <pc:sldMk cId="735194863" sldId="305"/>
            <ac:cxnSpMk id="175" creationId="{61AA3BCF-DB0E-4501-9FA2-B5837F2AC9E3}"/>
          </ac:cxnSpMkLst>
        </pc:cxnChg>
        <pc:cxnChg chg="mod">
          <ac:chgData name="Daniel Khashabi" userId="62390808-c838-45e6-be59-d6fd0d208bc8" providerId="ADAL" clId="{CD8236EF-55DE-7142-A34A-4E98C8A634D1}" dt="2022-09-01T02:06:45.428" v="16196" actId="404"/>
          <ac:cxnSpMkLst>
            <pc:docMk/>
            <pc:sldMk cId="735194863" sldId="305"/>
            <ac:cxnSpMk id="176" creationId="{3599C019-F49D-4A27-9C38-8D468A843A22}"/>
          </ac:cxnSpMkLst>
        </pc:cxnChg>
        <pc:cxnChg chg="mod">
          <ac:chgData name="Daniel Khashabi" userId="62390808-c838-45e6-be59-d6fd0d208bc8" providerId="ADAL" clId="{CD8236EF-55DE-7142-A34A-4E98C8A634D1}" dt="2022-09-01T02:06:45.428" v="16196" actId="404"/>
          <ac:cxnSpMkLst>
            <pc:docMk/>
            <pc:sldMk cId="735194863" sldId="305"/>
            <ac:cxnSpMk id="177" creationId="{D6B72465-DB57-44D7-9747-78256D6C31A1}"/>
          </ac:cxnSpMkLst>
        </pc:cxnChg>
      </pc:sldChg>
      <pc:sldChg chg="delSp modSp add del mod modClrScheme chgLayout">
        <pc:chgData name="Daniel Khashabi" userId="62390808-c838-45e6-be59-d6fd0d208bc8" providerId="ADAL" clId="{CD8236EF-55DE-7142-A34A-4E98C8A634D1}" dt="2022-08-30T05:36:50.055" v="4123" actId="2696"/>
        <pc:sldMkLst>
          <pc:docMk/>
          <pc:sldMk cId="0" sldId="306"/>
        </pc:sldMkLst>
        <pc:spChg chg="mod ord">
          <ac:chgData name="Daniel Khashabi" userId="62390808-c838-45e6-be59-d6fd0d208bc8" providerId="ADAL" clId="{CD8236EF-55DE-7142-A34A-4E98C8A634D1}" dt="2022-08-25T15:17:14.628" v="538" actId="700"/>
          <ac:spMkLst>
            <pc:docMk/>
            <pc:sldMk cId="0" sldId="306"/>
            <ac:spMk id="378" creationId="{00000000-0000-0000-0000-000000000000}"/>
          </ac:spMkLst>
        </pc:spChg>
        <pc:spChg chg="del mod ord">
          <ac:chgData name="Daniel Khashabi" userId="62390808-c838-45e6-be59-d6fd0d208bc8" providerId="ADAL" clId="{CD8236EF-55DE-7142-A34A-4E98C8A634D1}" dt="2022-08-25T15:17:14.628" v="538" actId="700"/>
          <ac:spMkLst>
            <pc:docMk/>
            <pc:sldMk cId="0" sldId="306"/>
            <ac:spMk id="379" creationId="{00000000-0000-0000-0000-000000000000}"/>
          </ac:spMkLst>
        </pc:spChg>
        <pc:spChg chg="mod ord">
          <ac:chgData name="Daniel Khashabi" userId="62390808-c838-45e6-be59-d6fd0d208bc8" providerId="ADAL" clId="{CD8236EF-55DE-7142-A34A-4E98C8A634D1}" dt="2022-08-25T15:17:14.628" v="538" actId="700"/>
          <ac:spMkLst>
            <pc:docMk/>
            <pc:sldMk cId="0" sldId="306"/>
            <ac:spMk id="380" creationId="{00000000-0000-0000-0000-000000000000}"/>
          </ac:spMkLst>
        </pc:spChg>
      </pc:sldChg>
      <pc:sldChg chg="delSp modSp add del mod modClrScheme chgLayout">
        <pc:chgData name="Daniel Khashabi" userId="62390808-c838-45e6-be59-d6fd0d208bc8" providerId="ADAL" clId="{CD8236EF-55DE-7142-A34A-4E98C8A634D1}" dt="2022-08-30T05:36:50.622" v="4124" actId="2696"/>
        <pc:sldMkLst>
          <pc:docMk/>
          <pc:sldMk cId="0" sldId="307"/>
        </pc:sldMkLst>
        <pc:spChg chg="mod ord">
          <ac:chgData name="Daniel Khashabi" userId="62390808-c838-45e6-be59-d6fd0d208bc8" providerId="ADAL" clId="{CD8236EF-55DE-7142-A34A-4E98C8A634D1}" dt="2022-08-25T15:17:14.628" v="538" actId="700"/>
          <ac:spMkLst>
            <pc:docMk/>
            <pc:sldMk cId="0" sldId="307"/>
            <ac:spMk id="385" creationId="{00000000-0000-0000-0000-000000000000}"/>
          </ac:spMkLst>
        </pc:spChg>
        <pc:spChg chg="del mod ord">
          <ac:chgData name="Daniel Khashabi" userId="62390808-c838-45e6-be59-d6fd0d208bc8" providerId="ADAL" clId="{CD8236EF-55DE-7142-A34A-4E98C8A634D1}" dt="2022-08-25T15:17:14.628" v="538" actId="700"/>
          <ac:spMkLst>
            <pc:docMk/>
            <pc:sldMk cId="0" sldId="307"/>
            <ac:spMk id="386" creationId="{00000000-0000-0000-0000-000000000000}"/>
          </ac:spMkLst>
        </pc:spChg>
        <pc:spChg chg="mod ord">
          <ac:chgData name="Daniel Khashabi" userId="62390808-c838-45e6-be59-d6fd0d208bc8" providerId="ADAL" clId="{CD8236EF-55DE-7142-A34A-4E98C8A634D1}" dt="2022-08-25T15:17:14.628" v="538" actId="700"/>
          <ac:spMkLst>
            <pc:docMk/>
            <pc:sldMk cId="0" sldId="307"/>
            <ac:spMk id="387" creationId="{00000000-0000-0000-0000-000000000000}"/>
          </ac:spMkLst>
        </pc:spChg>
      </pc:sldChg>
      <pc:sldChg chg="delSp modSp add del mod modClrScheme chgLayout">
        <pc:chgData name="Daniel Khashabi" userId="62390808-c838-45e6-be59-d6fd0d208bc8" providerId="ADAL" clId="{CD8236EF-55DE-7142-A34A-4E98C8A634D1}" dt="2022-08-30T05:36:52.352" v="4125" actId="2696"/>
        <pc:sldMkLst>
          <pc:docMk/>
          <pc:sldMk cId="0" sldId="308"/>
        </pc:sldMkLst>
        <pc:spChg chg="mod ord">
          <ac:chgData name="Daniel Khashabi" userId="62390808-c838-45e6-be59-d6fd0d208bc8" providerId="ADAL" clId="{CD8236EF-55DE-7142-A34A-4E98C8A634D1}" dt="2022-08-25T15:17:14.628" v="538" actId="700"/>
          <ac:spMkLst>
            <pc:docMk/>
            <pc:sldMk cId="0" sldId="308"/>
            <ac:spMk id="392" creationId="{00000000-0000-0000-0000-000000000000}"/>
          </ac:spMkLst>
        </pc:spChg>
        <pc:spChg chg="del mod ord">
          <ac:chgData name="Daniel Khashabi" userId="62390808-c838-45e6-be59-d6fd0d208bc8" providerId="ADAL" clId="{CD8236EF-55DE-7142-A34A-4E98C8A634D1}" dt="2022-08-25T15:17:14.628" v="538" actId="700"/>
          <ac:spMkLst>
            <pc:docMk/>
            <pc:sldMk cId="0" sldId="308"/>
            <ac:spMk id="393" creationId="{00000000-0000-0000-0000-000000000000}"/>
          </ac:spMkLst>
        </pc:spChg>
        <pc:spChg chg="mod ord">
          <ac:chgData name="Daniel Khashabi" userId="62390808-c838-45e6-be59-d6fd0d208bc8" providerId="ADAL" clId="{CD8236EF-55DE-7142-A34A-4E98C8A634D1}" dt="2022-08-25T15:17:14.628" v="538" actId="700"/>
          <ac:spMkLst>
            <pc:docMk/>
            <pc:sldMk cId="0" sldId="308"/>
            <ac:spMk id="394" creationId="{00000000-0000-0000-0000-000000000000}"/>
          </ac:spMkLst>
        </pc:spChg>
      </pc:sldChg>
      <pc:sldChg chg="addSp modSp add del mod modClrScheme chgLayout">
        <pc:chgData name="Daniel Khashabi" userId="62390808-c838-45e6-be59-d6fd0d208bc8" providerId="ADAL" clId="{CD8236EF-55DE-7142-A34A-4E98C8A634D1}" dt="2022-09-01T04:01:00.993" v="19564" actId="2696"/>
        <pc:sldMkLst>
          <pc:docMk/>
          <pc:sldMk cId="0" sldId="309"/>
        </pc:sldMkLst>
        <pc:spChg chg="add mod ord">
          <ac:chgData name="Daniel Khashabi" userId="62390808-c838-45e6-be59-d6fd0d208bc8" providerId="ADAL" clId="{CD8236EF-55DE-7142-A34A-4E98C8A634D1}" dt="2022-08-25T15:17:14.628" v="538" actId="700"/>
          <ac:spMkLst>
            <pc:docMk/>
            <pc:sldMk cId="0" sldId="309"/>
            <ac:spMk id="2" creationId="{D5DEB59C-8BBA-E732-737F-A13E9344F71B}"/>
          </ac:spMkLst>
        </pc:spChg>
        <pc:spChg chg="mod ord">
          <ac:chgData name="Daniel Khashabi" userId="62390808-c838-45e6-be59-d6fd0d208bc8" providerId="ADAL" clId="{CD8236EF-55DE-7142-A34A-4E98C8A634D1}" dt="2022-08-25T15:17:15.092" v="564" actId="27636"/>
          <ac:spMkLst>
            <pc:docMk/>
            <pc:sldMk cId="0" sldId="309"/>
            <ac:spMk id="399" creationId="{00000000-0000-0000-0000-000000000000}"/>
          </ac:spMkLst>
        </pc:spChg>
      </pc:sldChg>
      <pc:sldChg chg="addSp modSp add del mod modClrScheme chgLayout">
        <pc:chgData name="Daniel Khashabi" userId="62390808-c838-45e6-be59-d6fd0d208bc8" providerId="ADAL" clId="{CD8236EF-55DE-7142-A34A-4E98C8A634D1}" dt="2022-09-01T04:01:00.993" v="19564" actId="2696"/>
        <pc:sldMkLst>
          <pc:docMk/>
          <pc:sldMk cId="0" sldId="310"/>
        </pc:sldMkLst>
        <pc:spChg chg="add mod ord">
          <ac:chgData name="Daniel Khashabi" userId="62390808-c838-45e6-be59-d6fd0d208bc8" providerId="ADAL" clId="{CD8236EF-55DE-7142-A34A-4E98C8A634D1}" dt="2022-08-25T15:17:14.628" v="538" actId="700"/>
          <ac:spMkLst>
            <pc:docMk/>
            <pc:sldMk cId="0" sldId="310"/>
            <ac:spMk id="2" creationId="{047778C6-5E58-A96E-E4EE-5AC9BC749104}"/>
          </ac:spMkLst>
        </pc:spChg>
        <pc:spChg chg="mod ord">
          <ac:chgData name="Daniel Khashabi" userId="62390808-c838-45e6-be59-d6fd0d208bc8" providerId="ADAL" clId="{CD8236EF-55DE-7142-A34A-4E98C8A634D1}" dt="2022-08-25T15:17:14.628" v="538" actId="700"/>
          <ac:spMkLst>
            <pc:docMk/>
            <pc:sldMk cId="0" sldId="310"/>
            <ac:spMk id="404" creationId="{00000000-0000-0000-0000-000000000000}"/>
          </ac:spMkLst>
        </pc:spChg>
        <pc:spChg chg="mod ord">
          <ac:chgData name="Daniel Khashabi" userId="62390808-c838-45e6-be59-d6fd0d208bc8" providerId="ADAL" clId="{CD8236EF-55DE-7142-A34A-4E98C8A634D1}" dt="2022-08-25T15:17:14.628" v="538" actId="700"/>
          <ac:spMkLst>
            <pc:docMk/>
            <pc:sldMk cId="0" sldId="310"/>
            <ac:spMk id="405" creationId="{00000000-0000-0000-0000-000000000000}"/>
          </ac:spMkLst>
        </pc:spChg>
      </pc:sldChg>
      <pc:sldChg chg="addSp modSp add del mod modClrScheme chgLayout">
        <pc:chgData name="Daniel Khashabi" userId="62390808-c838-45e6-be59-d6fd0d208bc8" providerId="ADAL" clId="{CD8236EF-55DE-7142-A34A-4E98C8A634D1}" dt="2022-08-30T05:37:26.273" v="4126" actId="2696"/>
        <pc:sldMkLst>
          <pc:docMk/>
          <pc:sldMk cId="0" sldId="311"/>
        </pc:sldMkLst>
        <pc:spChg chg="add mod ord">
          <ac:chgData name="Daniel Khashabi" userId="62390808-c838-45e6-be59-d6fd0d208bc8" providerId="ADAL" clId="{CD8236EF-55DE-7142-A34A-4E98C8A634D1}" dt="2022-08-25T15:17:14.628" v="538" actId="700"/>
          <ac:spMkLst>
            <pc:docMk/>
            <pc:sldMk cId="0" sldId="311"/>
            <ac:spMk id="2" creationId="{DD69F5A6-1792-AF73-9418-85036139A9B0}"/>
          </ac:spMkLst>
        </pc:spChg>
        <pc:spChg chg="add mod ord">
          <ac:chgData name="Daniel Khashabi" userId="62390808-c838-45e6-be59-d6fd0d208bc8" providerId="ADAL" clId="{CD8236EF-55DE-7142-A34A-4E98C8A634D1}" dt="2022-08-25T15:17:14.628" v="538" actId="700"/>
          <ac:spMkLst>
            <pc:docMk/>
            <pc:sldMk cId="0" sldId="311"/>
            <ac:spMk id="3" creationId="{1093E3E7-6D32-4AE4-7C43-D2E8D13B1691}"/>
          </ac:spMkLst>
        </pc:spChg>
      </pc:sldChg>
      <pc:sldChg chg="addSp delSp modSp add del mod modClrScheme chgLayout">
        <pc:chgData name="Daniel Khashabi" userId="62390808-c838-45e6-be59-d6fd0d208bc8" providerId="ADAL" clId="{CD8236EF-55DE-7142-A34A-4E98C8A634D1}" dt="2022-09-01T05:06:56.635" v="20580" actId="2696"/>
        <pc:sldMkLst>
          <pc:docMk/>
          <pc:sldMk cId="0" sldId="312"/>
        </pc:sldMkLst>
        <pc:spChg chg="add mod ord">
          <ac:chgData name="Daniel Khashabi" userId="62390808-c838-45e6-be59-d6fd0d208bc8" providerId="ADAL" clId="{CD8236EF-55DE-7142-A34A-4E98C8A634D1}" dt="2022-08-25T15:17:14.628" v="538" actId="700"/>
          <ac:spMkLst>
            <pc:docMk/>
            <pc:sldMk cId="0" sldId="312"/>
            <ac:spMk id="2" creationId="{742B1AB8-58C8-7F63-D6E1-6C506EB0734D}"/>
          </ac:spMkLst>
        </pc:spChg>
        <pc:spChg chg="add mod ord">
          <ac:chgData name="Daniel Khashabi" userId="62390808-c838-45e6-be59-d6fd0d208bc8" providerId="ADAL" clId="{CD8236EF-55DE-7142-A34A-4E98C8A634D1}" dt="2022-08-25T15:17:14.628" v="538" actId="700"/>
          <ac:spMkLst>
            <pc:docMk/>
            <pc:sldMk cId="0" sldId="312"/>
            <ac:spMk id="3" creationId="{13AAEB97-0F71-4298-FA83-EA3C30062D63}"/>
          </ac:spMkLst>
        </pc:spChg>
        <pc:spChg chg="add del mod">
          <ac:chgData name="Daniel Khashabi" userId="62390808-c838-45e6-be59-d6fd0d208bc8" providerId="ADAL" clId="{CD8236EF-55DE-7142-A34A-4E98C8A634D1}" dt="2022-09-01T05:04:03.692" v="20478" actId="21"/>
          <ac:spMkLst>
            <pc:docMk/>
            <pc:sldMk cId="0" sldId="312"/>
            <ac:spMk id="9" creationId="{00000000-0000-0000-0000-000000000000}"/>
          </ac:spMkLst>
        </pc:spChg>
        <pc:spChg chg="mod">
          <ac:chgData name="Daniel Khashabi" userId="62390808-c838-45e6-be59-d6fd0d208bc8" providerId="ADAL" clId="{CD8236EF-55DE-7142-A34A-4E98C8A634D1}" dt="2022-09-01T05:01:59.235" v="20430"/>
          <ac:spMkLst>
            <pc:docMk/>
            <pc:sldMk cId="0" sldId="312"/>
            <ac:spMk id="11" creationId="{00000000-0000-0000-0000-000000000000}"/>
          </ac:spMkLst>
        </pc:spChg>
      </pc:sldChg>
      <pc:sldChg chg="add del">
        <pc:chgData name="Daniel Khashabi" userId="62390808-c838-45e6-be59-d6fd0d208bc8" providerId="ADAL" clId="{CD8236EF-55DE-7142-A34A-4E98C8A634D1}" dt="2022-08-31T22:23:43.447" v="10801" actId="2696"/>
        <pc:sldMkLst>
          <pc:docMk/>
          <pc:sldMk cId="2243633444" sldId="312"/>
        </pc:sldMkLst>
      </pc:sldChg>
      <pc:sldChg chg="addSp modSp add del mod modClrScheme chgLayout">
        <pc:chgData name="Daniel Khashabi" userId="62390808-c838-45e6-be59-d6fd0d208bc8" providerId="ADAL" clId="{CD8236EF-55DE-7142-A34A-4E98C8A634D1}" dt="2022-08-31T13:55:56.223" v="4811" actId="2696"/>
        <pc:sldMkLst>
          <pc:docMk/>
          <pc:sldMk cId="0" sldId="313"/>
        </pc:sldMkLst>
        <pc:spChg chg="add mod ord">
          <ac:chgData name="Daniel Khashabi" userId="62390808-c838-45e6-be59-d6fd0d208bc8" providerId="ADAL" clId="{CD8236EF-55DE-7142-A34A-4E98C8A634D1}" dt="2022-08-25T15:17:14.628" v="538" actId="700"/>
          <ac:spMkLst>
            <pc:docMk/>
            <pc:sldMk cId="0" sldId="313"/>
            <ac:spMk id="2" creationId="{A0B19CE7-ACF5-F677-1DB0-A3EAAE168DA5}"/>
          </ac:spMkLst>
        </pc:spChg>
        <pc:spChg chg="add mod ord">
          <ac:chgData name="Daniel Khashabi" userId="62390808-c838-45e6-be59-d6fd0d208bc8" providerId="ADAL" clId="{CD8236EF-55DE-7142-A34A-4E98C8A634D1}" dt="2022-08-25T15:17:14.628" v="538" actId="700"/>
          <ac:spMkLst>
            <pc:docMk/>
            <pc:sldMk cId="0" sldId="313"/>
            <ac:spMk id="3" creationId="{F2D4F4B2-CE82-D532-2A8B-D2DBB48EE9D4}"/>
          </ac:spMkLst>
        </pc:spChg>
      </pc:sldChg>
      <pc:sldChg chg="add del">
        <pc:chgData name="Daniel Khashabi" userId="62390808-c838-45e6-be59-d6fd0d208bc8" providerId="ADAL" clId="{CD8236EF-55DE-7142-A34A-4E98C8A634D1}" dt="2022-08-31T22:32:12.393" v="10889" actId="2696"/>
        <pc:sldMkLst>
          <pc:docMk/>
          <pc:sldMk cId="3219266127" sldId="313"/>
        </pc:sldMkLst>
      </pc:sldChg>
      <pc:sldChg chg="addSp modSp add del mod modClrScheme chgLayout">
        <pc:chgData name="Daniel Khashabi" userId="62390808-c838-45e6-be59-d6fd0d208bc8" providerId="ADAL" clId="{CD8236EF-55DE-7142-A34A-4E98C8A634D1}" dt="2022-08-30T05:37:39.136" v="4127" actId="2696"/>
        <pc:sldMkLst>
          <pc:docMk/>
          <pc:sldMk cId="0" sldId="314"/>
        </pc:sldMkLst>
        <pc:spChg chg="add mod ord">
          <ac:chgData name="Daniel Khashabi" userId="62390808-c838-45e6-be59-d6fd0d208bc8" providerId="ADAL" clId="{CD8236EF-55DE-7142-A34A-4E98C8A634D1}" dt="2022-08-25T15:17:14.628" v="538" actId="700"/>
          <ac:spMkLst>
            <pc:docMk/>
            <pc:sldMk cId="0" sldId="314"/>
            <ac:spMk id="2" creationId="{528FA4D0-3A61-E19F-0CAC-0B3D2C5401B1}"/>
          </ac:spMkLst>
        </pc:spChg>
        <pc:spChg chg="add mod ord">
          <ac:chgData name="Daniel Khashabi" userId="62390808-c838-45e6-be59-d6fd0d208bc8" providerId="ADAL" clId="{CD8236EF-55DE-7142-A34A-4E98C8A634D1}" dt="2022-08-25T15:17:14.628" v="538" actId="700"/>
          <ac:spMkLst>
            <pc:docMk/>
            <pc:sldMk cId="0" sldId="314"/>
            <ac:spMk id="3" creationId="{896CA94E-B60B-70B9-CD6F-32BF57CD8B55}"/>
          </ac:spMkLst>
        </pc:spChg>
      </pc:sldChg>
      <pc:sldChg chg="addSp delSp modSp add del mod modClrScheme chgLayout">
        <pc:chgData name="Daniel Khashabi" userId="62390808-c838-45e6-be59-d6fd0d208bc8" providerId="ADAL" clId="{CD8236EF-55DE-7142-A34A-4E98C8A634D1}" dt="2022-09-01T04:01:00.993" v="19564" actId="2696"/>
        <pc:sldMkLst>
          <pc:docMk/>
          <pc:sldMk cId="0" sldId="315"/>
        </pc:sldMkLst>
        <pc:spChg chg="add del mod ord">
          <ac:chgData name="Daniel Khashabi" userId="62390808-c838-45e6-be59-d6fd0d208bc8" providerId="ADAL" clId="{CD8236EF-55DE-7142-A34A-4E98C8A634D1}" dt="2022-08-31T13:52:45.984" v="4788" actId="700"/>
          <ac:spMkLst>
            <pc:docMk/>
            <pc:sldMk cId="0" sldId="315"/>
            <ac:spMk id="2" creationId="{9F99850E-2406-9AB5-E481-22C34866378F}"/>
          </ac:spMkLst>
        </pc:spChg>
        <pc:spChg chg="add del mod ord">
          <ac:chgData name="Daniel Khashabi" userId="62390808-c838-45e6-be59-d6fd0d208bc8" providerId="ADAL" clId="{CD8236EF-55DE-7142-A34A-4E98C8A634D1}" dt="2022-08-31T13:52:45.984" v="4788" actId="700"/>
          <ac:spMkLst>
            <pc:docMk/>
            <pc:sldMk cId="0" sldId="315"/>
            <ac:spMk id="3" creationId="{6B2F0EB8-3A64-3119-E702-82C86DFD7665}"/>
          </ac:spMkLst>
        </pc:spChg>
      </pc:sldChg>
      <pc:sldChg chg="modSp add del mod modClrScheme chgLayout">
        <pc:chgData name="Daniel Khashabi" userId="62390808-c838-45e6-be59-d6fd0d208bc8" providerId="ADAL" clId="{CD8236EF-55DE-7142-A34A-4E98C8A634D1}" dt="2022-09-01T04:01:00.993" v="19564" actId="2696"/>
        <pc:sldMkLst>
          <pc:docMk/>
          <pc:sldMk cId="0" sldId="316"/>
        </pc:sldMkLst>
        <pc:spChg chg="mod ord">
          <ac:chgData name="Daniel Khashabi" userId="62390808-c838-45e6-be59-d6fd0d208bc8" providerId="ADAL" clId="{CD8236EF-55DE-7142-A34A-4E98C8A634D1}" dt="2022-08-25T15:17:15.106" v="565" actId="27636"/>
          <ac:spMkLst>
            <pc:docMk/>
            <pc:sldMk cId="0" sldId="316"/>
            <ac:spMk id="444" creationId="{00000000-0000-0000-0000-000000000000}"/>
          </ac:spMkLst>
        </pc:spChg>
        <pc:spChg chg="mod ord">
          <ac:chgData name="Daniel Khashabi" userId="62390808-c838-45e6-be59-d6fd0d208bc8" providerId="ADAL" clId="{CD8236EF-55DE-7142-A34A-4E98C8A634D1}" dt="2022-08-25T15:17:14.628" v="538" actId="700"/>
          <ac:spMkLst>
            <pc:docMk/>
            <pc:sldMk cId="0" sldId="316"/>
            <ac:spMk id="445" creationId="{00000000-0000-0000-0000-000000000000}"/>
          </ac:spMkLst>
        </pc:spChg>
      </pc:sldChg>
      <pc:sldChg chg="addSp modSp add del mod modClrScheme chgLayout">
        <pc:chgData name="Daniel Khashabi" userId="62390808-c838-45e6-be59-d6fd0d208bc8" providerId="ADAL" clId="{CD8236EF-55DE-7142-A34A-4E98C8A634D1}" dt="2022-08-30T05:38:03.489" v="4128" actId="2696"/>
        <pc:sldMkLst>
          <pc:docMk/>
          <pc:sldMk cId="0" sldId="317"/>
        </pc:sldMkLst>
        <pc:spChg chg="add mod ord">
          <ac:chgData name="Daniel Khashabi" userId="62390808-c838-45e6-be59-d6fd0d208bc8" providerId="ADAL" clId="{CD8236EF-55DE-7142-A34A-4E98C8A634D1}" dt="2022-08-25T15:17:14.628" v="538" actId="700"/>
          <ac:spMkLst>
            <pc:docMk/>
            <pc:sldMk cId="0" sldId="317"/>
            <ac:spMk id="2" creationId="{709225E0-338C-0FE7-429B-D20E3D14A5AF}"/>
          </ac:spMkLst>
        </pc:spChg>
        <pc:spChg chg="add mod ord">
          <ac:chgData name="Daniel Khashabi" userId="62390808-c838-45e6-be59-d6fd0d208bc8" providerId="ADAL" clId="{CD8236EF-55DE-7142-A34A-4E98C8A634D1}" dt="2022-08-25T15:17:14.628" v="538" actId="700"/>
          <ac:spMkLst>
            <pc:docMk/>
            <pc:sldMk cId="0" sldId="317"/>
            <ac:spMk id="3" creationId="{2537D746-41A6-EA19-CA07-D06049B93F13}"/>
          </ac:spMkLst>
        </pc:spChg>
      </pc:sldChg>
      <pc:sldChg chg="addSp delSp modSp add del mod modClrScheme chgLayout">
        <pc:chgData name="Daniel Khashabi" userId="62390808-c838-45e6-be59-d6fd0d208bc8" providerId="ADAL" clId="{CD8236EF-55DE-7142-A34A-4E98C8A634D1}" dt="2022-09-01T04:01:00.993" v="19564" actId="2696"/>
        <pc:sldMkLst>
          <pc:docMk/>
          <pc:sldMk cId="0" sldId="318"/>
        </pc:sldMkLst>
        <pc:spChg chg="add del mod ord">
          <ac:chgData name="Daniel Khashabi" userId="62390808-c838-45e6-be59-d6fd0d208bc8" providerId="ADAL" clId="{CD8236EF-55DE-7142-A34A-4E98C8A634D1}" dt="2022-08-26T13:28:49.191" v="4110" actId="478"/>
          <ac:spMkLst>
            <pc:docMk/>
            <pc:sldMk cId="0" sldId="318"/>
            <ac:spMk id="2" creationId="{0E4C4A8A-8D35-87F5-2EC0-A9BE6719835C}"/>
          </ac:spMkLst>
        </pc:spChg>
        <pc:spChg chg="add del mod ord">
          <ac:chgData name="Daniel Khashabi" userId="62390808-c838-45e6-be59-d6fd0d208bc8" providerId="ADAL" clId="{CD8236EF-55DE-7142-A34A-4E98C8A634D1}" dt="2022-08-26T13:28:46.716" v="4109" actId="478"/>
          <ac:spMkLst>
            <pc:docMk/>
            <pc:sldMk cId="0" sldId="318"/>
            <ac:spMk id="3" creationId="{69020D4E-7F22-4EF0-0209-8422329CA6EF}"/>
          </ac:spMkLst>
        </pc:spChg>
      </pc:sldChg>
      <pc:sldChg chg="modSp add del mod modClrScheme chgLayout">
        <pc:chgData name="Daniel Khashabi" userId="62390808-c838-45e6-be59-d6fd0d208bc8" providerId="ADAL" clId="{CD8236EF-55DE-7142-A34A-4E98C8A634D1}" dt="2022-08-31T13:58:43.011" v="4823" actId="2696"/>
        <pc:sldMkLst>
          <pc:docMk/>
          <pc:sldMk cId="0" sldId="319"/>
        </pc:sldMkLst>
        <pc:spChg chg="mod ord">
          <ac:chgData name="Daniel Khashabi" userId="62390808-c838-45e6-be59-d6fd0d208bc8" providerId="ADAL" clId="{CD8236EF-55DE-7142-A34A-4E98C8A634D1}" dt="2022-08-25T15:17:15.120" v="566" actId="27636"/>
          <ac:spMkLst>
            <pc:docMk/>
            <pc:sldMk cId="0" sldId="319"/>
            <ac:spMk id="460" creationId="{00000000-0000-0000-0000-000000000000}"/>
          </ac:spMkLst>
        </pc:spChg>
        <pc:spChg chg="mod ord">
          <ac:chgData name="Daniel Khashabi" userId="62390808-c838-45e6-be59-d6fd0d208bc8" providerId="ADAL" clId="{CD8236EF-55DE-7142-A34A-4E98C8A634D1}" dt="2022-08-25T15:17:14.628" v="538" actId="700"/>
          <ac:spMkLst>
            <pc:docMk/>
            <pc:sldMk cId="0" sldId="319"/>
            <ac:spMk id="461" creationId="{00000000-0000-0000-0000-000000000000}"/>
          </ac:spMkLst>
        </pc:spChg>
      </pc:sldChg>
      <pc:sldChg chg="add del">
        <pc:chgData name="Daniel Khashabi" userId="62390808-c838-45e6-be59-d6fd0d208bc8" providerId="ADAL" clId="{CD8236EF-55DE-7142-A34A-4E98C8A634D1}" dt="2022-09-01T04:00:44.173" v="19563" actId="2696"/>
        <pc:sldMkLst>
          <pc:docMk/>
          <pc:sldMk cId="549780496" sldId="319"/>
        </pc:sldMkLst>
      </pc:sldChg>
      <pc:sldChg chg="addSp modSp add del mod modClrScheme chgLayout">
        <pc:chgData name="Daniel Khashabi" userId="62390808-c838-45e6-be59-d6fd0d208bc8" providerId="ADAL" clId="{CD8236EF-55DE-7142-A34A-4E98C8A634D1}" dt="2022-09-01T16:29:59.536" v="23154"/>
        <pc:sldMkLst>
          <pc:docMk/>
          <pc:sldMk cId="617374293" sldId="320"/>
        </pc:sldMkLst>
        <pc:spChg chg="add mod">
          <ac:chgData name="Daniel Khashabi" userId="62390808-c838-45e6-be59-d6fd0d208bc8" providerId="ADAL" clId="{CD8236EF-55DE-7142-A34A-4E98C8A634D1}" dt="2022-09-01T16:29:59.536" v="23154"/>
          <ac:spMkLst>
            <pc:docMk/>
            <pc:sldMk cId="617374293" sldId="320"/>
            <ac:spMk id="3" creationId="{642E07AD-EAFF-3752-CFC7-436A23CDC15E}"/>
          </ac:spMkLst>
        </pc:spChg>
        <pc:spChg chg="mod ord">
          <ac:chgData name="Daniel Khashabi" userId="62390808-c838-45e6-be59-d6fd0d208bc8" providerId="ADAL" clId="{CD8236EF-55DE-7142-A34A-4E98C8A634D1}" dt="2022-08-25T15:17:15.128" v="567" actId="27636"/>
          <ac:spMkLst>
            <pc:docMk/>
            <pc:sldMk cId="617374293" sldId="320"/>
            <ac:spMk id="467" creationId="{00000000-0000-0000-0000-000000000000}"/>
          </ac:spMkLst>
        </pc:spChg>
        <pc:spChg chg="mod ord">
          <ac:chgData name="Daniel Khashabi" userId="62390808-c838-45e6-be59-d6fd0d208bc8" providerId="ADAL" clId="{CD8236EF-55DE-7142-A34A-4E98C8A634D1}" dt="2022-08-25T15:17:14.628" v="538" actId="700"/>
          <ac:spMkLst>
            <pc:docMk/>
            <pc:sldMk cId="617374293" sldId="320"/>
            <ac:spMk id="468" creationId="{00000000-0000-0000-0000-000000000000}"/>
          </ac:spMkLst>
        </pc:spChg>
      </pc:sldChg>
      <pc:sldChg chg="addSp delSp modSp add mod ord delAnim modAnim">
        <pc:chgData name="Daniel Khashabi" userId="62390808-c838-45e6-be59-d6fd0d208bc8" providerId="ADAL" clId="{CD8236EF-55DE-7142-A34A-4E98C8A634D1}" dt="2022-09-01T05:33:20.403" v="21043"/>
        <pc:sldMkLst>
          <pc:docMk/>
          <pc:sldMk cId="617374293" sldId="320"/>
        </pc:sldMkLst>
        <pc:spChg chg="mod">
          <ac:chgData name="Daniel Khashabi" userId="62390808-c838-45e6-be59-d6fd0d208bc8" providerId="ADAL" clId="{CD8236EF-55DE-7142-A34A-4E98C8A634D1}" dt="2022-09-01T00:42:04.840" v="13338" actId="1076"/>
          <ac:spMkLst>
            <pc:docMk/>
            <pc:sldMk cId="617374293" sldId="320"/>
            <ac:spMk id="4" creationId="{3E9250DF-67B9-43FE-BC69-D7093EC1DF49}"/>
          </ac:spMkLst>
        </pc:spChg>
        <pc:spChg chg="mod">
          <ac:chgData name="Daniel Khashabi" userId="62390808-c838-45e6-be59-d6fd0d208bc8" providerId="ADAL" clId="{CD8236EF-55DE-7142-A34A-4E98C8A634D1}" dt="2022-09-01T05:33:20.403" v="21043"/>
          <ac:spMkLst>
            <pc:docMk/>
            <pc:sldMk cId="617374293" sldId="320"/>
            <ac:spMk id="20" creationId="{07798F3A-C081-4CB3-9F2E-374D976ADC92}"/>
          </ac:spMkLst>
        </pc:spChg>
        <pc:spChg chg="mod">
          <ac:chgData name="Daniel Khashabi" userId="62390808-c838-45e6-be59-d6fd0d208bc8" providerId="ADAL" clId="{CD8236EF-55DE-7142-A34A-4E98C8A634D1}" dt="2022-09-01T05:33:20.403" v="21043"/>
          <ac:spMkLst>
            <pc:docMk/>
            <pc:sldMk cId="617374293" sldId="320"/>
            <ac:spMk id="21" creationId="{8E3CD3E3-901D-49C1-A459-29AF2B3F5FB2}"/>
          </ac:spMkLst>
        </pc:spChg>
        <pc:spChg chg="mod">
          <ac:chgData name="Daniel Khashabi" userId="62390808-c838-45e6-be59-d6fd0d208bc8" providerId="ADAL" clId="{CD8236EF-55DE-7142-A34A-4E98C8A634D1}" dt="2022-09-01T05:33:20.403" v="21043"/>
          <ac:spMkLst>
            <pc:docMk/>
            <pc:sldMk cId="617374293" sldId="320"/>
            <ac:spMk id="22" creationId="{1165CE37-B6AC-4A14-BC12-7C2EEC81801B}"/>
          </ac:spMkLst>
        </pc:spChg>
        <pc:spChg chg="mod">
          <ac:chgData name="Daniel Khashabi" userId="62390808-c838-45e6-be59-d6fd0d208bc8" providerId="ADAL" clId="{CD8236EF-55DE-7142-A34A-4E98C8A634D1}" dt="2022-09-01T05:33:20.403" v="21043"/>
          <ac:spMkLst>
            <pc:docMk/>
            <pc:sldMk cId="617374293" sldId="320"/>
            <ac:spMk id="23" creationId="{729F31CE-5C54-408B-A93A-6174B055F120}"/>
          </ac:spMkLst>
        </pc:spChg>
        <pc:spChg chg="mod">
          <ac:chgData name="Daniel Khashabi" userId="62390808-c838-45e6-be59-d6fd0d208bc8" providerId="ADAL" clId="{CD8236EF-55DE-7142-A34A-4E98C8A634D1}" dt="2022-09-01T05:33:20.403" v="21043"/>
          <ac:spMkLst>
            <pc:docMk/>
            <pc:sldMk cId="617374293" sldId="320"/>
            <ac:spMk id="28" creationId="{79DA9D49-8AF4-42E6-ACAA-7BBA36A6D27D}"/>
          </ac:spMkLst>
        </pc:spChg>
        <pc:spChg chg="mod">
          <ac:chgData name="Daniel Khashabi" userId="62390808-c838-45e6-be59-d6fd0d208bc8" providerId="ADAL" clId="{CD8236EF-55DE-7142-A34A-4E98C8A634D1}" dt="2022-09-01T05:33:20.403" v="21043"/>
          <ac:spMkLst>
            <pc:docMk/>
            <pc:sldMk cId="617374293" sldId="320"/>
            <ac:spMk id="29" creationId="{EC2F8E26-D94E-4BC5-9453-1FAA7854E1F2}"/>
          </ac:spMkLst>
        </pc:spChg>
        <pc:spChg chg="mod">
          <ac:chgData name="Daniel Khashabi" userId="62390808-c838-45e6-be59-d6fd0d208bc8" providerId="ADAL" clId="{CD8236EF-55DE-7142-A34A-4E98C8A634D1}" dt="2022-09-01T05:33:20.403" v="21043"/>
          <ac:spMkLst>
            <pc:docMk/>
            <pc:sldMk cId="617374293" sldId="320"/>
            <ac:spMk id="30" creationId="{A5BC32B7-7EE3-497C-8A3D-54EB5749023D}"/>
          </ac:spMkLst>
        </pc:spChg>
        <pc:spChg chg="mod">
          <ac:chgData name="Daniel Khashabi" userId="62390808-c838-45e6-be59-d6fd0d208bc8" providerId="ADAL" clId="{CD8236EF-55DE-7142-A34A-4E98C8A634D1}" dt="2022-09-01T05:33:20.403" v="21043"/>
          <ac:spMkLst>
            <pc:docMk/>
            <pc:sldMk cId="617374293" sldId="320"/>
            <ac:spMk id="31" creationId="{53BF01C0-B9A9-4CCA-896C-5631C46341DC}"/>
          </ac:spMkLst>
        </pc:spChg>
        <pc:spChg chg="mod">
          <ac:chgData name="Daniel Khashabi" userId="62390808-c838-45e6-be59-d6fd0d208bc8" providerId="ADAL" clId="{CD8236EF-55DE-7142-A34A-4E98C8A634D1}" dt="2022-09-01T05:33:20.403" v="21043"/>
          <ac:spMkLst>
            <pc:docMk/>
            <pc:sldMk cId="617374293" sldId="320"/>
            <ac:spMk id="55" creationId="{4D9E2BFE-B4FB-4ED7-94C4-7F4494BC37AC}"/>
          </ac:spMkLst>
        </pc:spChg>
        <pc:spChg chg="mod">
          <ac:chgData name="Daniel Khashabi" userId="62390808-c838-45e6-be59-d6fd0d208bc8" providerId="ADAL" clId="{CD8236EF-55DE-7142-A34A-4E98C8A634D1}" dt="2022-09-01T05:33:20.403" v="21043"/>
          <ac:spMkLst>
            <pc:docMk/>
            <pc:sldMk cId="617374293" sldId="320"/>
            <ac:spMk id="56" creationId="{8F41038C-4284-4C04-B945-7C05FD2960C0}"/>
          </ac:spMkLst>
        </pc:spChg>
        <pc:spChg chg="mod">
          <ac:chgData name="Daniel Khashabi" userId="62390808-c838-45e6-be59-d6fd0d208bc8" providerId="ADAL" clId="{CD8236EF-55DE-7142-A34A-4E98C8A634D1}" dt="2022-09-01T05:33:20.403" v="21043"/>
          <ac:spMkLst>
            <pc:docMk/>
            <pc:sldMk cId="617374293" sldId="320"/>
            <ac:spMk id="57" creationId="{3BC5E86D-6A8B-426D-AEB4-F5E0DEAE6BF1}"/>
          </ac:spMkLst>
        </pc:spChg>
        <pc:spChg chg="mod">
          <ac:chgData name="Daniel Khashabi" userId="62390808-c838-45e6-be59-d6fd0d208bc8" providerId="ADAL" clId="{CD8236EF-55DE-7142-A34A-4E98C8A634D1}" dt="2022-09-01T05:33:20.403" v="21043"/>
          <ac:spMkLst>
            <pc:docMk/>
            <pc:sldMk cId="617374293" sldId="320"/>
            <ac:spMk id="58" creationId="{1D6BA34E-2E98-4F04-BE2C-14D785D33E6A}"/>
          </ac:spMkLst>
        </pc:spChg>
        <pc:spChg chg="mod">
          <ac:chgData name="Daniel Khashabi" userId="62390808-c838-45e6-be59-d6fd0d208bc8" providerId="ADAL" clId="{CD8236EF-55DE-7142-A34A-4E98C8A634D1}" dt="2022-09-01T05:33:20.403" v="21043"/>
          <ac:spMkLst>
            <pc:docMk/>
            <pc:sldMk cId="617374293" sldId="320"/>
            <ac:spMk id="63" creationId="{3E7CD02C-CDB6-481F-A5D5-0FA8494C6E0B}"/>
          </ac:spMkLst>
        </pc:spChg>
        <pc:spChg chg="mod">
          <ac:chgData name="Daniel Khashabi" userId="62390808-c838-45e6-be59-d6fd0d208bc8" providerId="ADAL" clId="{CD8236EF-55DE-7142-A34A-4E98C8A634D1}" dt="2022-09-01T05:33:20.403" v="21043"/>
          <ac:spMkLst>
            <pc:docMk/>
            <pc:sldMk cId="617374293" sldId="320"/>
            <ac:spMk id="64" creationId="{4365F7DC-5645-4450-872E-1C76A344D063}"/>
          </ac:spMkLst>
        </pc:spChg>
        <pc:spChg chg="mod">
          <ac:chgData name="Daniel Khashabi" userId="62390808-c838-45e6-be59-d6fd0d208bc8" providerId="ADAL" clId="{CD8236EF-55DE-7142-A34A-4E98C8A634D1}" dt="2022-09-01T05:33:20.403" v="21043"/>
          <ac:spMkLst>
            <pc:docMk/>
            <pc:sldMk cId="617374293" sldId="320"/>
            <ac:spMk id="65" creationId="{E1606BE7-3AB2-4DEE-9455-4CB2EAD4024D}"/>
          </ac:spMkLst>
        </pc:spChg>
        <pc:spChg chg="mod">
          <ac:chgData name="Daniel Khashabi" userId="62390808-c838-45e6-be59-d6fd0d208bc8" providerId="ADAL" clId="{CD8236EF-55DE-7142-A34A-4E98C8A634D1}" dt="2022-09-01T05:33:20.403" v="21043"/>
          <ac:spMkLst>
            <pc:docMk/>
            <pc:sldMk cId="617374293" sldId="320"/>
            <ac:spMk id="66" creationId="{C7F4D547-6819-4E5B-972F-81C75F2D3DF9}"/>
          </ac:spMkLst>
        </pc:spChg>
        <pc:spChg chg="mod">
          <ac:chgData name="Daniel Khashabi" userId="62390808-c838-45e6-be59-d6fd0d208bc8" providerId="ADAL" clId="{CD8236EF-55DE-7142-A34A-4E98C8A634D1}" dt="2022-09-01T05:33:20.403" v="21043"/>
          <ac:spMkLst>
            <pc:docMk/>
            <pc:sldMk cId="617374293" sldId="320"/>
            <ac:spMk id="75" creationId="{E723CDE1-DEC2-4ADA-ABFE-0C537CDF3821}"/>
          </ac:spMkLst>
        </pc:spChg>
        <pc:spChg chg="del mod">
          <ac:chgData name="Daniel Khashabi" userId="62390808-c838-45e6-be59-d6fd0d208bc8" providerId="ADAL" clId="{CD8236EF-55DE-7142-A34A-4E98C8A634D1}" dt="2022-09-01T00:43:56.988" v="13404"/>
          <ac:spMkLst>
            <pc:docMk/>
            <pc:sldMk cId="617374293" sldId="320"/>
            <ac:spMk id="76" creationId="{363209A9-835C-4194-8C1F-C920EF5DCB53}"/>
          </ac:spMkLst>
        </pc:spChg>
        <pc:spChg chg="mod">
          <ac:chgData name="Daniel Khashabi" userId="62390808-c838-45e6-be59-d6fd0d208bc8" providerId="ADAL" clId="{CD8236EF-55DE-7142-A34A-4E98C8A634D1}" dt="2022-09-01T05:33:20.403" v="21043"/>
          <ac:spMkLst>
            <pc:docMk/>
            <pc:sldMk cId="617374293" sldId="320"/>
            <ac:spMk id="78" creationId="{5AF0002F-C2F5-4895-9EC4-FAAF2FD34829}"/>
          </ac:spMkLst>
        </pc:spChg>
        <pc:spChg chg="add del">
          <ac:chgData name="Daniel Khashabi" userId="62390808-c838-45e6-be59-d6fd0d208bc8" providerId="ADAL" clId="{CD8236EF-55DE-7142-A34A-4E98C8A634D1}" dt="2022-09-01T00:41:47.029" v="13321" actId="478"/>
          <ac:spMkLst>
            <pc:docMk/>
            <pc:sldMk cId="617374293" sldId="320"/>
            <ac:spMk id="79" creationId="{6B37F204-9D16-B00E-2231-FD252EB4D9F5}"/>
          </ac:spMkLst>
        </pc:spChg>
        <pc:spChg chg="add mod">
          <ac:chgData name="Daniel Khashabi" userId="62390808-c838-45e6-be59-d6fd0d208bc8" providerId="ADAL" clId="{CD8236EF-55DE-7142-A34A-4E98C8A634D1}" dt="2022-09-01T05:33:20.403" v="21043"/>
          <ac:spMkLst>
            <pc:docMk/>
            <pc:sldMk cId="617374293" sldId="320"/>
            <ac:spMk id="81" creationId="{18D62EC9-E1C5-ED49-3F05-199478978765}"/>
          </ac:spMkLst>
        </pc:spChg>
        <pc:spChg chg="add mod">
          <ac:chgData name="Daniel Khashabi" userId="62390808-c838-45e6-be59-d6fd0d208bc8" providerId="ADAL" clId="{CD8236EF-55DE-7142-A34A-4E98C8A634D1}" dt="2022-09-01T05:33:20.403" v="21043"/>
          <ac:spMkLst>
            <pc:docMk/>
            <pc:sldMk cId="617374293" sldId="320"/>
            <ac:spMk id="82" creationId="{D0C1566E-1B6C-9700-F179-79926F402ADE}"/>
          </ac:spMkLst>
        </pc:spChg>
        <pc:spChg chg="add mod">
          <ac:chgData name="Daniel Khashabi" userId="62390808-c838-45e6-be59-d6fd0d208bc8" providerId="ADAL" clId="{CD8236EF-55DE-7142-A34A-4E98C8A634D1}" dt="2022-09-01T05:33:20.403" v="21043"/>
          <ac:spMkLst>
            <pc:docMk/>
            <pc:sldMk cId="617374293" sldId="320"/>
            <ac:spMk id="84" creationId="{AAA65024-A512-EADF-8E72-23741A0B523D}"/>
          </ac:spMkLst>
        </pc:spChg>
        <pc:cxnChg chg="add del">
          <ac:chgData name="Daniel Khashabi" userId="62390808-c838-45e6-be59-d6fd0d208bc8" providerId="ADAL" clId="{CD8236EF-55DE-7142-A34A-4E98C8A634D1}" dt="2022-09-01T00:44:13.234" v="13406" actId="478"/>
          <ac:cxnSpMkLst>
            <pc:docMk/>
            <pc:sldMk cId="617374293" sldId="320"/>
            <ac:cxnSpMk id="13" creationId="{6BAA3F77-A2E4-459D-98E0-1EC573BA3AB6}"/>
          </ac:cxnSpMkLst>
        </pc:cxnChg>
      </pc:sldChg>
      <pc:sldChg chg="addSp modSp add del mod modClrScheme chgLayout">
        <pc:chgData name="Daniel Khashabi" userId="62390808-c838-45e6-be59-d6fd0d208bc8" providerId="ADAL" clId="{CD8236EF-55DE-7142-A34A-4E98C8A634D1}" dt="2022-08-30T05:38:27.636" v="4129" actId="2696"/>
        <pc:sldMkLst>
          <pc:docMk/>
          <pc:sldMk cId="0" sldId="321"/>
        </pc:sldMkLst>
        <pc:spChg chg="add mod ord">
          <ac:chgData name="Daniel Khashabi" userId="62390808-c838-45e6-be59-d6fd0d208bc8" providerId="ADAL" clId="{CD8236EF-55DE-7142-A34A-4E98C8A634D1}" dt="2022-08-25T15:17:14.628" v="538" actId="700"/>
          <ac:spMkLst>
            <pc:docMk/>
            <pc:sldMk cId="0" sldId="321"/>
            <ac:spMk id="2" creationId="{7A98E210-EF6C-B1BF-488A-FF37243B5233}"/>
          </ac:spMkLst>
        </pc:spChg>
        <pc:spChg chg="add mod ord">
          <ac:chgData name="Daniel Khashabi" userId="62390808-c838-45e6-be59-d6fd0d208bc8" providerId="ADAL" clId="{CD8236EF-55DE-7142-A34A-4E98C8A634D1}" dt="2022-08-25T15:17:14.628" v="538" actId="700"/>
          <ac:spMkLst>
            <pc:docMk/>
            <pc:sldMk cId="0" sldId="321"/>
            <ac:spMk id="3" creationId="{AD042E11-4E77-E34D-8362-813748077E5F}"/>
          </ac:spMkLst>
        </pc:spChg>
      </pc:sldChg>
      <pc:sldChg chg="addSp modSp add del mod modClrScheme chgLayout">
        <pc:chgData name="Daniel Khashabi" userId="62390808-c838-45e6-be59-d6fd0d208bc8" providerId="ADAL" clId="{CD8236EF-55DE-7142-A34A-4E98C8A634D1}" dt="2022-08-30T05:38:30.851" v="4130" actId="2696"/>
        <pc:sldMkLst>
          <pc:docMk/>
          <pc:sldMk cId="0" sldId="322"/>
        </pc:sldMkLst>
        <pc:spChg chg="add mod ord">
          <ac:chgData name="Daniel Khashabi" userId="62390808-c838-45e6-be59-d6fd0d208bc8" providerId="ADAL" clId="{CD8236EF-55DE-7142-A34A-4E98C8A634D1}" dt="2022-08-25T15:17:14.628" v="538" actId="700"/>
          <ac:spMkLst>
            <pc:docMk/>
            <pc:sldMk cId="0" sldId="322"/>
            <ac:spMk id="2" creationId="{FDDA195F-FEE6-AE04-2A6A-3A8E02B7B1A3}"/>
          </ac:spMkLst>
        </pc:spChg>
        <pc:spChg chg="add mod ord">
          <ac:chgData name="Daniel Khashabi" userId="62390808-c838-45e6-be59-d6fd0d208bc8" providerId="ADAL" clId="{CD8236EF-55DE-7142-A34A-4E98C8A634D1}" dt="2022-08-25T15:17:14.628" v="538" actId="700"/>
          <ac:spMkLst>
            <pc:docMk/>
            <pc:sldMk cId="0" sldId="322"/>
            <ac:spMk id="3" creationId="{2D6D0A97-74BC-0149-0923-01B891E393D7}"/>
          </ac:spMkLst>
        </pc:spChg>
      </pc:sldChg>
      <pc:sldChg chg="addSp modSp add del mod modClrScheme chgLayout">
        <pc:chgData name="Daniel Khashabi" userId="62390808-c838-45e6-be59-d6fd0d208bc8" providerId="ADAL" clId="{CD8236EF-55DE-7142-A34A-4E98C8A634D1}" dt="2022-08-30T05:38:53.698" v="4131" actId="2696"/>
        <pc:sldMkLst>
          <pc:docMk/>
          <pc:sldMk cId="0" sldId="323"/>
        </pc:sldMkLst>
        <pc:spChg chg="add mod ord">
          <ac:chgData name="Daniel Khashabi" userId="62390808-c838-45e6-be59-d6fd0d208bc8" providerId="ADAL" clId="{CD8236EF-55DE-7142-A34A-4E98C8A634D1}" dt="2022-08-25T15:17:14.628" v="538" actId="700"/>
          <ac:spMkLst>
            <pc:docMk/>
            <pc:sldMk cId="0" sldId="323"/>
            <ac:spMk id="2" creationId="{212E3D19-F699-9570-5412-20B6144D4B83}"/>
          </ac:spMkLst>
        </pc:spChg>
        <pc:spChg chg="add mod ord">
          <ac:chgData name="Daniel Khashabi" userId="62390808-c838-45e6-be59-d6fd0d208bc8" providerId="ADAL" clId="{CD8236EF-55DE-7142-A34A-4E98C8A634D1}" dt="2022-08-25T15:17:14.628" v="538" actId="700"/>
          <ac:spMkLst>
            <pc:docMk/>
            <pc:sldMk cId="0" sldId="323"/>
            <ac:spMk id="3" creationId="{54BE1945-EEB5-3742-61BC-C2BDEC373F36}"/>
          </ac:spMkLst>
        </pc:spChg>
      </pc:sldChg>
      <pc:sldChg chg="addSp modSp add del mod modClrScheme chgLayout">
        <pc:chgData name="Daniel Khashabi" userId="62390808-c838-45e6-be59-d6fd0d208bc8" providerId="ADAL" clId="{CD8236EF-55DE-7142-A34A-4E98C8A634D1}" dt="2022-08-30T05:39:00.159" v="4132" actId="2696"/>
        <pc:sldMkLst>
          <pc:docMk/>
          <pc:sldMk cId="0" sldId="324"/>
        </pc:sldMkLst>
        <pc:spChg chg="add mod ord">
          <ac:chgData name="Daniel Khashabi" userId="62390808-c838-45e6-be59-d6fd0d208bc8" providerId="ADAL" clId="{CD8236EF-55DE-7142-A34A-4E98C8A634D1}" dt="2022-08-25T15:17:14.628" v="538" actId="700"/>
          <ac:spMkLst>
            <pc:docMk/>
            <pc:sldMk cId="0" sldId="324"/>
            <ac:spMk id="2" creationId="{D0BF1409-606A-A0DE-0327-EC0A5811763B}"/>
          </ac:spMkLst>
        </pc:spChg>
        <pc:spChg chg="add mod ord">
          <ac:chgData name="Daniel Khashabi" userId="62390808-c838-45e6-be59-d6fd0d208bc8" providerId="ADAL" clId="{CD8236EF-55DE-7142-A34A-4E98C8A634D1}" dt="2022-08-25T15:17:14.628" v="538" actId="700"/>
          <ac:spMkLst>
            <pc:docMk/>
            <pc:sldMk cId="0" sldId="324"/>
            <ac:spMk id="3" creationId="{3EEDE812-E6E8-C60E-DB2D-EEA3F817FC0F}"/>
          </ac:spMkLst>
        </pc:spChg>
      </pc:sldChg>
      <pc:sldChg chg="addSp modSp add del mod modClrScheme chgLayout">
        <pc:chgData name="Daniel Khashabi" userId="62390808-c838-45e6-be59-d6fd0d208bc8" providerId="ADAL" clId="{CD8236EF-55DE-7142-A34A-4E98C8A634D1}" dt="2022-08-30T05:39:02.245" v="4133" actId="2696"/>
        <pc:sldMkLst>
          <pc:docMk/>
          <pc:sldMk cId="0" sldId="325"/>
        </pc:sldMkLst>
        <pc:spChg chg="add mod ord">
          <ac:chgData name="Daniel Khashabi" userId="62390808-c838-45e6-be59-d6fd0d208bc8" providerId="ADAL" clId="{CD8236EF-55DE-7142-A34A-4E98C8A634D1}" dt="2022-08-25T15:17:14.628" v="538" actId="700"/>
          <ac:spMkLst>
            <pc:docMk/>
            <pc:sldMk cId="0" sldId="325"/>
            <ac:spMk id="2" creationId="{70A45359-E950-F93B-5D67-EE22D2B68B3E}"/>
          </ac:spMkLst>
        </pc:spChg>
        <pc:spChg chg="add mod ord">
          <ac:chgData name="Daniel Khashabi" userId="62390808-c838-45e6-be59-d6fd0d208bc8" providerId="ADAL" clId="{CD8236EF-55DE-7142-A34A-4E98C8A634D1}" dt="2022-08-25T15:17:14.628" v="538" actId="700"/>
          <ac:spMkLst>
            <pc:docMk/>
            <pc:sldMk cId="0" sldId="325"/>
            <ac:spMk id="3" creationId="{58ABFE05-FD64-27BD-3EC2-564223E5FBF7}"/>
          </ac:spMkLst>
        </pc:spChg>
      </pc:sldChg>
      <pc:sldChg chg="addSp modSp add del mod modClrScheme chgLayout">
        <pc:chgData name="Daniel Khashabi" userId="62390808-c838-45e6-be59-d6fd0d208bc8" providerId="ADAL" clId="{CD8236EF-55DE-7142-A34A-4E98C8A634D1}" dt="2022-08-30T05:39:03.275" v="4134" actId="2696"/>
        <pc:sldMkLst>
          <pc:docMk/>
          <pc:sldMk cId="0" sldId="326"/>
        </pc:sldMkLst>
        <pc:spChg chg="add mod ord">
          <ac:chgData name="Daniel Khashabi" userId="62390808-c838-45e6-be59-d6fd0d208bc8" providerId="ADAL" clId="{CD8236EF-55DE-7142-A34A-4E98C8A634D1}" dt="2022-08-25T15:17:14.628" v="538" actId="700"/>
          <ac:spMkLst>
            <pc:docMk/>
            <pc:sldMk cId="0" sldId="326"/>
            <ac:spMk id="2" creationId="{09029C8D-24C1-46B1-6F64-4DB9860BBB7B}"/>
          </ac:spMkLst>
        </pc:spChg>
        <pc:spChg chg="add mod ord">
          <ac:chgData name="Daniel Khashabi" userId="62390808-c838-45e6-be59-d6fd0d208bc8" providerId="ADAL" clId="{CD8236EF-55DE-7142-A34A-4E98C8A634D1}" dt="2022-08-25T15:17:14.628" v="538" actId="700"/>
          <ac:spMkLst>
            <pc:docMk/>
            <pc:sldMk cId="0" sldId="326"/>
            <ac:spMk id="3" creationId="{E0097A91-F110-5055-985E-DE3EC9DC3611}"/>
          </ac:spMkLst>
        </pc:spChg>
      </pc:sldChg>
      <pc:sldChg chg="addSp modSp add del mod modClrScheme chgLayout">
        <pc:chgData name="Daniel Khashabi" userId="62390808-c838-45e6-be59-d6fd0d208bc8" providerId="ADAL" clId="{CD8236EF-55DE-7142-A34A-4E98C8A634D1}" dt="2022-08-30T05:39:04.183" v="4135" actId="2696"/>
        <pc:sldMkLst>
          <pc:docMk/>
          <pc:sldMk cId="0" sldId="327"/>
        </pc:sldMkLst>
        <pc:spChg chg="add mod ord">
          <ac:chgData name="Daniel Khashabi" userId="62390808-c838-45e6-be59-d6fd0d208bc8" providerId="ADAL" clId="{CD8236EF-55DE-7142-A34A-4E98C8A634D1}" dt="2022-08-25T15:17:14.628" v="538" actId="700"/>
          <ac:spMkLst>
            <pc:docMk/>
            <pc:sldMk cId="0" sldId="327"/>
            <ac:spMk id="2" creationId="{FD9E7894-0151-FE3E-8562-5D19D1704BC8}"/>
          </ac:spMkLst>
        </pc:spChg>
        <pc:spChg chg="add mod ord">
          <ac:chgData name="Daniel Khashabi" userId="62390808-c838-45e6-be59-d6fd0d208bc8" providerId="ADAL" clId="{CD8236EF-55DE-7142-A34A-4E98C8A634D1}" dt="2022-08-25T15:17:14.628" v="538" actId="700"/>
          <ac:spMkLst>
            <pc:docMk/>
            <pc:sldMk cId="0" sldId="327"/>
            <ac:spMk id="3" creationId="{7168D3F4-D4A9-367F-6B5A-D70B104E33EA}"/>
          </ac:spMkLst>
        </pc:spChg>
      </pc:sldChg>
      <pc:sldChg chg="addSp modSp add del mod modClrScheme chgLayout">
        <pc:chgData name="Daniel Khashabi" userId="62390808-c838-45e6-be59-d6fd0d208bc8" providerId="ADAL" clId="{CD8236EF-55DE-7142-A34A-4E98C8A634D1}" dt="2022-08-30T05:39:05.189" v="4136" actId="2696"/>
        <pc:sldMkLst>
          <pc:docMk/>
          <pc:sldMk cId="0" sldId="328"/>
        </pc:sldMkLst>
        <pc:spChg chg="add mod ord">
          <ac:chgData name="Daniel Khashabi" userId="62390808-c838-45e6-be59-d6fd0d208bc8" providerId="ADAL" clId="{CD8236EF-55DE-7142-A34A-4E98C8A634D1}" dt="2022-08-25T15:17:14.628" v="538" actId="700"/>
          <ac:spMkLst>
            <pc:docMk/>
            <pc:sldMk cId="0" sldId="328"/>
            <ac:spMk id="2" creationId="{4759373A-5C68-9943-8373-FC400A598F55}"/>
          </ac:spMkLst>
        </pc:spChg>
        <pc:spChg chg="add mod ord">
          <ac:chgData name="Daniel Khashabi" userId="62390808-c838-45e6-be59-d6fd0d208bc8" providerId="ADAL" clId="{CD8236EF-55DE-7142-A34A-4E98C8A634D1}" dt="2022-08-25T15:17:14.628" v="538" actId="700"/>
          <ac:spMkLst>
            <pc:docMk/>
            <pc:sldMk cId="0" sldId="328"/>
            <ac:spMk id="3" creationId="{560BA404-45AB-2FF3-AC53-9748928BDE02}"/>
          </ac:spMkLst>
        </pc:spChg>
      </pc:sldChg>
      <pc:sldChg chg="addSp modSp add del mod modClrScheme chgLayout">
        <pc:chgData name="Daniel Khashabi" userId="62390808-c838-45e6-be59-d6fd0d208bc8" providerId="ADAL" clId="{CD8236EF-55DE-7142-A34A-4E98C8A634D1}" dt="2022-08-30T05:39:06.122" v="4137" actId="2696"/>
        <pc:sldMkLst>
          <pc:docMk/>
          <pc:sldMk cId="0" sldId="329"/>
        </pc:sldMkLst>
        <pc:spChg chg="add mod ord">
          <ac:chgData name="Daniel Khashabi" userId="62390808-c838-45e6-be59-d6fd0d208bc8" providerId="ADAL" clId="{CD8236EF-55DE-7142-A34A-4E98C8A634D1}" dt="2022-08-25T15:17:14.628" v="538" actId="700"/>
          <ac:spMkLst>
            <pc:docMk/>
            <pc:sldMk cId="0" sldId="329"/>
            <ac:spMk id="2" creationId="{C80E8264-1ED8-ABFC-D889-4DD6D1E3FCED}"/>
          </ac:spMkLst>
        </pc:spChg>
        <pc:spChg chg="add mod ord">
          <ac:chgData name="Daniel Khashabi" userId="62390808-c838-45e6-be59-d6fd0d208bc8" providerId="ADAL" clId="{CD8236EF-55DE-7142-A34A-4E98C8A634D1}" dt="2022-08-25T15:17:14.628" v="538" actId="700"/>
          <ac:spMkLst>
            <pc:docMk/>
            <pc:sldMk cId="0" sldId="329"/>
            <ac:spMk id="3" creationId="{44B9AECF-1EA8-9158-D209-B41718BC0EC9}"/>
          </ac:spMkLst>
        </pc:spChg>
      </pc:sldChg>
      <pc:sldChg chg="modSp add del mod modClrScheme chgLayout">
        <pc:chgData name="Daniel Khashabi" userId="62390808-c838-45e6-be59-d6fd0d208bc8" providerId="ADAL" clId="{CD8236EF-55DE-7142-A34A-4E98C8A634D1}" dt="2022-08-31T13:57:21.243" v="4819" actId="2696"/>
        <pc:sldMkLst>
          <pc:docMk/>
          <pc:sldMk cId="0" sldId="330"/>
        </pc:sldMkLst>
        <pc:spChg chg="mod ord">
          <ac:chgData name="Daniel Khashabi" userId="62390808-c838-45e6-be59-d6fd0d208bc8" providerId="ADAL" clId="{CD8236EF-55DE-7142-A34A-4E98C8A634D1}" dt="2022-08-25T15:17:14.628" v="538" actId="700"/>
          <ac:spMkLst>
            <pc:docMk/>
            <pc:sldMk cId="0" sldId="330"/>
            <ac:spMk id="520" creationId="{00000000-0000-0000-0000-000000000000}"/>
          </ac:spMkLst>
        </pc:spChg>
        <pc:spChg chg="mod ord">
          <ac:chgData name="Daniel Khashabi" userId="62390808-c838-45e6-be59-d6fd0d208bc8" providerId="ADAL" clId="{CD8236EF-55DE-7142-A34A-4E98C8A634D1}" dt="2022-08-25T15:17:15.147" v="568" actId="27636"/>
          <ac:spMkLst>
            <pc:docMk/>
            <pc:sldMk cId="0" sldId="330"/>
            <ac:spMk id="521" creationId="{00000000-0000-0000-0000-000000000000}"/>
          </ac:spMkLst>
        </pc:spChg>
      </pc:sldChg>
      <pc:sldChg chg="add del">
        <pc:chgData name="Daniel Khashabi" userId="62390808-c838-45e6-be59-d6fd0d208bc8" providerId="ADAL" clId="{CD8236EF-55DE-7142-A34A-4E98C8A634D1}" dt="2022-08-31T13:57:28.919" v="4821" actId="2696"/>
        <pc:sldMkLst>
          <pc:docMk/>
          <pc:sldMk cId="828061250" sldId="330"/>
        </pc:sldMkLst>
      </pc:sldChg>
      <pc:sldChg chg="add del">
        <pc:chgData name="Daniel Khashabi" userId="62390808-c838-45e6-be59-d6fd0d208bc8" providerId="ADAL" clId="{CD8236EF-55DE-7142-A34A-4E98C8A634D1}" dt="2022-09-01T04:00:44.173" v="19563" actId="2696"/>
        <pc:sldMkLst>
          <pc:docMk/>
          <pc:sldMk cId="2631067488" sldId="330"/>
        </pc:sldMkLst>
      </pc:sldChg>
      <pc:sldChg chg="addSp modSp add del mod modClrScheme chgLayout">
        <pc:chgData name="Daniel Khashabi" userId="62390808-c838-45e6-be59-d6fd0d208bc8" providerId="ADAL" clId="{CD8236EF-55DE-7142-A34A-4E98C8A634D1}" dt="2022-08-31T13:53:21.704" v="4799" actId="2696"/>
        <pc:sldMkLst>
          <pc:docMk/>
          <pc:sldMk cId="0" sldId="331"/>
        </pc:sldMkLst>
        <pc:spChg chg="add mod ord">
          <ac:chgData name="Daniel Khashabi" userId="62390808-c838-45e6-be59-d6fd0d208bc8" providerId="ADAL" clId="{CD8236EF-55DE-7142-A34A-4E98C8A634D1}" dt="2022-08-25T15:17:14.628" v="538" actId="700"/>
          <ac:spMkLst>
            <pc:docMk/>
            <pc:sldMk cId="0" sldId="331"/>
            <ac:spMk id="2" creationId="{C4DF9D70-6159-075C-B9B8-B29E7BB9CA0B}"/>
          </ac:spMkLst>
        </pc:spChg>
        <pc:spChg chg="mod ord">
          <ac:chgData name="Daniel Khashabi" userId="62390808-c838-45e6-be59-d6fd0d208bc8" providerId="ADAL" clId="{CD8236EF-55DE-7142-A34A-4E98C8A634D1}" dt="2022-08-25T15:17:14.628" v="538" actId="700"/>
          <ac:spMkLst>
            <pc:docMk/>
            <pc:sldMk cId="0" sldId="331"/>
            <ac:spMk id="527" creationId="{00000000-0000-0000-0000-000000000000}"/>
          </ac:spMkLst>
        </pc:spChg>
      </pc:sldChg>
      <pc:sldChg chg="modSp add del mod modClrScheme chgLayout">
        <pc:chgData name="Daniel Khashabi" userId="62390808-c838-45e6-be59-d6fd0d208bc8" providerId="ADAL" clId="{CD8236EF-55DE-7142-A34A-4E98C8A634D1}" dt="2022-08-31T13:57:21.243" v="4819" actId="2696"/>
        <pc:sldMkLst>
          <pc:docMk/>
          <pc:sldMk cId="0" sldId="332"/>
        </pc:sldMkLst>
        <pc:spChg chg="mod ord">
          <ac:chgData name="Daniel Khashabi" userId="62390808-c838-45e6-be59-d6fd0d208bc8" providerId="ADAL" clId="{CD8236EF-55DE-7142-A34A-4E98C8A634D1}" dt="2022-08-25T15:17:15.164" v="569" actId="27636"/>
          <ac:spMkLst>
            <pc:docMk/>
            <pc:sldMk cId="0" sldId="332"/>
            <ac:spMk id="532" creationId="{00000000-0000-0000-0000-000000000000}"/>
          </ac:spMkLst>
        </pc:spChg>
        <pc:spChg chg="mod ord">
          <ac:chgData name="Daniel Khashabi" userId="62390808-c838-45e6-be59-d6fd0d208bc8" providerId="ADAL" clId="{CD8236EF-55DE-7142-A34A-4E98C8A634D1}" dt="2022-08-25T15:17:14.628" v="538" actId="700"/>
          <ac:spMkLst>
            <pc:docMk/>
            <pc:sldMk cId="0" sldId="332"/>
            <ac:spMk id="533" creationId="{00000000-0000-0000-0000-000000000000}"/>
          </ac:spMkLst>
        </pc:spChg>
      </pc:sldChg>
      <pc:sldChg chg="add del">
        <pc:chgData name="Daniel Khashabi" userId="62390808-c838-45e6-be59-d6fd0d208bc8" providerId="ADAL" clId="{CD8236EF-55DE-7142-A34A-4E98C8A634D1}" dt="2022-08-31T13:57:28.919" v="4821" actId="2696"/>
        <pc:sldMkLst>
          <pc:docMk/>
          <pc:sldMk cId="1460097861" sldId="332"/>
        </pc:sldMkLst>
      </pc:sldChg>
      <pc:sldChg chg="add del">
        <pc:chgData name="Daniel Khashabi" userId="62390808-c838-45e6-be59-d6fd0d208bc8" providerId="ADAL" clId="{CD8236EF-55DE-7142-A34A-4E98C8A634D1}" dt="2022-09-01T04:00:44.173" v="19563" actId="2696"/>
        <pc:sldMkLst>
          <pc:docMk/>
          <pc:sldMk cId="4022153775" sldId="332"/>
        </pc:sldMkLst>
      </pc:sldChg>
      <pc:sldChg chg="add del">
        <pc:chgData name="Daniel Khashabi" userId="62390808-c838-45e6-be59-d6fd0d208bc8" providerId="ADAL" clId="{CD8236EF-55DE-7142-A34A-4E98C8A634D1}" dt="2022-08-24T23:55:47.348" v="306" actId="2696"/>
        <pc:sldMkLst>
          <pc:docMk/>
          <pc:sldMk cId="0" sldId="333"/>
        </pc:sldMkLst>
      </pc:sldChg>
      <pc:sldChg chg="modSp add del mod modClrScheme chgLayout">
        <pc:chgData name="Daniel Khashabi" userId="62390808-c838-45e6-be59-d6fd0d208bc8" providerId="ADAL" clId="{CD8236EF-55DE-7142-A34A-4E98C8A634D1}" dt="2022-08-31T13:57:21.243" v="4819" actId="2696"/>
        <pc:sldMkLst>
          <pc:docMk/>
          <pc:sldMk cId="0" sldId="334"/>
        </pc:sldMkLst>
        <pc:spChg chg="mod ord">
          <ac:chgData name="Daniel Khashabi" userId="62390808-c838-45e6-be59-d6fd0d208bc8" providerId="ADAL" clId="{CD8236EF-55DE-7142-A34A-4E98C8A634D1}" dt="2022-08-25T15:17:15.172" v="570" actId="27636"/>
          <ac:spMkLst>
            <pc:docMk/>
            <pc:sldMk cId="0" sldId="334"/>
            <ac:spMk id="545" creationId="{00000000-0000-0000-0000-000000000000}"/>
          </ac:spMkLst>
        </pc:spChg>
        <pc:spChg chg="mod ord">
          <ac:chgData name="Daniel Khashabi" userId="62390808-c838-45e6-be59-d6fd0d208bc8" providerId="ADAL" clId="{CD8236EF-55DE-7142-A34A-4E98C8A634D1}" dt="2022-08-25T15:17:14.628" v="538" actId="700"/>
          <ac:spMkLst>
            <pc:docMk/>
            <pc:sldMk cId="0" sldId="334"/>
            <ac:spMk id="546" creationId="{00000000-0000-0000-0000-000000000000}"/>
          </ac:spMkLst>
        </pc:spChg>
      </pc:sldChg>
      <pc:sldChg chg="add del">
        <pc:chgData name="Daniel Khashabi" userId="62390808-c838-45e6-be59-d6fd0d208bc8" providerId="ADAL" clId="{CD8236EF-55DE-7142-A34A-4E98C8A634D1}" dt="2022-09-01T04:00:44.173" v="19563" actId="2696"/>
        <pc:sldMkLst>
          <pc:docMk/>
          <pc:sldMk cId="2898308283" sldId="334"/>
        </pc:sldMkLst>
      </pc:sldChg>
      <pc:sldChg chg="add del">
        <pc:chgData name="Daniel Khashabi" userId="62390808-c838-45e6-be59-d6fd0d208bc8" providerId="ADAL" clId="{CD8236EF-55DE-7142-A34A-4E98C8A634D1}" dt="2022-08-31T13:57:28.919" v="4821" actId="2696"/>
        <pc:sldMkLst>
          <pc:docMk/>
          <pc:sldMk cId="4121103592" sldId="334"/>
        </pc:sldMkLst>
      </pc:sldChg>
      <pc:sldChg chg="modSp add del mod modClrScheme chgLayout">
        <pc:chgData name="Daniel Khashabi" userId="62390808-c838-45e6-be59-d6fd0d208bc8" providerId="ADAL" clId="{CD8236EF-55DE-7142-A34A-4E98C8A634D1}" dt="2022-08-25T20:17:21.895" v="3909" actId="2696"/>
        <pc:sldMkLst>
          <pc:docMk/>
          <pc:sldMk cId="0" sldId="335"/>
        </pc:sldMkLst>
        <pc:spChg chg="mod ord">
          <ac:chgData name="Daniel Khashabi" userId="62390808-c838-45e6-be59-d6fd0d208bc8" providerId="ADAL" clId="{CD8236EF-55DE-7142-A34A-4E98C8A634D1}" dt="2022-08-25T15:17:14.628" v="538" actId="700"/>
          <ac:spMkLst>
            <pc:docMk/>
            <pc:sldMk cId="0" sldId="335"/>
            <ac:spMk id="551" creationId="{00000000-0000-0000-0000-000000000000}"/>
          </ac:spMkLst>
        </pc:spChg>
        <pc:spChg chg="mod ord">
          <ac:chgData name="Daniel Khashabi" userId="62390808-c838-45e6-be59-d6fd0d208bc8" providerId="ADAL" clId="{CD8236EF-55DE-7142-A34A-4E98C8A634D1}" dt="2022-08-25T15:17:14.628" v="538" actId="700"/>
          <ac:spMkLst>
            <pc:docMk/>
            <pc:sldMk cId="0" sldId="335"/>
            <ac:spMk id="552" creationId="{00000000-0000-0000-0000-000000000000}"/>
          </ac:spMkLst>
        </pc:spChg>
      </pc:sldChg>
      <pc:sldChg chg="modSp add del mod modClrScheme chgLayout">
        <pc:chgData name="Daniel Khashabi" userId="62390808-c838-45e6-be59-d6fd0d208bc8" providerId="ADAL" clId="{CD8236EF-55DE-7142-A34A-4E98C8A634D1}" dt="2022-08-31T13:53:26.048" v="4800" actId="2696"/>
        <pc:sldMkLst>
          <pc:docMk/>
          <pc:sldMk cId="0" sldId="336"/>
        </pc:sldMkLst>
        <pc:spChg chg="mod ord">
          <ac:chgData name="Daniel Khashabi" userId="62390808-c838-45e6-be59-d6fd0d208bc8" providerId="ADAL" clId="{CD8236EF-55DE-7142-A34A-4E98C8A634D1}" dt="2022-08-25T15:17:15.193" v="571" actId="27636"/>
          <ac:spMkLst>
            <pc:docMk/>
            <pc:sldMk cId="0" sldId="336"/>
            <ac:spMk id="557" creationId="{00000000-0000-0000-0000-000000000000}"/>
          </ac:spMkLst>
        </pc:spChg>
        <pc:spChg chg="mod ord">
          <ac:chgData name="Daniel Khashabi" userId="62390808-c838-45e6-be59-d6fd0d208bc8" providerId="ADAL" clId="{CD8236EF-55DE-7142-A34A-4E98C8A634D1}" dt="2022-08-25T15:17:14.628" v="538" actId="700"/>
          <ac:spMkLst>
            <pc:docMk/>
            <pc:sldMk cId="0" sldId="336"/>
            <ac:spMk id="558" creationId="{00000000-0000-0000-0000-000000000000}"/>
          </ac:spMkLst>
        </pc:spChg>
      </pc:sldChg>
      <pc:sldChg chg="add del">
        <pc:chgData name="Daniel Khashabi" userId="62390808-c838-45e6-be59-d6fd0d208bc8" providerId="ADAL" clId="{CD8236EF-55DE-7142-A34A-4E98C8A634D1}" dt="2022-09-01T04:00:44.173" v="19563" actId="2696"/>
        <pc:sldMkLst>
          <pc:docMk/>
          <pc:sldMk cId="3928386219" sldId="336"/>
        </pc:sldMkLst>
      </pc:sldChg>
      <pc:sldChg chg="addSp delSp modSp add del mod modClrScheme chgLayout">
        <pc:chgData name="Daniel Khashabi" userId="62390808-c838-45e6-be59-d6fd0d208bc8" providerId="ADAL" clId="{CD8236EF-55DE-7142-A34A-4E98C8A634D1}" dt="2022-08-31T13:53:26.048" v="4800" actId="2696"/>
        <pc:sldMkLst>
          <pc:docMk/>
          <pc:sldMk cId="0" sldId="337"/>
        </pc:sldMkLst>
        <pc:spChg chg="add mod ord">
          <ac:chgData name="Daniel Khashabi" userId="62390808-c838-45e6-be59-d6fd0d208bc8" providerId="ADAL" clId="{CD8236EF-55DE-7142-A34A-4E98C8A634D1}" dt="2022-08-25T15:17:14.628" v="538" actId="700"/>
          <ac:spMkLst>
            <pc:docMk/>
            <pc:sldMk cId="0" sldId="337"/>
            <ac:spMk id="2" creationId="{AAC84FD2-E449-2757-2756-BFBE4FEF9395}"/>
          </ac:spMkLst>
        </pc:spChg>
        <pc:spChg chg="mod ord">
          <ac:chgData name="Daniel Khashabi" userId="62390808-c838-45e6-be59-d6fd0d208bc8" providerId="ADAL" clId="{CD8236EF-55DE-7142-A34A-4E98C8A634D1}" dt="2022-08-25T15:17:15.202" v="572" actId="27636"/>
          <ac:spMkLst>
            <pc:docMk/>
            <pc:sldMk cId="0" sldId="337"/>
            <ac:spMk id="563" creationId="{00000000-0000-0000-0000-000000000000}"/>
          </ac:spMkLst>
        </pc:spChg>
        <pc:spChg chg="del mod ord">
          <ac:chgData name="Daniel Khashabi" userId="62390808-c838-45e6-be59-d6fd0d208bc8" providerId="ADAL" clId="{CD8236EF-55DE-7142-A34A-4E98C8A634D1}" dt="2022-08-25T15:17:14.628" v="538" actId="700"/>
          <ac:spMkLst>
            <pc:docMk/>
            <pc:sldMk cId="0" sldId="337"/>
            <ac:spMk id="564" creationId="{00000000-0000-0000-0000-000000000000}"/>
          </ac:spMkLst>
        </pc:spChg>
      </pc:sldChg>
      <pc:sldChg chg="add del">
        <pc:chgData name="Daniel Khashabi" userId="62390808-c838-45e6-be59-d6fd0d208bc8" providerId="ADAL" clId="{CD8236EF-55DE-7142-A34A-4E98C8A634D1}" dt="2022-09-01T04:00:44.173" v="19563" actId="2696"/>
        <pc:sldMkLst>
          <pc:docMk/>
          <pc:sldMk cId="2850909483" sldId="337"/>
        </pc:sldMkLst>
      </pc:sldChg>
      <pc:sldChg chg="addSp delSp modSp add del mod modClrScheme chgLayout">
        <pc:chgData name="Daniel Khashabi" userId="62390808-c838-45e6-be59-d6fd0d208bc8" providerId="ADAL" clId="{CD8236EF-55DE-7142-A34A-4E98C8A634D1}" dt="2022-08-31T13:53:26.048" v="4800" actId="2696"/>
        <pc:sldMkLst>
          <pc:docMk/>
          <pc:sldMk cId="0" sldId="338"/>
        </pc:sldMkLst>
        <pc:spChg chg="add del mod ord">
          <ac:chgData name="Daniel Khashabi" userId="62390808-c838-45e6-be59-d6fd0d208bc8" providerId="ADAL" clId="{CD8236EF-55DE-7142-A34A-4E98C8A634D1}" dt="2022-08-31T13:53:16.801" v="4795" actId="700"/>
          <ac:spMkLst>
            <pc:docMk/>
            <pc:sldMk cId="0" sldId="338"/>
            <ac:spMk id="2" creationId="{C840BB31-A56D-FCBB-E559-B37BB3E964D2}"/>
          </ac:spMkLst>
        </pc:spChg>
        <pc:spChg chg="add del mod ord">
          <ac:chgData name="Daniel Khashabi" userId="62390808-c838-45e6-be59-d6fd0d208bc8" providerId="ADAL" clId="{CD8236EF-55DE-7142-A34A-4E98C8A634D1}" dt="2022-08-31T13:53:16.801" v="4795" actId="700"/>
          <ac:spMkLst>
            <pc:docMk/>
            <pc:sldMk cId="0" sldId="338"/>
            <ac:spMk id="3" creationId="{2C2FF650-A7EA-BBB9-76AB-5DA738A7200E}"/>
          </ac:spMkLst>
        </pc:spChg>
      </pc:sldChg>
      <pc:sldChg chg="add del">
        <pc:chgData name="Daniel Khashabi" userId="62390808-c838-45e6-be59-d6fd0d208bc8" providerId="ADAL" clId="{CD8236EF-55DE-7142-A34A-4E98C8A634D1}" dt="2022-08-31T22:31:08.268" v="10888" actId="2696"/>
        <pc:sldMkLst>
          <pc:docMk/>
          <pc:sldMk cId="3178476366" sldId="338"/>
        </pc:sldMkLst>
      </pc:sldChg>
      <pc:sldChg chg="addSp modSp add del mod modClrScheme chgLayout">
        <pc:chgData name="Daniel Khashabi" userId="62390808-c838-45e6-be59-d6fd0d208bc8" providerId="ADAL" clId="{CD8236EF-55DE-7142-A34A-4E98C8A634D1}" dt="2022-08-31T13:49:52.152" v="4782" actId="2696"/>
        <pc:sldMkLst>
          <pc:docMk/>
          <pc:sldMk cId="0" sldId="339"/>
        </pc:sldMkLst>
        <pc:spChg chg="add mod ord">
          <ac:chgData name="Daniel Khashabi" userId="62390808-c838-45e6-be59-d6fd0d208bc8" providerId="ADAL" clId="{CD8236EF-55DE-7142-A34A-4E98C8A634D1}" dt="2022-08-25T15:17:14.628" v="538" actId="700"/>
          <ac:spMkLst>
            <pc:docMk/>
            <pc:sldMk cId="0" sldId="339"/>
            <ac:spMk id="2" creationId="{0B739E5B-7168-7577-C2DD-C7B1851D0DD5}"/>
          </ac:spMkLst>
        </pc:spChg>
        <pc:spChg chg="mod ord">
          <ac:chgData name="Daniel Khashabi" userId="62390808-c838-45e6-be59-d6fd0d208bc8" providerId="ADAL" clId="{CD8236EF-55DE-7142-A34A-4E98C8A634D1}" dt="2022-08-25T15:17:14.628" v="538" actId="700"/>
          <ac:spMkLst>
            <pc:docMk/>
            <pc:sldMk cId="0" sldId="339"/>
            <ac:spMk id="577" creationId="{00000000-0000-0000-0000-000000000000}"/>
          </ac:spMkLst>
        </pc:spChg>
      </pc:sldChg>
      <pc:sldChg chg="add del">
        <pc:chgData name="Daniel Khashabi" userId="62390808-c838-45e6-be59-d6fd0d208bc8" providerId="ADAL" clId="{CD8236EF-55DE-7142-A34A-4E98C8A634D1}" dt="2022-09-01T04:00:44.173" v="19563" actId="2696"/>
        <pc:sldMkLst>
          <pc:docMk/>
          <pc:sldMk cId="242824271" sldId="339"/>
        </pc:sldMkLst>
      </pc:sldChg>
      <pc:sldChg chg="modSp add del mod modClrScheme chgLayout">
        <pc:chgData name="Daniel Khashabi" userId="62390808-c838-45e6-be59-d6fd0d208bc8" providerId="ADAL" clId="{CD8236EF-55DE-7142-A34A-4E98C8A634D1}" dt="2022-08-31T13:49:52.152" v="4782" actId="2696"/>
        <pc:sldMkLst>
          <pc:docMk/>
          <pc:sldMk cId="0" sldId="340"/>
        </pc:sldMkLst>
        <pc:spChg chg="mod ord">
          <ac:chgData name="Daniel Khashabi" userId="62390808-c838-45e6-be59-d6fd0d208bc8" providerId="ADAL" clId="{CD8236EF-55DE-7142-A34A-4E98C8A634D1}" dt="2022-08-25T15:17:15.239" v="573" actId="27636"/>
          <ac:spMkLst>
            <pc:docMk/>
            <pc:sldMk cId="0" sldId="340"/>
            <ac:spMk id="582" creationId="{00000000-0000-0000-0000-000000000000}"/>
          </ac:spMkLst>
        </pc:spChg>
        <pc:spChg chg="mod ord">
          <ac:chgData name="Daniel Khashabi" userId="62390808-c838-45e6-be59-d6fd0d208bc8" providerId="ADAL" clId="{CD8236EF-55DE-7142-A34A-4E98C8A634D1}" dt="2022-08-25T15:17:14.628" v="538" actId="700"/>
          <ac:spMkLst>
            <pc:docMk/>
            <pc:sldMk cId="0" sldId="340"/>
            <ac:spMk id="583" creationId="{00000000-0000-0000-0000-000000000000}"/>
          </ac:spMkLst>
        </pc:spChg>
      </pc:sldChg>
      <pc:sldChg chg="add del">
        <pc:chgData name="Daniel Khashabi" userId="62390808-c838-45e6-be59-d6fd0d208bc8" providerId="ADAL" clId="{CD8236EF-55DE-7142-A34A-4E98C8A634D1}" dt="2022-09-01T04:00:44.173" v="19563" actId="2696"/>
        <pc:sldMkLst>
          <pc:docMk/>
          <pc:sldMk cId="1708698163" sldId="340"/>
        </pc:sldMkLst>
      </pc:sldChg>
      <pc:sldChg chg="modSp add del mod modClrScheme chgLayout">
        <pc:chgData name="Daniel Khashabi" userId="62390808-c838-45e6-be59-d6fd0d208bc8" providerId="ADAL" clId="{CD8236EF-55DE-7142-A34A-4E98C8A634D1}" dt="2022-08-30T05:39:50.205" v="4138" actId="2696"/>
        <pc:sldMkLst>
          <pc:docMk/>
          <pc:sldMk cId="0" sldId="341"/>
        </pc:sldMkLst>
        <pc:spChg chg="mod ord">
          <ac:chgData name="Daniel Khashabi" userId="62390808-c838-45e6-be59-d6fd0d208bc8" providerId="ADAL" clId="{CD8236EF-55DE-7142-A34A-4E98C8A634D1}" dt="2022-08-25T15:17:15.257" v="574" actId="27636"/>
          <ac:spMkLst>
            <pc:docMk/>
            <pc:sldMk cId="0" sldId="341"/>
            <ac:spMk id="588" creationId="{00000000-0000-0000-0000-000000000000}"/>
          </ac:spMkLst>
        </pc:spChg>
        <pc:spChg chg="mod ord">
          <ac:chgData name="Daniel Khashabi" userId="62390808-c838-45e6-be59-d6fd0d208bc8" providerId="ADAL" clId="{CD8236EF-55DE-7142-A34A-4E98C8A634D1}" dt="2022-08-25T15:17:14.628" v="538" actId="700"/>
          <ac:spMkLst>
            <pc:docMk/>
            <pc:sldMk cId="0" sldId="341"/>
            <ac:spMk id="589" creationId="{00000000-0000-0000-0000-000000000000}"/>
          </ac:spMkLst>
        </pc:spChg>
      </pc:sldChg>
      <pc:sldChg chg="addSp delSp modSp add del mod modClrScheme chgLayout">
        <pc:chgData name="Daniel Khashabi" userId="62390808-c838-45e6-be59-d6fd0d208bc8" providerId="ADAL" clId="{CD8236EF-55DE-7142-A34A-4E98C8A634D1}" dt="2022-08-30T05:40:07.367" v="4140" actId="2696"/>
        <pc:sldMkLst>
          <pc:docMk/>
          <pc:sldMk cId="0" sldId="342"/>
        </pc:sldMkLst>
        <pc:spChg chg="add mod ord">
          <ac:chgData name="Daniel Khashabi" userId="62390808-c838-45e6-be59-d6fd0d208bc8" providerId="ADAL" clId="{CD8236EF-55DE-7142-A34A-4E98C8A634D1}" dt="2022-08-25T15:17:14.628" v="538" actId="700"/>
          <ac:spMkLst>
            <pc:docMk/>
            <pc:sldMk cId="0" sldId="342"/>
            <ac:spMk id="2" creationId="{2F588562-37BD-9827-9B5B-60DD916A9EE1}"/>
          </ac:spMkLst>
        </pc:spChg>
        <pc:spChg chg="add del mod ord">
          <ac:chgData name="Daniel Khashabi" userId="62390808-c838-45e6-be59-d6fd0d208bc8" providerId="ADAL" clId="{CD8236EF-55DE-7142-A34A-4E98C8A634D1}" dt="2022-08-30T05:40:02.436" v="4139" actId="478"/>
          <ac:spMkLst>
            <pc:docMk/>
            <pc:sldMk cId="0" sldId="342"/>
            <ac:spMk id="3" creationId="{DBCCED83-4B08-7370-B804-FAD5C644B1E7}"/>
          </ac:spMkLst>
        </pc:spChg>
      </pc:sldChg>
      <pc:sldChg chg="modSp add del mod modClrScheme chgLayout">
        <pc:chgData name="Daniel Khashabi" userId="62390808-c838-45e6-be59-d6fd0d208bc8" providerId="ADAL" clId="{CD8236EF-55DE-7142-A34A-4E98C8A634D1}" dt="2022-08-30T05:40:30.631" v="4141" actId="2696"/>
        <pc:sldMkLst>
          <pc:docMk/>
          <pc:sldMk cId="0" sldId="343"/>
        </pc:sldMkLst>
        <pc:spChg chg="mod ord">
          <ac:chgData name="Daniel Khashabi" userId="62390808-c838-45e6-be59-d6fd0d208bc8" providerId="ADAL" clId="{CD8236EF-55DE-7142-A34A-4E98C8A634D1}" dt="2022-08-25T15:17:15.284" v="575" actId="27636"/>
          <ac:spMkLst>
            <pc:docMk/>
            <pc:sldMk cId="0" sldId="343"/>
            <ac:spMk id="602" creationId="{00000000-0000-0000-0000-000000000000}"/>
          </ac:spMkLst>
        </pc:spChg>
        <pc:spChg chg="mod ord">
          <ac:chgData name="Daniel Khashabi" userId="62390808-c838-45e6-be59-d6fd0d208bc8" providerId="ADAL" clId="{CD8236EF-55DE-7142-A34A-4E98C8A634D1}" dt="2022-08-25T15:17:14.628" v="538" actId="700"/>
          <ac:spMkLst>
            <pc:docMk/>
            <pc:sldMk cId="0" sldId="343"/>
            <ac:spMk id="603" creationId="{00000000-0000-0000-0000-000000000000}"/>
          </ac:spMkLst>
        </pc:spChg>
      </pc:sldChg>
      <pc:sldChg chg="modSp add del mod modClrScheme chgLayout">
        <pc:chgData name="Daniel Khashabi" userId="62390808-c838-45e6-be59-d6fd0d208bc8" providerId="ADAL" clId="{CD8236EF-55DE-7142-A34A-4E98C8A634D1}" dt="2022-08-30T05:40:47.642" v="4142" actId="2696"/>
        <pc:sldMkLst>
          <pc:docMk/>
          <pc:sldMk cId="0" sldId="344"/>
        </pc:sldMkLst>
        <pc:spChg chg="mod ord">
          <ac:chgData name="Daniel Khashabi" userId="62390808-c838-45e6-be59-d6fd0d208bc8" providerId="ADAL" clId="{CD8236EF-55DE-7142-A34A-4E98C8A634D1}" dt="2022-08-25T15:17:15.300" v="576" actId="27636"/>
          <ac:spMkLst>
            <pc:docMk/>
            <pc:sldMk cId="0" sldId="344"/>
            <ac:spMk id="609" creationId="{00000000-0000-0000-0000-000000000000}"/>
          </ac:spMkLst>
        </pc:spChg>
        <pc:spChg chg="mod ord">
          <ac:chgData name="Daniel Khashabi" userId="62390808-c838-45e6-be59-d6fd0d208bc8" providerId="ADAL" clId="{CD8236EF-55DE-7142-A34A-4E98C8A634D1}" dt="2022-08-25T15:17:14.628" v="538" actId="700"/>
          <ac:spMkLst>
            <pc:docMk/>
            <pc:sldMk cId="0" sldId="344"/>
            <ac:spMk id="610" creationId="{00000000-0000-0000-0000-000000000000}"/>
          </ac:spMkLst>
        </pc:spChg>
      </pc:sldChg>
      <pc:sldChg chg="modSp add del mod modClrScheme chgLayout">
        <pc:chgData name="Daniel Khashabi" userId="62390808-c838-45e6-be59-d6fd0d208bc8" providerId="ADAL" clId="{CD8236EF-55DE-7142-A34A-4E98C8A634D1}" dt="2022-08-31T13:49:52.152" v="4782" actId="2696"/>
        <pc:sldMkLst>
          <pc:docMk/>
          <pc:sldMk cId="0" sldId="345"/>
        </pc:sldMkLst>
        <pc:spChg chg="mod ord">
          <ac:chgData name="Daniel Khashabi" userId="62390808-c838-45e6-be59-d6fd0d208bc8" providerId="ADAL" clId="{CD8236EF-55DE-7142-A34A-4E98C8A634D1}" dt="2022-08-25T15:17:15.309" v="577" actId="27636"/>
          <ac:spMkLst>
            <pc:docMk/>
            <pc:sldMk cId="0" sldId="345"/>
            <ac:spMk id="616" creationId="{00000000-0000-0000-0000-000000000000}"/>
          </ac:spMkLst>
        </pc:spChg>
        <pc:spChg chg="mod ord">
          <ac:chgData name="Daniel Khashabi" userId="62390808-c838-45e6-be59-d6fd0d208bc8" providerId="ADAL" clId="{CD8236EF-55DE-7142-A34A-4E98C8A634D1}" dt="2022-08-25T15:17:14.628" v="538" actId="700"/>
          <ac:spMkLst>
            <pc:docMk/>
            <pc:sldMk cId="0" sldId="345"/>
            <ac:spMk id="617" creationId="{00000000-0000-0000-0000-000000000000}"/>
          </ac:spMkLst>
        </pc:spChg>
      </pc:sldChg>
      <pc:sldChg chg="add del">
        <pc:chgData name="Daniel Khashabi" userId="62390808-c838-45e6-be59-d6fd0d208bc8" providerId="ADAL" clId="{CD8236EF-55DE-7142-A34A-4E98C8A634D1}" dt="2022-09-01T04:00:44.173" v="19563" actId="2696"/>
        <pc:sldMkLst>
          <pc:docMk/>
          <pc:sldMk cId="2685435636" sldId="345"/>
        </pc:sldMkLst>
      </pc:sldChg>
      <pc:sldChg chg="modSp add del mod modClrScheme chgLayout">
        <pc:chgData name="Daniel Khashabi" userId="62390808-c838-45e6-be59-d6fd0d208bc8" providerId="ADAL" clId="{CD8236EF-55DE-7142-A34A-4E98C8A634D1}" dt="2022-08-31T13:49:52.152" v="4782" actId="2696"/>
        <pc:sldMkLst>
          <pc:docMk/>
          <pc:sldMk cId="0" sldId="346"/>
        </pc:sldMkLst>
        <pc:spChg chg="mod ord">
          <ac:chgData name="Daniel Khashabi" userId="62390808-c838-45e6-be59-d6fd0d208bc8" providerId="ADAL" clId="{CD8236EF-55DE-7142-A34A-4E98C8A634D1}" dt="2022-08-25T15:17:15.325" v="578" actId="27636"/>
          <ac:spMkLst>
            <pc:docMk/>
            <pc:sldMk cId="0" sldId="346"/>
            <ac:spMk id="622" creationId="{00000000-0000-0000-0000-000000000000}"/>
          </ac:spMkLst>
        </pc:spChg>
        <pc:spChg chg="mod ord">
          <ac:chgData name="Daniel Khashabi" userId="62390808-c838-45e6-be59-d6fd0d208bc8" providerId="ADAL" clId="{CD8236EF-55DE-7142-A34A-4E98C8A634D1}" dt="2022-08-25T15:17:14.628" v="538" actId="700"/>
          <ac:spMkLst>
            <pc:docMk/>
            <pc:sldMk cId="0" sldId="346"/>
            <ac:spMk id="623" creationId="{00000000-0000-0000-0000-000000000000}"/>
          </ac:spMkLst>
        </pc:spChg>
      </pc:sldChg>
      <pc:sldChg chg="add del">
        <pc:chgData name="Daniel Khashabi" userId="62390808-c838-45e6-be59-d6fd0d208bc8" providerId="ADAL" clId="{CD8236EF-55DE-7142-A34A-4E98C8A634D1}" dt="2022-09-01T04:00:44.173" v="19563" actId="2696"/>
        <pc:sldMkLst>
          <pc:docMk/>
          <pc:sldMk cId="1212730757" sldId="346"/>
        </pc:sldMkLst>
      </pc:sldChg>
      <pc:sldChg chg="modSp add del mod modClrScheme chgLayout">
        <pc:chgData name="Daniel Khashabi" userId="62390808-c838-45e6-be59-d6fd0d208bc8" providerId="ADAL" clId="{CD8236EF-55DE-7142-A34A-4E98C8A634D1}" dt="2022-08-30T05:41:03.581" v="4143" actId="2696"/>
        <pc:sldMkLst>
          <pc:docMk/>
          <pc:sldMk cId="0" sldId="347"/>
        </pc:sldMkLst>
        <pc:spChg chg="mod ord">
          <ac:chgData name="Daniel Khashabi" userId="62390808-c838-45e6-be59-d6fd0d208bc8" providerId="ADAL" clId="{CD8236EF-55DE-7142-A34A-4E98C8A634D1}" dt="2022-08-25T15:17:15.333" v="579" actId="27636"/>
          <ac:spMkLst>
            <pc:docMk/>
            <pc:sldMk cId="0" sldId="347"/>
            <ac:spMk id="628" creationId="{00000000-0000-0000-0000-000000000000}"/>
          </ac:spMkLst>
        </pc:spChg>
        <pc:spChg chg="mod ord">
          <ac:chgData name="Daniel Khashabi" userId="62390808-c838-45e6-be59-d6fd0d208bc8" providerId="ADAL" clId="{CD8236EF-55DE-7142-A34A-4E98C8A634D1}" dt="2022-08-25T15:17:14.628" v="538" actId="700"/>
          <ac:spMkLst>
            <pc:docMk/>
            <pc:sldMk cId="0" sldId="347"/>
            <ac:spMk id="629" creationId="{00000000-0000-0000-0000-000000000000}"/>
          </ac:spMkLst>
        </pc:spChg>
      </pc:sldChg>
      <pc:sldChg chg="modSp add del mod modClrScheme chgLayout">
        <pc:chgData name="Daniel Khashabi" userId="62390808-c838-45e6-be59-d6fd0d208bc8" providerId="ADAL" clId="{CD8236EF-55DE-7142-A34A-4E98C8A634D1}" dt="2022-08-31T13:49:52.152" v="4782" actId="2696"/>
        <pc:sldMkLst>
          <pc:docMk/>
          <pc:sldMk cId="0" sldId="348"/>
        </pc:sldMkLst>
        <pc:spChg chg="mod ord">
          <ac:chgData name="Daniel Khashabi" userId="62390808-c838-45e6-be59-d6fd0d208bc8" providerId="ADAL" clId="{CD8236EF-55DE-7142-A34A-4E98C8A634D1}" dt="2022-08-25T15:17:14.628" v="538" actId="700"/>
          <ac:spMkLst>
            <pc:docMk/>
            <pc:sldMk cId="0" sldId="348"/>
            <ac:spMk id="635" creationId="{00000000-0000-0000-0000-000000000000}"/>
          </ac:spMkLst>
        </pc:spChg>
        <pc:spChg chg="mod ord">
          <ac:chgData name="Daniel Khashabi" userId="62390808-c838-45e6-be59-d6fd0d208bc8" providerId="ADAL" clId="{CD8236EF-55DE-7142-A34A-4E98C8A634D1}" dt="2022-08-25T15:17:15.343" v="580" actId="27636"/>
          <ac:spMkLst>
            <pc:docMk/>
            <pc:sldMk cId="0" sldId="348"/>
            <ac:spMk id="636" creationId="{00000000-0000-0000-0000-000000000000}"/>
          </ac:spMkLst>
        </pc:spChg>
      </pc:sldChg>
      <pc:sldChg chg="add del">
        <pc:chgData name="Daniel Khashabi" userId="62390808-c838-45e6-be59-d6fd0d208bc8" providerId="ADAL" clId="{CD8236EF-55DE-7142-A34A-4E98C8A634D1}" dt="2022-09-01T04:00:44.173" v="19563" actId="2696"/>
        <pc:sldMkLst>
          <pc:docMk/>
          <pc:sldMk cId="3022268107" sldId="348"/>
        </pc:sldMkLst>
      </pc:sldChg>
      <pc:sldChg chg="modSp add del mod modClrScheme chgLayout">
        <pc:chgData name="Daniel Khashabi" userId="62390808-c838-45e6-be59-d6fd0d208bc8" providerId="ADAL" clId="{CD8236EF-55DE-7142-A34A-4E98C8A634D1}" dt="2022-08-31T13:49:52.152" v="4782" actId="2696"/>
        <pc:sldMkLst>
          <pc:docMk/>
          <pc:sldMk cId="0" sldId="349"/>
        </pc:sldMkLst>
        <pc:spChg chg="mod ord">
          <ac:chgData name="Daniel Khashabi" userId="62390808-c838-45e6-be59-d6fd0d208bc8" providerId="ADAL" clId="{CD8236EF-55DE-7142-A34A-4E98C8A634D1}" dt="2022-08-25T15:17:14.628" v="538" actId="700"/>
          <ac:spMkLst>
            <pc:docMk/>
            <pc:sldMk cId="0" sldId="349"/>
            <ac:spMk id="641" creationId="{00000000-0000-0000-0000-000000000000}"/>
          </ac:spMkLst>
        </pc:spChg>
        <pc:spChg chg="mod ord">
          <ac:chgData name="Daniel Khashabi" userId="62390808-c838-45e6-be59-d6fd0d208bc8" providerId="ADAL" clId="{CD8236EF-55DE-7142-A34A-4E98C8A634D1}" dt="2022-08-25T15:17:15.355" v="581" actId="27636"/>
          <ac:spMkLst>
            <pc:docMk/>
            <pc:sldMk cId="0" sldId="349"/>
            <ac:spMk id="642" creationId="{00000000-0000-0000-0000-000000000000}"/>
          </ac:spMkLst>
        </pc:spChg>
      </pc:sldChg>
      <pc:sldChg chg="add del">
        <pc:chgData name="Daniel Khashabi" userId="62390808-c838-45e6-be59-d6fd0d208bc8" providerId="ADAL" clId="{CD8236EF-55DE-7142-A34A-4E98C8A634D1}" dt="2022-09-01T04:00:44.173" v="19563" actId="2696"/>
        <pc:sldMkLst>
          <pc:docMk/>
          <pc:sldMk cId="1691920599" sldId="349"/>
        </pc:sldMkLst>
      </pc:sldChg>
      <pc:sldChg chg="addSp delSp modSp add del mod modClrScheme chgLayout">
        <pc:chgData name="Daniel Khashabi" userId="62390808-c838-45e6-be59-d6fd0d208bc8" providerId="ADAL" clId="{CD8236EF-55DE-7142-A34A-4E98C8A634D1}" dt="2022-08-30T05:41:30.421" v="4144" actId="2696"/>
        <pc:sldMkLst>
          <pc:docMk/>
          <pc:sldMk cId="0" sldId="350"/>
        </pc:sldMkLst>
        <pc:spChg chg="add mod ord">
          <ac:chgData name="Daniel Khashabi" userId="62390808-c838-45e6-be59-d6fd0d208bc8" providerId="ADAL" clId="{CD8236EF-55DE-7142-A34A-4E98C8A634D1}" dt="2022-08-25T15:17:14.628" v="538" actId="700"/>
          <ac:spMkLst>
            <pc:docMk/>
            <pc:sldMk cId="0" sldId="350"/>
            <ac:spMk id="2" creationId="{A85CB6FE-977B-6391-2001-531E5CD32944}"/>
          </ac:spMkLst>
        </pc:spChg>
        <pc:spChg chg="add mod ord">
          <ac:chgData name="Daniel Khashabi" userId="62390808-c838-45e6-be59-d6fd0d208bc8" providerId="ADAL" clId="{CD8236EF-55DE-7142-A34A-4E98C8A634D1}" dt="2022-08-25T15:17:14.628" v="538" actId="700"/>
          <ac:spMkLst>
            <pc:docMk/>
            <pc:sldMk cId="0" sldId="350"/>
            <ac:spMk id="3" creationId="{FAEA898D-FFCF-748E-D3B4-B73AB7027572}"/>
          </ac:spMkLst>
        </pc:spChg>
        <pc:spChg chg="del mod ord">
          <ac:chgData name="Daniel Khashabi" userId="62390808-c838-45e6-be59-d6fd0d208bc8" providerId="ADAL" clId="{CD8236EF-55DE-7142-A34A-4E98C8A634D1}" dt="2022-08-25T15:17:14.628" v="538" actId="700"/>
          <ac:spMkLst>
            <pc:docMk/>
            <pc:sldMk cId="0" sldId="350"/>
            <ac:spMk id="648" creationId="{00000000-0000-0000-0000-000000000000}"/>
          </ac:spMkLst>
        </pc:spChg>
        <pc:spChg chg="del mod ord">
          <ac:chgData name="Daniel Khashabi" userId="62390808-c838-45e6-be59-d6fd0d208bc8" providerId="ADAL" clId="{CD8236EF-55DE-7142-A34A-4E98C8A634D1}" dt="2022-08-25T15:17:14.628" v="538" actId="700"/>
          <ac:spMkLst>
            <pc:docMk/>
            <pc:sldMk cId="0" sldId="350"/>
            <ac:spMk id="649" creationId="{00000000-0000-0000-0000-000000000000}"/>
          </ac:spMkLst>
        </pc:spChg>
      </pc:sldChg>
      <pc:sldChg chg="add del">
        <pc:chgData name="Daniel Khashabi" userId="62390808-c838-45e6-be59-d6fd0d208bc8" providerId="ADAL" clId="{CD8236EF-55DE-7142-A34A-4E98C8A634D1}" dt="2022-08-24T23:58:04.942" v="309" actId="2696"/>
        <pc:sldMkLst>
          <pc:docMk/>
          <pc:sldMk cId="0" sldId="351"/>
        </pc:sldMkLst>
      </pc:sldChg>
      <pc:sldChg chg="add del">
        <pc:chgData name="Daniel Khashabi" userId="62390808-c838-45e6-be59-d6fd0d208bc8" providerId="ADAL" clId="{CD8236EF-55DE-7142-A34A-4E98C8A634D1}" dt="2022-08-24T23:58:04.942" v="309" actId="2696"/>
        <pc:sldMkLst>
          <pc:docMk/>
          <pc:sldMk cId="0" sldId="352"/>
        </pc:sldMkLst>
      </pc:sldChg>
      <pc:sldChg chg="add del">
        <pc:chgData name="Daniel Khashabi" userId="62390808-c838-45e6-be59-d6fd0d208bc8" providerId="ADAL" clId="{CD8236EF-55DE-7142-A34A-4E98C8A634D1}" dt="2022-08-24T23:58:04.942" v="309" actId="2696"/>
        <pc:sldMkLst>
          <pc:docMk/>
          <pc:sldMk cId="0" sldId="353"/>
        </pc:sldMkLst>
      </pc:sldChg>
      <pc:sldChg chg="add del">
        <pc:chgData name="Daniel Khashabi" userId="62390808-c838-45e6-be59-d6fd0d208bc8" providerId="ADAL" clId="{CD8236EF-55DE-7142-A34A-4E98C8A634D1}" dt="2022-08-24T23:58:04.942" v="309" actId="2696"/>
        <pc:sldMkLst>
          <pc:docMk/>
          <pc:sldMk cId="0" sldId="354"/>
        </pc:sldMkLst>
      </pc:sldChg>
      <pc:sldChg chg="add del">
        <pc:chgData name="Daniel Khashabi" userId="62390808-c838-45e6-be59-d6fd0d208bc8" providerId="ADAL" clId="{CD8236EF-55DE-7142-A34A-4E98C8A634D1}" dt="2022-08-24T23:58:04.942" v="309" actId="2696"/>
        <pc:sldMkLst>
          <pc:docMk/>
          <pc:sldMk cId="0" sldId="355"/>
        </pc:sldMkLst>
      </pc:sldChg>
      <pc:sldChg chg="add del">
        <pc:chgData name="Daniel Khashabi" userId="62390808-c838-45e6-be59-d6fd0d208bc8" providerId="ADAL" clId="{CD8236EF-55DE-7142-A34A-4E98C8A634D1}" dt="2022-08-24T23:58:04.942" v="309" actId="2696"/>
        <pc:sldMkLst>
          <pc:docMk/>
          <pc:sldMk cId="0" sldId="356"/>
        </pc:sldMkLst>
      </pc:sldChg>
      <pc:sldChg chg="add del">
        <pc:chgData name="Daniel Khashabi" userId="62390808-c838-45e6-be59-d6fd0d208bc8" providerId="ADAL" clId="{CD8236EF-55DE-7142-A34A-4E98C8A634D1}" dt="2022-08-24T23:58:04.942" v="309" actId="2696"/>
        <pc:sldMkLst>
          <pc:docMk/>
          <pc:sldMk cId="0" sldId="357"/>
        </pc:sldMkLst>
      </pc:sldChg>
      <pc:sldChg chg="addSp delSp modSp add del mod modClrScheme chgLayout">
        <pc:chgData name="Daniel Khashabi" userId="62390808-c838-45e6-be59-d6fd0d208bc8" providerId="ADAL" clId="{CD8236EF-55DE-7142-A34A-4E98C8A634D1}" dt="2022-08-25T20:17:30.572" v="3910" actId="2696"/>
        <pc:sldMkLst>
          <pc:docMk/>
          <pc:sldMk cId="0" sldId="358"/>
        </pc:sldMkLst>
        <pc:spChg chg="add mod ord">
          <ac:chgData name="Daniel Khashabi" userId="62390808-c838-45e6-be59-d6fd0d208bc8" providerId="ADAL" clId="{CD8236EF-55DE-7142-A34A-4E98C8A634D1}" dt="2022-08-25T15:17:14.628" v="538" actId="700"/>
          <ac:spMkLst>
            <pc:docMk/>
            <pc:sldMk cId="0" sldId="358"/>
            <ac:spMk id="2" creationId="{E5702131-B482-0435-7154-745CA2D24994}"/>
          </ac:spMkLst>
        </pc:spChg>
        <pc:spChg chg="mod ord">
          <ac:chgData name="Daniel Khashabi" userId="62390808-c838-45e6-be59-d6fd0d208bc8" providerId="ADAL" clId="{CD8236EF-55DE-7142-A34A-4E98C8A634D1}" dt="2022-08-25T15:17:15.367" v="582" actId="27636"/>
          <ac:spMkLst>
            <pc:docMk/>
            <pc:sldMk cId="0" sldId="358"/>
            <ac:spMk id="704" creationId="{00000000-0000-0000-0000-000000000000}"/>
          </ac:spMkLst>
        </pc:spChg>
        <pc:spChg chg="del mod ord">
          <ac:chgData name="Daniel Khashabi" userId="62390808-c838-45e6-be59-d6fd0d208bc8" providerId="ADAL" clId="{CD8236EF-55DE-7142-A34A-4E98C8A634D1}" dt="2022-08-25T15:17:14.628" v="538" actId="700"/>
          <ac:spMkLst>
            <pc:docMk/>
            <pc:sldMk cId="0" sldId="358"/>
            <ac:spMk id="705" creationId="{00000000-0000-0000-0000-000000000000}"/>
          </ac:spMkLst>
        </pc:spChg>
      </pc:sldChg>
      <pc:sldChg chg="addSp delSp modSp add del mod modClrScheme modShow chgLayout">
        <pc:chgData name="Daniel Khashabi" userId="62390808-c838-45e6-be59-d6fd0d208bc8" providerId="ADAL" clId="{CD8236EF-55DE-7142-A34A-4E98C8A634D1}" dt="2022-08-25T20:17:35.099" v="3912" actId="2696"/>
        <pc:sldMkLst>
          <pc:docMk/>
          <pc:sldMk cId="0" sldId="359"/>
        </pc:sldMkLst>
        <pc:spChg chg="add mod ord">
          <ac:chgData name="Daniel Khashabi" userId="62390808-c838-45e6-be59-d6fd0d208bc8" providerId="ADAL" clId="{CD8236EF-55DE-7142-A34A-4E98C8A634D1}" dt="2022-08-25T15:17:14.628" v="538" actId="700"/>
          <ac:spMkLst>
            <pc:docMk/>
            <pc:sldMk cId="0" sldId="359"/>
            <ac:spMk id="2" creationId="{CAD6E662-3E45-38CE-C400-E0D67A3F849D}"/>
          </ac:spMkLst>
        </pc:spChg>
        <pc:spChg chg="mod ord">
          <ac:chgData name="Daniel Khashabi" userId="62390808-c838-45e6-be59-d6fd0d208bc8" providerId="ADAL" clId="{CD8236EF-55DE-7142-A34A-4E98C8A634D1}" dt="2022-08-25T15:17:15.371" v="583" actId="27636"/>
          <ac:spMkLst>
            <pc:docMk/>
            <pc:sldMk cId="0" sldId="359"/>
            <ac:spMk id="710" creationId="{00000000-0000-0000-0000-000000000000}"/>
          </ac:spMkLst>
        </pc:spChg>
        <pc:spChg chg="del mod ord">
          <ac:chgData name="Daniel Khashabi" userId="62390808-c838-45e6-be59-d6fd0d208bc8" providerId="ADAL" clId="{CD8236EF-55DE-7142-A34A-4E98C8A634D1}" dt="2022-08-25T15:17:14.628" v="538" actId="700"/>
          <ac:spMkLst>
            <pc:docMk/>
            <pc:sldMk cId="0" sldId="359"/>
            <ac:spMk id="711" creationId="{00000000-0000-0000-0000-000000000000}"/>
          </ac:spMkLst>
        </pc:spChg>
      </pc:sldChg>
      <pc:sldChg chg="add del mod modShow">
        <pc:chgData name="Daniel Khashabi" userId="62390808-c838-45e6-be59-d6fd0d208bc8" providerId="ADAL" clId="{CD8236EF-55DE-7142-A34A-4E98C8A634D1}" dt="2022-08-31T19:45:01.313" v="8274" actId="2696"/>
        <pc:sldMkLst>
          <pc:docMk/>
          <pc:sldMk cId="3770786909" sldId="359"/>
        </pc:sldMkLst>
      </pc:sldChg>
      <pc:sldChg chg="add del">
        <pc:chgData name="Daniel Khashabi" userId="62390808-c838-45e6-be59-d6fd0d208bc8" providerId="ADAL" clId="{CD8236EF-55DE-7142-A34A-4E98C8A634D1}" dt="2022-09-01T04:00:44.173" v="19563" actId="2696"/>
        <pc:sldMkLst>
          <pc:docMk/>
          <pc:sldMk cId="4001416425" sldId="359"/>
        </pc:sldMkLst>
      </pc:sldChg>
      <pc:sldChg chg="addSp delSp modSp add del mod modClrScheme modShow chgLayout">
        <pc:chgData name="Daniel Khashabi" userId="62390808-c838-45e6-be59-d6fd0d208bc8" providerId="ADAL" clId="{CD8236EF-55DE-7142-A34A-4E98C8A634D1}" dt="2022-08-25T20:17:36.066" v="3913" actId="2696"/>
        <pc:sldMkLst>
          <pc:docMk/>
          <pc:sldMk cId="0" sldId="360"/>
        </pc:sldMkLst>
        <pc:spChg chg="add mod ord">
          <ac:chgData name="Daniel Khashabi" userId="62390808-c838-45e6-be59-d6fd0d208bc8" providerId="ADAL" clId="{CD8236EF-55DE-7142-A34A-4E98C8A634D1}" dt="2022-08-25T15:17:14.628" v="538" actId="700"/>
          <ac:spMkLst>
            <pc:docMk/>
            <pc:sldMk cId="0" sldId="360"/>
            <ac:spMk id="2" creationId="{9828F365-D679-4CED-76F1-66F623381B58}"/>
          </ac:spMkLst>
        </pc:spChg>
        <pc:spChg chg="mod ord">
          <ac:chgData name="Daniel Khashabi" userId="62390808-c838-45e6-be59-d6fd0d208bc8" providerId="ADAL" clId="{CD8236EF-55DE-7142-A34A-4E98C8A634D1}" dt="2022-08-25T15:17:15.395" v="584" actId="27636"/>
          <ac:spMkLst>
            <pc:docMk/>
            <pc:sldMk cId="0" sldId="360"/>
            <ac:spMk id="717" creationId="{00000000-0000-0000-0000-000000000000}"/>
          </ac:spMkLst>
        </pc:spChg>
        <pc:spChg chg="del mod ord">
          <ac:chgData name="Daniel Khashabi" userId="62390808-c838-45e6-be59-d6fd0d208bc8" providerId="ADAL" clId="{CD8236EF-55DE-7142-A34A-4E98C8A634D1}" dt="2022-08-25T15:17:14.628" v="538" actId="700"/>
          <ac:spMkLst>
            <pc:docMk/>
            <pc:sldMk cId="0" sldId="360"/>
            <ac:spMk id="718" creationId="{00000000-0000-0000-0000-000000000000}"/>
          </ac:spMkLst>
        </pc:spChg>
      </pc:sldChg>
      <pc:sldChg chg="addSp delSp modSp add del mod modClrScheme modShow chgLayout">
        <pc:chgData name="Daniel Khashabi" userId="62390808-c838-45e6-be59-d6fd0d208bc8" providerId="ADAL" clId="{CD8236EF-55DE-7142-A34A-4E98C8A634D1}" dt="2022-08-25T20:17:36.459" v="3914" actId="2696"/>
        <pc:sldMkLst>
          <pc:docMk/>
          <pc:sldMk cId="0" sldId="361"/>
        </pc:sldMkLst>
        <pc:spChg chg="add mod ord">
          <ac:chgData name="Daniel Khashabi" userId="62390808-c838-45e6-be59-d6fd0d208bc8" providerId="ADAL" clId="{CD8236EF-55DE-7142-A34A-4E98C8A634D1}" dt="2022-08-25T15:17:14.628" v="538" actId="700"/>
          <ac:spMkLst>
            <pc:docMk/>
            <pc:sldMk cId="0" sldId="361"/>
            <ac:spMk id="2" creationId="{8BD70B3D-4260-04FE-19C5-B9926B517FB0}"/>
          </ac:spMkLst>
        </pc:spChg>
        <pc:spChg chg="mod ord">
          <ac:chgData name="Daniel Khashabi" userId="62390808-c838-45e6-be59-d6fd0d208bc8" providerId="ADAL" clId="{CD8236EF-55DE-7142-A34A-4E98C8A634D1}" dt="2022-08-25T15:17:15.400" v="585" actId="27636"/>
          <ac:spMkLst>
            <pc:docMk/>
            <pc:sldMk cId="0" sldId="361"/>
            <ac:spMk id="724" creationId="{00000000-0000-0000-0000-000000000000}"/>
          </ac:spMkLst>
        </pc:spChg>
        <pc:spChg chg="del mod ord">
          <ac:chgData name="Daniel Khashabi" userId="62390808-c838-45e6-be59-d6fd0d208bc8" providerId="ADAL" clId="{CD8236EF-55DE-7142-A34A-4E98C8A634D1}" dt="2022-08-25T15:17:14.628" v="538" actId="700"/>
          <ac:spMkLst>
            <pc:docMk/>
            <pc:sldMk cId="0" sldId="361"/>
            <ac:spMk id="725" creationId="{00000000-0000-0000-0000-000000000000}"/>
          </ac:spMkLst>
        </pc:spChg>
      </pc:sldChg>
      <pc:sldChg chg="addSp delSp modSp add del mod modClrScheme modShow chgLayout">
        <pc:chgData name="Daniel Khashabi" userId="62390808-c838-45e6-be59-d6fd0d208bc8" providerId="ADAL" clId="{CD8236EF-55DE-7142-A34A-4E98C8A634D1}" dt="2022-08-25T20:17:37.440" v="3915" actId="2696"/>
        <pc:sldMkLst>
          <pc:docMk/>
          <pc:sldMk cId="0" sldId="362"/>
        </pc:sldMkLst>
        <pc:spChg chg="add mod ord">
          <ac:chgData name="Daniel Khashabi" userId="62390808-c838-45e6-be59-d6fd0d208bc8" providerId="ADAL" clId="{CD8236EF-55DE-7142-A34A-4E98C8A634D1}" dt="2022-08-25T15:17:14.628" v="538" actId="700"/>
          <ac:spMkLst>
            <pc:docMk/>
            <pc:sldMk cId="0" sldId="362"/>
            <ac:spMk id="2" creationId="{7042EF50-243E-8D29-3C8A-3A2A1275AD4D}"/>
          </ac:spMkLst>
        </pc:spChg>
        <pc:spChg chg="mod ord">
          <ac:chgData name="Daniel Khashabi" userId="62390808-c838-45e6-be59-d6fd0d208bc8" providerId="ADAL" clId="{CD8236EF-55DE-7142-A34A-4E98C8A634D1}" dt="2022-08-25T15:17:15.404" v="586" actId="27636"/>
          <ac:spMkLst>
            <pc:docMk/>
            <pc:sldMk cId="0" sldId="362"/>
            <ac:spMk id="731" creationId="{00000000-0000-0000-0000-000000000000}"/>
          </ac:spMkLst>
        </pc:spChg>
        <pc:spChg chg="del mod ord">
          <ac:chgData name="Daniel Khashabi" userId="62390808-c838-45e6-be59-d6fd0d208bc8" providerId="ADAL" clId="{CD8236EF-55DE-7142-A34A-4E98C8A634D1}" dt="2022-08-25T15:17:14.628" v="538" actId="700"/>
          <ac:spMkLst>
            <pc:docMk/>
            <pc:sldMk cId="0" sldId="362"/>
            <ac:spMk id="732" creationId="{00000000-0000-0000-0000-000000000000}"/>
          </ac:spMkLst>
        </pc:spChg>
      </pc:sldChg>
      <pc:sldChg chg="modSp add del mod modClrScheme modShow chgLayout">
        <pc:chgData name="Daniel Khashabi" userId="62390808-c838-45e6-be59-d6fd0d208bc8" providerId="ADAL" clId="{CD8236EF-55DE-7142-A34A-4E98C8A634D1}" dt="2022-08-30T05:41:42.863" v="4145" actId="2696"/>
        <pc:sldMkLst>
          <pc:docMk/>
          <pc:sldMk cId="0" sldId="363"/>
        </pc:sldMkLst>
        <pc:spChg chg="mod ord">
          <ac:chgData name="Daniel Khashabi" userId="62390808-c838-45e6-be59-d6fd0d208bc8" providerId="ADAL" clId="{CD8236EF-55DE-7142-A34A-4E98C8A634D1}" dt="2022-08-25T15:17:15.420" v="587" actId="27636"/>
          <ac:spMkLst>
            <pc:docMk/>
            <pc:sldMk cId="0" sldId="363"/>
            <ac:spMk id="738" creationId="{00000000-0000-0000-0000-000000000000}"/>
          </ac:spMkLst>
        </pc:spChg>
        <pc:spChg chg="mod ord">
          <ac:chgData name="Daniel Khashabi" userId="62390808-c838-45e6-be59-d6fd0d208bc8" providerId="ADAL" clId="{CD8236EF-55DE-7142-A34A-4E98C8A634D1}" dt="2022-08-25T15:17:14.628" v="538" actId="700"/>
          <ac:spMkLst>
            <pc:docMk/>
            <pc:sldMk cId="0" sldId="363"/>
            <ac:spMk id="739" creationId="{00000000-0000-0000-0000-000000000000}"/>
          </ac:spMkLst>
        </pc:spChg>
      </pc:sldChg>
      <pc:sldChg chg="modSp add del mod modClrScheme chgLayout">
        <pc:chgData name="Daniel Khashabi" userId="62390808-c838-45e6-be59-d6fd0d208bc8" providerId="ADAL" clId="{CD8236EF-55DE-7142-A34A-4E98C8A634D1}" dt="2022-08-31T02:48:59.878" v="4409" actId="2696"/>
        <pc:sldMkLst>
          <pc:docMk/>
          <pc:sldMk cId="0" sldId="364"/>
        </pc:sldMkLst>
        <pc:spChg chg="mod ord">
          <ac:chgData name="Daniel Khashabi" userId="62390808-c838-45e6-be59-d6fd0d208bc8" providerId="ADAL" clId="{CD8236EF-55DE-7142-A34A-4E98C8A634D1}" dt="2022-08-25T15:17:15.437" v="588" actId="27636"/>
          <ac:spMkLst>
            <pc:docMk/>
            <pc:sldMk cId="0" sldId="364"/>
            <ac:spMk id="751" creationId="{00000000-0000-0000-0000-000000000000}"/>
          </ac:spMkLst>
        </pc:spChg>
        <pc:spChg chg="mod ord">
          <ac:chgData name="Daniel Khashabi" userId="62390808-c838-45e6-be59-d6fd0d208bc8" providerId="ADAL" clId="{CD8236EF-55DE-7142-A34A-4E98C8A634D1}" dt="2022-08-25T15:17:14.628" v="538" actId="700"/>
          <ac:spMkLst>
            <pc:docMk/>
            <pc:sldMk cId="0" sldId="364"/>
            <ac:spMk id="752" creationId="{00000000-0000-0000-0000-000000000000}"/>
          </ac:spMkLst>
        </pc:spChg>
        <pc:spChg chg="mod ord">
          <ac:chgData name="Daniel Khashabi" userId="62390808-c838-45e6-be59-d6fd0d208bc8" providerId="ADAL" clId="{CD8236EF-55DE-7142-A34A-4E98C8A634D1}" dt="2022-08-25T15:17:14.628" v="538" actId="700"/>
          <ac:spMkLst>
            <pc:docMk/>
            <pc:sldMk cId="0" sldId="364"/>
            <ac:spMk id="755" creationId="{00000000-0000-0000-0000-000000000000}"/>
          </ac:spMkLst>
        </pc:spChg>
        <pc:spChg chg="mod ord">
          <ac:chgData name="Daniel Khashabi" userId="62390808-c838-45e6-be59-d6fd0d208bc8" providerId="ADAL" clId="{CD8236EF-55DE-7142-A34A-4E98C8A634D1}" dt="2022-08-25T15:17:14.628" v="538" actId="700"/>
          <ac:spMkLst>
            <pc:docMk/>
            <pc:sldMk cId="0" sldId="364"/>
            <ac:spMk id="756" creationId="{00000000-0000-0000-0000-000000000000}"/>
          </ac:spMkLst>
        </pc:spChg>
        <pc:spChg chg="mod ord">
          <ac:chgData name="Daniel Khashabi" userId="62390808-c838-45e6-be59-d6fd0d208bc8" providerId="ADAL" clId="{CD8236EF-55DE-7142-A34A-4E98C8A634D1}" dt="2022-08-25T15:17:14.628" v="538" actId="700"/>
          <ac:spMkLst>
            <pc:docMk/>
            <pc:sldMk cId="0" sldId="364"/>
            <ac:spMk id="757" creationId="{00000000-0000-0000-0000-000000000000}"/>
          </ac:spMkLst>
        </pc:spChg>
      </pc:sldChg>
      <pc:sldChg chg="modSp add del mod modClrScheme chgLayout">
        <pc:chgData name="Daniel Khashabi" userId="62390808-c838-45e6-be59-d6fd0d208bc8" providerId="ADAL" clId="{CD8236EF-55DE-7142-A34A-4E98C8A634D1}" dt="2022-08-31T02:49:01.427" v="4410" actId="2696"/>
        <pc:sldMkLst>
          <pc:docMk/>
          <pc:sldMk cId="0" sldId="365"/>
        </pc:sldMkLst>
        <pc:spChg chg="mod ord">
          <ac:chgData name="Daniel Khashabi" userId="62390808-c838-45e6-be59-d6fd0d208bc8" providerId="ADAL" clId="{CD8236EF-55DE-7142-A34A-4E98C8A634D1}" dt="2022-08-25T15:17:14.628" v="538" actId="700"/>
          <ac:spMkLst>
            <pc:docMk/>
            <pc:sldMk cId="0" sldId="365"/>
            <ac:spMk id="762" creationId="{00000000-0000-0000-0000-000000000000}"/>
          </ac:spMkLst>
        </pc:spChg>
        <pc:spChg chg="mod ord">
          <ac:chgData name="Daniel Khashabi" userId="62390808-c838-45e6-be59-d6fd0d208bc8" providerId="ADAL" clId="{CD8236EF-55DE-7142-A34A-4E98C8A634D1}" dt="2022-08-25T15:17:15.465" v="589" actId="27636"/>
          <ac:spMkLst>
            <pc:docMk/>
            <pc:sldMk cId="0" sldId="365"/>
            <ac:spMk id="765" creationId="{00000000-0000-0000-0000-000000000000}"/>
          </ac:spMkLst>
        </pc:spChg>
        <pc:spChg chg="mod ord">
          <ac:chgData name="Daniel Khashabi" userId="62390808-c838-45e6-be59-d6fd0d208bc8" providerId="ADAL" clId="{CD8236EF-55DE-7142-A34A-4E98C8A634D1}" dt="2022-08-25T15:17:14.628" v="538" actId="700"/>
          <ac:spMkLst>
            <pc:docMk/>
            <pc:sldMk cId="0" sldId="365"/>
            <ac:spMk id="766" creationId="{00000000-0000-0000-0000-000000000000}"/>
          </ac:spMkLst>
        </pc:spChg>
        <pc:spChg chg="mod ord">
          <ac:chgData name="Daniel Khashabi" userId="62390808-c838-45e6-be59-d6fd0d208bc8" providerId="ADAL" clId="{CD8236EF-55DE-7142-A34A-4E98C8A634D1}" dt="2022-08-25T15:17:14.628" v="538" actId="700"/>
          <ac:spMkLst>
            <pc:docMk/>
            <pc:sldMk cId="0" sldId="365"/>
            <ac:spMk id="769" creationId="{00000000-0000-0000-0000-000000000000}"/>
          </ac:spMkLst>
        </pc:spChg>
      </pc:sldChg>
      <pc:sldChg chg="modSp add del mod modClrScheme chgLayout">
        <pc:chgData name="Daniel Khashabi" userId="62390808-c838-45e6-be59-d6fd0d208bc8" providerId="ADAL" clId="{CD8236EF-55DE-7142-A34A-4E98C8A634D1}" dt="2022-08-31T02:49:02.945" v="4411" actId="2696"/>
        <pc:sldMkLst>
          <pc:docMk/>
          <pc:sldMk cId="0" sldId="366"/>
        </pc:sldMkLst>
        <pc:spChg chg="mod ord">
          <ac:chgData name="Daniel Khashabi" userId="62390808-c838-45e6-be59-d6fd0d208bc8" providerId="ADAL" clId="{CD8236EF-55DE-7142-A34A-4E98C8A634D1}" dt="2022-08-25T15:17:14.628" v="538" actId="700"/>
          <ac:spMkLst>
            <pc:docMk/>
            <pc:sldMk cId="0" sldId="366"/>
            <ac:spMk id="774" creationId="{00000000-0000-0000-0000-000000000000}"/>
          </ac:spMkLst>
        </pc:spChg>
        <pc:spChg chg="mod ord">
          <ac:chgData name="Daniel Khashabi" userId="62390808-c838-45e6-be59-d6fd0d208bc8" providerId="ADAL" clId="{CD8236EF-55DE-7142-A34A-4E98C8A634D1}" dt="2022-08-25T15:17:15.504" v="590" actId="27636"/>
          <ac:spMkLst>
            <pc:docMk/>
            <pc:sldMk cId="0" sldId="366"/>
            <ac:spMk id="776" creationId="{00000000-0000-0000-0000-000000000000}"/>
          </ac:spMkLst>
        </pc:spChg>
        <pc:spChg chg="mod ord">
          <ac:chgData name="Daniel Khashabi" userId="62390808-c838-45e6-be59-d6fd0d208bc8" providerId="ADAL" clId="{CD8236EF-55DE-7142-A34A-4E98C8A634D1}" dt="2022-08-25T15:17:14.628" v="538" actId="700"/>
          <ac:spMkLst>
            <pc:docMk/>
            <pc:sldMk cId="0" sldId="366"/>
            <ac:spMk id="777" creationId="{00000000-0000-0000-0000-000000000000}"/>
          </ac:spMkLst>
        </pc:spChg>
        <pc:spChg chg="mod ord">
          <ac:chgData name="Daniel Khashabi" userId="62390808-c838-45e6-be59-d6fd0d208bc8" providerId="ADAL" clId="{CD8236EF-55DE-7142-A34A-4E98C8A634D1}" dt="2022-08-25T15:17:14.628" v="538" actId="700"/>
          <ac:spMkLst>
            <pc:docMk/>
            <pc:sldMk cId="0" sldId="366"/>
            <ac:spMk id="783" creationId="{00000000-0000-0000-0000-000000000000}"/>
          </ac:spMkLst>
        </pc:spChg>
      </pc:sldChg>
      <pc:sldChg chg="delSp modSp add del mod modClrScheme chgLayout">
        <pc:chgData name="Daniel Khashabi" userId="62390808-c838-45e6-be59-d6fd0d208bc8" providerId="ADAL" clId="{CD8236EF-55DE-7142-A34A-4E98C8A634D1}" dt="2022-08-30T05:42:11.030" v="4146" actId="2696"/>
        <pc:sldMkLst>
          <pc:docMk/>
          <pc:sldMk cId="0" sldId="367"/>
        </pc:sldMkLst>
        <pc:spChg chg="mod ord">
          <ac:chgData name="Daniel Khashabi" userId="62390808-c838-45e6-be59-d6fd0d208bc8" providerId="ADAL" clId="{CD8236EF-55DE-7142-A34A-4E98C8A634D1}" dt="2022-08-25T15:17:15.521" v="592" actId="27636"/>
          <ac:spMkLst>
            <pc:docMk/>
            <pc:sldMk cId="0" sldId="367"/>
            <ac:spMk id="788" creationId="{00000000-0000-0000-0000-000000000000}"/>
          </ac:spMkLst>
        </pc:spChg>
        <pc:spChg chg="del mod ord">
          <ac:chgData name="Daniel Khashabi" userId="62390808-c838-45e6-be59-d6fd0d208bc8" providerId="ADAL" clId="{CD8236EF-55DE-7142-A34A-4E98C8A634D1}" dt="2022-08-25T15:17:14.628" v="538" actId="700"/>
          <ac:spMkLst>
            <pc:docMk/>
            <pc:sldMk cId="0" sldId="367"/>
            <ac:spMk id="789" creationId="{00000000-0000-0000-0000-000000000000}"/>
          </ac:spMkLst>
        </pc:spChg>
        <pc:spChg chg="mod ord">
          <ac:chgData name="Daniel Khashabi" userId="62390808-c838-45e6-be59-d6fd0d208bc8" providerId="ADAL" clId="{CD8236EF-55DE-7142-A34A-4E98C8A634D1}" dt="2022-08-25T15:17:15.520" v="591" actId="27636"/>
          <ac:spMkLst>
            <pc:docMk/>
            <pc:sldMk cId="0" sldId="367"/>
            <ac:spMk id="790" creationId="{00000000-0000-0000-0000-000000000000}"/>
          </ac:spMkLst>
        </pc:spChg>
        <pc:spChg chg="mod ord">
          <ac:chgData name="Daniel Khashabi" userId="62390808-c838-45e6-be59-d6fd0d208bc8" providerId="ADAL" clId="{CD8236EF-55DE-7142-A34A-4E98C8A634D1}" dt="2022-08-25T15:17:14.628" v="538" actId="700"/>
          <ac:spMkLst>
            <pc:docMk/>
            <pc:sldMk cId="0" sldId="367"/>
            <ac:spMk id="793" creationId="{00000000-0000-0000-0000-000000000000}"/>
          </ac:spMkLst>
        </pc:spChg>
        <pc:spChg chg="mod ord">
          <ac:chgData name="Daniel Khashabi" userId="62390808-c838-45e6-be59-d6fd0d208bc8" providerId="ADAL" clId="{CD8236EF-55DE-7142-A34A-4E98C8A634D1}" dt="2022-08-25T15:17:14.628" v="538" actId="700"/>
          <ac:spMkLst>
            <pc:docMk/>
            <pc:sldMk cId="0" sldId="367"/>
            <ac:spMk id="794" creationId="{00000000-0000-0000-0000-000000000000}"/>
          </ac:spMkLst>
        </pc:spChg>
        <pc:spChg chg="mod ord">
          <ac:chgData name="Daniel Khashabi" userId="62390808-c838-45e6-be59-d6fd0d208bc8" providerId="ADAL" clId="{CD8236EF-55DE-7142-A34A-4E98C8A634D1}" dt="2022-08-25T15:17:14.628" v="538" actId="700"/>
          <ac:spMkLst>
            <pc:docMk/>
            <pc:sldMk cId="0" sldId="367"/>
            <ac:spMk id="795" creationId="{00000000-0000-0000-0000-000000000000}"/>
          </ac:spMkLst>
        </pc:spChg>
      </pc:sldChg>
      <pc:sldChg chg="modSp add del mod modClrScheme chgLayout">
        <pc:chgData name="Daniel Khashabi" userId="62390808-c838-45e6-be59-d6fd0d208bc8" providerId="ADAL" clId="{CD8236EF-55DE-7142-A34A-4E98C8A634D1}" dt="2022-08-30T05:42:17.258" v="4147" actId="2696"/>
        <pc:sldMkLst>
          <pc:docMk/>
          <pc:sldMk cId="0" sldId="368"/>
        </pc:sldMkLst>
        <pc:spChg chg="mod ord">
          <ac:chgData name="Daniel Khashabi" userId="62390808-c838-45e6-be59-d6fd0d208bc8" providerId="ADAL" clId="{CD8236EF-55DE-7142-A34A-4E98C8A634D1}" dt="2022-08-25T15:17:15.537" v="594" actId="27636"/>
          <ac:spMkLst>
            <pc:docMk/>
            <pc:sldMk cId="0" sldId="368"/>
            <ac:spMk id="804" creationId="{00000000-0000-0000-0000-000000000000}"/>
          </ac:spMkLst>
        </pc:spChg>
        <pc:spChg chg="mod ord">
          <ac:chgData name="Daniel Khashabi" userId="62390808-c838-45e6-be59-d6fd0d208bc8" providerId="ADAL" clId="{CD8236EF-55DE-7142-A34A-4E98C8A634D1}" dt="2022-08-25T15:17:15.535" v="593" actId="27636"/>
          <ac:spMkLst>
            <pc:docMk/>
            <pc:sldMk cId="0" sldId="368"/>
            <ac:spMk id="807" creationId="{00000000-0000-0000-0000-000000000000}"/>
          </ac:spMkLst>
        </pc:spChg>
        <pc:spChg chg="mod ord">
          <ac:chgData name="Daniel Khashabi" userId="62390808-c838-45e6-be59-d6fd0d208bc8" providerId="ADAL" clId="{CD8236EF-55DE-7142-A34A-4E98C8A634D1}" dt="2022-08-25T15:17:14.628" v="538" actId="700"/>
          <ac:spMkLst>
            <pc:docMk/>
            <pc:sldMk cId="0" sldId="368"/>
            <ac:spMk id="808" creationId="{00000000-0000-0000-0000-000000000000}"/>
          </ac:spMkLst>
        </pc:spChg>
        <pc:spChg chg="mod ord">
          <ac:chgData name="Daniel Khashabi" userId="62390808-c838-45e6-be59-d6fd0d208bc8" providerId="ADAL" clId="{CD8236EF-55DE-7142-A34A-4E98C8A634D1}" dt="2022-08-25T15:17:14.628" v="538" actId="700"/>
          <ac:spMkLst>
            <pc:docMk/>
            <pc:sldMk cId="0" sldId="368"/>
            <ac:spMk id="809" creationId="{00000000-0000-0000-0000-000000000000}"/>
          </ac:spMkLst>
        </pc:spChg>
      </pc:sldChg>
      <pc:sldChg chg="modSp add del mod modClrScheme chgLayout">
        <pc:chgData name="Daniel Khashabi" userId="62390808-c838-45e6-be59-d6fd0d208bc8" providerId="ADAL" clId="{CD8236EF-55DE-7142-A34A-4E98C8A634D1}" dt="2022-08-30T05:42:18.202" v="4148" actId="2696"/>
        <pc:sldMkLst>
          <pc:docMk/>
          <pc:sldMk cId="0" sldId="369"/>
        </pc:sldMkLst>
        <pc:spChg chg="mod ord">
          <ac:chgData name="Daniel Khashabi" userId="62390808-c838-45e6-be59-d6fd0d208bc8" providerId="ADAL" clId="{CD8236EF-55DE-7142-A34A-4E98C8A634D1}" dt="2022-08-25T15:17:15.544" v="596" actId="27636"/>
          <ac:spMkLst>
            <pc:docMk/>
            <pc:sldMk cId="0" sldId="369"/>
            <ac:spMk id="814" creationId="{00000000-0000-0000-0000-000000000000}"/>
          </ac:spMkLst>
        </pc:spChg>
        <pc:spChg chg="mod ord">
          <ac:chgData name="Daniel Khashabi" userId="62390808-c838-45e6-be59-d6fd0d208bc8" providerId="ADAL" clId="{CD8236EF-55DE-7142-A34A-4E98C8A634D1}" dt="2022-08-25T15:17:15.542" v="595" actId="27636"/>
          <ac:spMkLst>
            <pc:docMk/>
            <pc:sldMk cId="0" sldId="369"/>
            <ac:spMk id="817" creationId="{00000000-0000-0000-0000-000000000000}"/>
          </ac:spMkLst>
        </pc:spChg>
        <pc:spChg chg="mod ord">
          <ac:chgData name="Daniel Khashabi" userId="62390808-c838-45e6-be59-d6fd0d208bc8" providerId="ADAL" clId="{CD8236EF-55DE-7142-A34A-4E98C8A634D1}" dt="2022-08-25T15:17:14.628" v="538" actId="700"/>
          <ac:spMkLst>
            <pc:docMk/>
            <pc:sldMk cId="0" sldId="369"/>
            <ac:spMk id="818" creationId="{00000000-0000-0000-0000-000000000000}"/>
          </ac:spMkLst>
        </pc:spChg>
        <pc:spChg chg="mod ord">
          <ac:chgData name="Daniel Khashabi" userId="62390808-c838-45e6-be59-d6fd0d208bc8" providerId="ADAL" clId="{CD8236EF-55DE-7142-A34A-4E98C8A634D1}" dt="2022-08-25T15:17:14.628" v="538" actId="700"/>
          <ac:spMkLst>
            <pc:docMk/>
            <pc:sldMk cId="0" sldId="369"/>
            <ac:spMk id="819" creationId="{00000000-0000-0000-0000-000000000000}"/>
          </ac:spMkLst>
        </pc:spChg>
        <pc:spChg chg="mod ord">
          <ac:chgData name="Daniel Khashabi" userId="62390808-c838-45e6-be59-d6fd0d208bc8" providerId="ADAL" clId="{CD8236EF-55DE-7142-A34A-4E98C8A634D1}" dt="2022-08-25T15:17:14.628" v="538" actId="700"/>
          <ac:spMkLst>
            <pc:docMk/>
            <pc:sldMk cId="0" sldId="369"/>
            <ac:spMk id="820" creationId="{00000000-0000-0000-0000-000000000000}"/>
          </ac:spMkLst>
        </pc:spChg>
        <pc:spChg chg="mod ord">
          <ac:chgData name="Daniel Khashabi" userId="62390808-c838-45e6-be59-d6fd0d208bc8" providerId="ADAL" clId="{CD8236EF-55DE-7142-A34A-4E98C8A634D1}" dt="2022-08-25T15:17:14.628" v="538" actId="700"/>
          <ac:spMkLst>
            <pc:docMk/>
            <pc:sldMk cId="0" sldId="369"/>
            <ac:spMk id="821" creationId="{00000000-0000-0000-0000-000000000000}"/>
          </ac:spMkLst>
        </pc:spChg>
        <pc:spChg chg="mod ord">
          <ac:chgData name="Daniel Khashabi" userId="62390808-c838-45e6-be59-d6fd0d208bc8" providerId="ADAL" clId="{CD8236EF-55DE-7142-A34A-4E98C8A634D1}" dt="2022-08-25T15:17:14.628" v="538" actId="700"/>
          <ac:spMkLst>
            <pc:docMk/>
            <pc:sldMk cId="0" sldId="369"/>
            <ac:spMk id="822" creationId="{00000000-0000-0000-0000-000000000000}"/>
          </ac:spMkLst>
        </pc:spChg>
      </pc:sldChg>
      <pc:sldChg chg="modSp add del mod modClrScheme chgLayout">
        <pc:chgData name="Daniel Khashabi" userId="62390808-c838-45e6-be59-d6fd0d208bc8" providerId="ADAL" clId="{CD8236EF-55DE-7142-A34A-4E98C8A634D1}" dt="2022-08-30T05:42:18.733" v="4149" actId="2696"/>
        <pc:sldMkLst>
          <pc:docMk/>
          <pc:sldMk cId="0" sldId="370"/>
        </pc:sldMkLst>
        <pc:spChg chg="mod ord">
          <ac:chgData name="Daniel Khashabi" userId="62390808-c838-45e6-be59-d6fd0d208bc8" providerId="ADAL" clId="{CD8236EF-55DE-7142-A34A-4E98C8A634D1}" dt="2022-08-25T15:17:15.566" v="598" actId="27636"/>
          <ac:spMkLst>
            <pc:docMk/>
            <pc:sldMk cId="0" sldId="370"/>
            <ac:spMk id="831" creationId="{00000000-0000-0000-0000-000000000000}"/>
          </ac:spMkLst>
        </pc:spChg>
        <pc:spChg chg="mod ord">
          <ac:chgData name="Daniel Khashabi" userId="62390808-c838-45e6-be59-d6fd0d208bc8" providerId="ADAL" clId="{CD8236EF-55DE-7142-A34A-4E98C8A634D1}" dt="2022-08-25T15:17:15.561" v="597" actId="27636"/>
          <ac:spMkLst>
            <pc:docMk/>
            <pc:sldMk cId="0" sldId="370"/>
            <ac:spMk id="834" creationId="{00000000-0000-0000-0000-000000000000}"/>
          </ac:spMkLst>
        </pc:spChg>
        <pc:spChg chg="mod ord">
          <ac:chgData name="Daniel Khashabi" userId="62390808-c838-45e6-be59-d6fd0d208bc8" providerId="ADAL" clId="{CD8236EF-55DE-7142-A34A-4E98C8A634D1}" dt="2022-08-25T15:17:14.628" v="538" actId="700"/>
          <ac:spMkLst>
            <pc:docMk/>
            <pc:sldMk cId="0" sldId="370"/>
            <ac:spMk id="835" creationId="{00000000-0000-0000-0000-000000000000}"/>
          </ac:spMkLst>
        </pc:spChg>
        <pc:spChg chg="mod ord">
          <ac:chgData name="Daniel Khashabi" userId="62390808-c838-45e6-be59-d6fd0d208bc8" providerId="ADAL" clId="{CD8236EF-55DE-7142-A34A-4E98C8A634D1}" dt="2022-08-25T15:17:14.628" v="538" actId="700"/>
          <ac:spMkLst>
            <pc:docMk/>
            <pc:sldMk cId="0" sldId="370"/>
            <ac:spMk id="836" creationId="{00000000-0000-0000-0000-000000000000}"/>
          </ac:spMkLst>
        </pc:spChg>
        <pc:spChg chg="mod ord">
          <ac:chgData name="Daniel Khashabi" userId="62390808-c838-45e6-be59-d6fd0d208bc8" providerId="ADAL" clId="{CD8236EF-55DE-7142-A34A-4E98C8A634D1}" dt="2022-08-25T15:17:14.628" v="538" actId="700"/>
          <ac:spMkLst>
            <pc:docMk/>
            <pc:sldMk cId="0" sldId="370"/>
            <ac:spMk id="837" creationId="{00000000-0000-0000-0000-000000000000}"/>
          </ac:spMkLst>
        </pc:spChg>
        <pc:spChg chg="mod ord">
          <ac:chgData name="Daniel Khashabi" userId="62390808-c838-45e6-be59-d6fd0d208bc8" providerId="ADAL" clId="{CD8236EF-55DE-7142-A34A-4E98C8A634D1}" dt="2022-08-25T15:17:14.628" v="538" actId="700"/>
          <ac:spMkLst>
            <pc:docMk/>
            <pc:sldMk cId="0" sldId="370"/>
            <ac:spMk id="838" creationId="{00000000-0000-0000-0000-000000000000}"/>
          </ac:spMkLst>
        </pc:spChg>
        <pc:spChg chg="mod ord">
          <ac:chgData name="Daniel Khashabi" userId="62390808-c838-45e6-be59-d6fd0d208bc8" providerId="ADAL" clId="{CD8236EF-55DE-7142-A34A-4E98C8A634D1}" dt="2022-08-25T15:17:14.628" v="538" actId="700"/>
          <ac:spMkLst>
            <pc:docMk/>
            <pc:sldMk cId="0" sldId="370"/>
            <ac:spMk id="839" creationId="{00000000-0000-0000-0000-000000000000}"/>
          </ac:spMkLst>
        </pc:spChg>
        <pc:spChg chg="mod ord">
          <ac:chgData name="Daniel Khashabi" userId="62390808-c838-45e6-be59-d6fd0d208bc8" providerId="ADAL" clId="{CD8236EF-55DE-7142-A34A-4E98C8A634D1}" dt="2022-08-25T15:17:14.628" v="538" actId="700"/>
          <ac:spMkLst>
            <pc:docMk/>
            <pc:sldMk cId="0" sldId="370"/>
            <ac:spMk id="844" creationId="{00000000-0000-0000-0000-000000000000}"/>
          </ac:spMkLst>
        </pc:spChg>
      </pc:sldChg>
      <pc:sldChg chg="add del">
        <pc:chgData name="Daniel Khashabi" userId="62390808-c838-45e6-be59-d6fd0d208bc8" providerId="ADAL" clId="{CD8236EF-55DE-7142-A34A-4E98C8A634D1}" dt="2022-09-01T00:28:58.581" v="13133" actId="2696"/>
        <pc:sldMkLst>
          <pc:docMk/>
          <pc:sldMk cId="3456073778" sldId="370"/>
        </pc:sldMkLst>
      </pc:sldChg>
      <pc:sldChg chg="modSp add del mod modClrScheme chgLayout">
        <pc:chgData name="Daniel Khashabi" userId="62390808-c838-45e6-be59-d6fd0d208bc8" providerId="ADAL" clId="{CD8236EF-55DE-7142-A34A-4E98C8A634D1}" dt="2022-08-30T05:42:19.530" v="4150" actId="2696"/>
        <pc:sldMkLst>
          <pc:docMk/>
          <pc:sldMk cId="0" sldId="371"/>
        </pc:sldMkLst>
        <pc:spChg chg="mod ord">
          <ac:chgData name="Daniel Khashabi" userId="62390808-c838-45e6-be59-d6fd0d208bc8" providerId="ADAL" clId="{CD8236EF-55DE-7142-A34A-4E98C8A634D1}" dt="2022-08-25T15:17:15.594" v="599" actId="27636"/>
          <ac:spMkLst>
            <pc:docMk/>
            <pc:sldMk cId="0" sldId="371"/>
            <ac:spMk id="849" creationId="{00000000-0000-0000-0000-000000000000}"/>
          </ac:spMkLst>
        </pc:spChg>
        <pc:spChg chg="mod ord">
          <ac:chgData name="Daniel Khashabi" userId="62390808-c838-45e6-be59-d6fd0d208bc8" providerId="ADAL" clId="{CD8236EF-55DE-7142-A34A-4E98C8A634D1}" dt="2022-08-25T15:17:15.599" v="600" actId="27636"/>
          <ac:spMkLst>
            <pc:docMk/>
            <pc:sldMk cId="0" sldId="371"/>
            <ac:spMk id="852" creationId="{00000000-0000-0000-0000-000000000000}"/>
          </ac:spMkLst>
        </pc:spChg>
        <pc:spChg chg="mod ord">
          <ac:chgData name="Daniel Khashabi" userId="62390808-c838-45e6-be59-d6fd0d208bc8" providerId="ADAL" clId="{CD8236EF-55DE-7142-A34A-4E98C8A634D1}" dt="2022-08-25T15:17:14.628" v="538" actId="700"/>
          <ac:spMkLst>
            <pc:docMk/>
            <pc:sldMk cId="0" sldId="371"/>
            <ac:spMk id="853" creationId="{00000000-0000-0000-0000-000000000000}"/>
          </ac:spMkLst>
        </pc:spChg>
        <pc:spChg chg="mod ord">
          <ac:chgData name="Daniel Khashabi" userId="62390808-c838-45e6-be59-d6fd0d208bc8" providerId="ADAL" clId="{CD8236EF-55DE-7142-A34A-4E98C8A634D1}" dt="2022-08-25T15:17:14.628" v="538" actId="700"/>
          <ac:spMkLst>
            <pc:docMk/>
            <pc:sldMk cId="0" sldId="371"/>
            <ac:spMk id="854" creationId="{00000000-0000-0000-0000-000000000000}"/>
          </ac:spMkLst>
        </pc:spChg>
        <pc:spChg chg="mod ord">
          <ac:chgData name="Daniel Khashabi" userId="62390808-c838-45e6-be59-d6fd0d208bc8" providerId="ADAL" clId="{CD8236EF-55DE-7142-A34A-4E98C8A634D1}" dt="2022-08-25T15:17:14.628" v="538" actId="700"/>
          <ac:spMkLst>
            <pc:docMk/>
            <pc:sldMk cId="0" sldId="371"/>
            <ac:spMk id="855" creationId="{00000000-0000-0000-0000-000000000000}"/>
          </ac:spMkLst>
        </pc:spChg>
        <pc:spChg chg="mod ord">
          <ac:chgData name="Daniel Khashabi" userId="62390808-c838-45e6-be59-d6fd0d208bc8" providerId="ADAL" clId="{CD8236EF-55DE-7142-A34A-4E98C8A634D1}" dt="2022-08-25T15:17:14.628" v="538" actId="700"/>
          <ac:spMkLst>
            <pc:docMk/>
            <pc:sldMk cId="0" sldId="371"/>
            <ac:spMk id="856" creationId="{00000000-0000-0000-0000-000000000000}"/>
          </ac:spMkLst>
        </pc:spChg>
        <pc:spChg chg="mod ord">
          <ac:chgData name="Daniel Khashabi" userId="62390808-c838-45e6-be59-d6fd0d208bc8" providerId="ADAL" clId="{CD8236EF-55DE-7142-A34A-4E98C8A634D1}" dt="2022-08-25T15:17:14.628" v="538" actId="700"/>
          <ac:spMkLst>
            <pc:docMk/>
            <pc:sldMk cId="0" sldId="371"/>
            <ac:spMk id="857" creationId="{00000000-0000-0000-0000-000000000000}"/>
          </ac:spMkLst>
        </pc:spChg>
      </pc:sldChg>
      <pc:sldChg chg="modSp add del mod modClrScheme chgLayout">
        <pc:chgData name="Daniel Khashabi" userId="62390808-c838-45e6-be59-d6fd0d208bc8" providerId="ADAL" clId="{CD8236EF-55DE-7142-A34A-4E98C8A634D1}" dt="2022-08-30T05:42:19.976" v="4151" actId="2696"/>
        <pc:sldMkLst>
          <pc:docMk/>
          <pc:sldMk cId="0" sldId="372"/>
        </pc:sldMkLst>
        <pc:spChg chg="mod ord">
          <ac:chgData name="Daniel Khashabi" userId="62390808-c838-45e6-be59-d6fd0d208bc8" providerId="ADAL" clId="{CD8236EF-55DE-7142-A34A-4E98C8A634D1}" dt="2022-08-25T15:17:15.615" v="601" actId="27636"/>
          <ac:spMkLst>
            <pc:docMk/>
            <pc:sldMk cId="0" sldId="372"/>
            <ac:spMk id="868" creationId="{00000000-0000-0000-0000-000000000000}"/>
          </ac:spMkLst>
        </pc:spChg>
        <pc:spChg chg="mod ord">
          <ac:chgData name="Daniel Khashabi" userId="62390808-c838-45e6-be59-d6fd0d208bc8" providerId="ADAL" clId="{CD8236EF-55DE-7142-A34A-4E98C8A634D1}" dt="2022-08-25T15:17:15.620" v="602" actId="27636"/>
          <ac:spMkLst>
            <pc:docMk/>
            <pc:sldMk cId="0" sldId="372"/>
            <ac:spMk id="871" creationId="{00000000-0000-0000-0000-000000000000}"/>
          </ac:spMkLst>
        </pc:spChg>
        <pc:spChg chg="mod ord">
          <ac:chgData name="Daniel Khashabi" userId="62390808-c838-45e6-be59-d6fd0d208bc8" providerId="ADAL" clId="{CD8236EF-55DE-7142-A34A-4E98C8A634D1}" dt="2022-08-25T15:17:14.628" v="538" actId="700"/>
          <ac:spMkLst>
            <pc:docMk/>
            <pc:sldMk cId="0" sldId="372"/>
            <ac:spMk id="872" creationId="{00000000-0000-0000-0000-000000000000}"/>
          </ac:spMkLst>
        </pc:spChg>
        <pc:spChg chg="mod ord">
          <ac:chgData name="Daniel Khashabi" userId="62390808-c838-45e6-be59-d6fd0d208bc8" providerId="ADAL" clId="{CD8236EF-55DE-7142-A34A-4E98C8A634D1}" dt="2022-08-25T15:17:14.628" v="538" actId="700"/>
          <ac:spMkLst>
            <pc:docMk/>
            <pc:sldMk cId="0" sldId="372"/>
            <ac:spMk id="873" creationId="{00000000-0000-0000-0000-000000000000}"/>
          </ac:spMkLst>
        </pc:spChg>
      </pc:sldChg>
      <pc:sldChg chg="modSp add del mod modClrScheme chgLayout">
        <pc:chgData name="Daniel Khashabi" userId="62390808-c838-45e6-be59-d6fd0d208bc8" providerId="ADAL" clId="{CD8236EF-55DE-7142-A34A-4E98C8A634D1}" dt="2022-08-30T05:42:20.507" v="4152" actId="2696"/>
        <pc:sldMkLst>
          <pc:docMk/>
          <pc:sldMk cId="0" sldId="373"/>
        </pc:sldMkLst>
        <pc:spChg chg="mod ord">
          <ac:chgData name="Daniel Khashabi" userId="62390808-c838-45e6-be59-d6fd0d208bc8" providerId="ADAL" clId="{CD8236EF-55DE-7142-A34A-4E98C8A634D1}" dt="2022-08-25T15:17:15.633" v="603" actId="27636"/>
          <ac:spMkLst>
            <pc:docMk/>
            <pc:sldMk cId="0" sldId="373"/>
            <ac:spMk id="881" creationId="{00000000-0000-0000-0000-000000000000}"/>
          </ac:spMkLst>
        </pc:spChg>
        <pc:spChg chg="mod ord">
          <ac:chgData name="Daniel Khashabi" userId="62390808-c838-45e6-be59-d6fd0d208bc8" providerId="ADAL" clId="{CD8236EF-55DE-7142-A34A-4E98C8A634D1}" dt="2022-08-25T15:17:14.628" v="538" actId="700"/>
          <ac:spMkLst>
            <pc:docMk/>
            <pc:sldMk cId="0" sldId="373"/>
            <ac:spMk id="884" creationId="{00000000-0000-0000-0000-000000000000}"/>
          </ac:spMkLst>
        </pc:spChg>
        <pc:spChg chg="mod ord">
          <ac:chgData name="Daniel Khashabi" userId="62390808-c838-45e6-be59-d6fd0d208bc8" providerId="ADAL" clId="{CD8236EF-55DE-7142-A34A-4E98C8A634D1}" dt="2022-08-25T15:17:14.628" v="538" actId="700"/>
          <ac:spMkLst>
            <pc:docMk/>
            <pc:sldMk cId="0" sldId="373"/>
            <ac:spMk id="885" creationId="{00000000-0000-0000-0000-000000000000}"/>
          </ac:spMkLst>
        </pc:spChg>
        <pc:spChg chg="mod ord">
          <ac:chgData name="Daniel Khashabi" userId="62390808-c838-45e6-be59-d6fd0d208bc8" providerId="ADAL" clId="{CD8236EF-55DE-7142-A34A-4E98C8A634D1}" dt="2022-08-25T15:17:14.628" v="538" actId="700"/>
          <ac:spMkLst>
            <pc:docMk/>
            <pc:sldMk cId="0" sldId="373"/>
            <ac:spMk id="886" creationId="{00000000-0000-0000-0000-000000000000}"/>
          </ac:spMkLst>
        </pc:spChg>
      </pc:sldChg>
      <pc:sldChg chg="addSp modSp add del mod modClrScheme chgLayout">
        <pc:chgData name="Daniel Khashabi" userId="62390808-c838-45e6-be59-d6fd0d208bc8" providerId="ADAL" clId="{CD8236EF-55DE-7142-A34A-4E98C8A634D1}" dt="2022-08-30T05:42:21.483" v="4153" actId="2696"/>
        <pc:sldMkLst>
          <pc:docMk/>
          <pc:sldMk cId="0" sldId="374"/>
        </pc:sldMkLst>
        <pc:spChg chg="add mod ord">
          <ac:chgData name="Daniel Khashabi" userId="62390808-c838-45e6-be59-d6fd0d208bc8" providerId="ADAL" clId="{CD8236EF-55DE-7142-A34A-4E98C8A634D1}" dt="2022-08-25T15:17:14.628" v="538" actId="700"/>
          <ac:spMkLst>
            <pc:docMk/>
            <pc:sldMk cId="0" sldId="374"/>
            <ac:spMk id="2" creationId="{B44C9D3A-1359-66D8-156A-5AA73337157C}"/>
          </ac:spMkLst>
        </pc:spChg>
        <pc:spChg chg="mod ord">
          <ac:chgData name="Daniel Khashabi" userId="62390808-c838-45e6-be59-d6fd0d208bc8" providerId="ADAL" clId="{CD8236EF-55DE-7142-A34A-4E98C8A634D1}" dt="2022-08-25T15:17:15.644" v="604" actId="27636"/>
          <ac:spMkLst>
            <pc:docMk/>
            <pc:sldMk cId="0" sldId="374"/>
            <ac:spMk id="894" creationId="{00000000-0000-0000-0000-000000000000}"/>
          </ac:spMkLst>
        </pc:spChg>
      </pc:sldChg>
      <pc:sldChg chg="modSp add del mod modClrScheme chgLayout">
        <pc:chgData name="Daniel Khashabi" userId="62390808-c838-45e6-be59-d6fd0d208bc8" providerId="ADAL" clId="{CD8236EF-55DE-7142-A34A-4E98C8A634D1}" dt="2022-08-30T05:42:22.380" v="4154" actId="2696"/>
        <pc:sldMkLst>
          <pc:docMk/>
          <pc:sldMk cId="0" sldId="375"/>
        </pc:sldMkLst>
        <pc:spChg chg="mod ord">
          <ac:chgData name="Daniel Khashabi" userId="62390808-c838-45e6-be59-d6fd0d208bc8" providerId="ADAL" clId="{CD8236EF-55DE-7142-A34A-4E98C8A634D1}" dt="2022-08-25T15:17:15.654" v="605" actId="27636"/>
          <ac:spMkLst>
            <pc:docMk/>
            <pc:sldMk cId="0" sldId="375"/>
            <ac:spMk id="900" creationId="{00000000-0000-0000-0000-000000000000}"/>
          </ac:spMkLst>
        </pc:spChg>
        <pc:spChg chg="mod ord">
          <ac:chgData name="Daniel Khashabi" userId="62390808-c838-45e6-be59-d6fd0d208bc8" providerId="ADAL" clId="{CD8236EF-55DE-7142-A34A-4E98C8A634D1}" dt="2022-08-25T15:17:15.661" v="606" actId="27636"/>
          <ac:spMkLst>
            <pc:docMk/>
            <pc:sldMk cId="0" sldId="375"/>
            <ac:spMk id="903" creationId="{00000000-0000-0000-0000-000000000000}"/>
          </ac:spMkLst>
        </pc:spChg>
        <pc:spChg chg="mod ord">
          <ac:chgData name="Daniel Khashabi" userId="62390808-c838-45e6-be59-d6fd0d208bc8" providerId="ADAL" clId="{CD8236EF-55DE-7142-A34A-4E98C8A634D1}" dt="2022-08-25T15:17:14.628" v="538" actId="700"/>
          <ac:spMkLst>
            <pc:docMk/>
            <pc:sldMk cId="0" sldId="375"/>
            <ac:spMk id="904" creationId="{00000000-0000-0000-0000-000000000000}"/>
          </ac:spMkLst>
        </pc:spChg>
        <pc:spChg chg="mod ord">
          <ac:chgData name="Daniel Khashabi" userId="62390808-c838-45e6-be59-d6fd0d208bc8" providerId="ADAL" clId="{CD8236EF-55DE-7142-A34A-4E98C8A634D1}" dt="2022-08-25T15:17:14.628" v="538" actId="700"/>
          <ac:spMkLst>
            <pc:docMk/>
            <pc:sldMk cId="0" sldId="375"/>
            <ac:spMk id="905" creationId="{00000000-0000-0000-0000-000000000000}"/>
          </ac:spMkLst>
        </pc:spChg>
        <pc:spChg chg="mod ord">
          <ac:chgData name="Daniel Khashabi" userId="62390808-c838-45e6-be59-d6fd0d208bc8" providerId="ADAL" clId="{CD8236EF-55DE-7142-A34A-4E98C8A634D1}" dt="2022-08-25T15:17:14.628" v="538" actId="700"/>
          <ac:spMkLst>
            <pc:docMk/>
            <pc:sldMk cId="0" sldId="375"/>
            <ac:spMk id="907" creationId="{00000000-0000-0000-0000-000000000000}"/>
          </ac:spMkLst>
        </pc:spChg>
      </pc:sldChg>
      <pc:sldChg chg="addSp modSp add del mod modClrScheme chgLayout">
        <pc:chgData name="Daniel Khashabi" userId="62390808-c838-45e6-be59-d6fd0d208bc8" providerId="ADAL" clId="{CD8236EF-55DE-7142-A34A-4E98C8A634D1}" dt="2022-08-31T13:58:43.011" v="4823" actId="2696"/>
        <pc:sldMkLst>
          <pc:docMk/>
          <pc:sldMk cId="0" sldId="376"/>
        </pc:sldMkLst>
        <pc:spChg chg="add mod ord">
          <ac:chgData name="Daniel Khashabi" userId="62390808-c838-45e6-be59-d6fd0d208bc8" providerId="ADAL" clId="{CD8236EF-55DE-7142-A34A-4E98C8A634D1}" dt="2022-08-25T15:17:14.628" v="538" actId="700"/>
          <ac:spMkLst>
            <pc:docMk/>
            <pc:sldMk cId="0" sldId="376"/>
            <ac:spMk id="2" creationId="{67B30A3F-D0B1-D49D-C937-F2E3D5476AEA}"/>
          </ac:spMkLst>
        </pc:spChg>
        <pc:spChg chg="mod ord">
          <ac:chgData name="Daniel Khashabi" userId="62390808-c838-45e6-be59-d6fd0d208bc8" providerId="ADAL" clId="{CD8236EF-55DE-7142-A34A-4E98C8A634D1}" dt="2022-08-25T15:17:15.671" v="607" actId="27636"/>
          <ac:spMkLst>
            <pc:docMk/>
            <pc:sldMk cId="0" sldId="376"/>
            <ac:spMk id="912" creationId="{00000000-0000-0000-0000-000000000000}"/>
          </ac:spMkLst>
        </pc:spChg>
      </pc:sldChg>
      <pc:sldChg chg="add del">
        <pc:chgData name="Daniel Khashabi" userId="62390808-c838-45e6-be59-d6fd0d208bc8" providerId="ADAL" clId="{CD8236EF-55DE-7142-A34A-4E98C8A634D1}" dt="2022-09-01T04:00:44.173" v="19563" actId="2696"/>
        <pc:sldMkLst>
          <pc:docMk/>
          <pc:sldMk cId="510892417" sldId="376"/>
        </pc:sldMkLst>
      </pc:sldChg>
      <pc:sldChg chg="addSp modSp add del mod modClrScheme chgLayout">
        <pc:chgData name="Daniel Khashabi" userId="62390808-c838-45e6-be59-d6fd0d208bc8" providerId="ADAL" clId="{CD8236EF-55DE-7142-A34A-4E98C8A634D1}" dt="2022-08-31T13:58:43.011" v="4823" actId="2696"/>
        <pc:sldMkLst>
          <pc:docMk/>
          <pc:sldMk cId="0" sldId="377"/>
        </pc:sldMkLst>
        <pc:spChg chg="add mod ord">
          <ac:chgData name="Daniel Khashabi" userId="62390808-c838-45e6-be59-d6fd0d208bc8" providerId="ADAL" clId="{CD8236EF-55DE-7142-A34A-4E98C8A634D1}" dt="2022-08-25T15:17:14.628" v="538" actId="700"/>
          <ac:spMkLst>
            <pc:docMk/>
            <pc:sldMk cId="0" sldId="377"/>
            <ac:spMk id="2" creationId="{892D64E4-A8AD-4BFC-02B2-F43E2CBE3958}"/>
          </ac:spMkLst>
        </pc:spChg>
        <pc:spChg chg="mod ord">
          <ac:chgData name="Daniel Khashabi" userId="62390808-c838-45e6-be59-d6fd0d208bc8" providerId="ADAL" clId="{CD8236EF-55DE-7142-A34A-4E98C8A634D1}" dt="2022-08-25T15:17:14.628" v="538" actId="700"/>
          <ac:spMkLst>
            <pc:docMk/>
            <pc:sldMk cId="0" sldId="377"/>
            <ac:spMk id="918" creationId="{00000000-0000-0000-0000-000000000000}"/>
          </ac:spMkLst>
        </pc:spChg>
      </pc:sldChg>
      <pc:sldChg chg="add del">
        <pc:chgData name="Daniel Khashabi" userId="62390808-c838-45e6-be59-d6fd0d208bc8" providerId="ADAL" clId="{CD8236EF-55DE-7142-A34A-4E98C8A634D1}" dt="2022-09-01T04:00:44.173" v="19563" actId="2696"/>
        <pc:sldMkLst>
          <pc:docMk/>
          <pc:sldMk cId="65560314" sldId="377"/>
        </pc:sldMkLst>
      </pc:sldChg>
      <pc:sldChg chg="addSp modSp add del mod modClrScheme chgLayout">
        <pc:chgData name="Daniel Khashabi" userId="62390808-c838-45e6-be59-d6fd0d208bc8" providerId="ADAL" clId="{CD8236EF-55DE-7142-A34A-4E98C8A634D1}" dt="2022-08-31T13:58:43.011" v="4823" actId="2696"/>
        <pc:sldMkLst>
          <pc:docMk/>
          <pc:sldMk cId="0" sldId="378"/>
        </pc:sldMkLst>
        <pc:spChg chg="add mod ord">
          <ac:chgData name="Daniel Khashabi" userId="62390808-c838-45e6-be59-d6fd0d208bc8" providerId="ADAL" clId="{CD8236EF-55DE-7142-A34A-4E98C8A634D1}" dt="2022-08-25T15:17:14.628" v="538" actId="700"/>
          <ac:spMkLst>
            <pc:docMk/>
            <pc:sldMk cId="0" sldId="378"/>
            <ac:spMk id="2" creationId="{3FC9CB82-E82D-AF55-0BE8-F169D703A69D}"/>
          </ac:spMkLst>
        </pc:spChg>
        <pc:spChg chg="mod ord">
          <ac:chgData name="Daniel Khashabi" userId="62390808-c838-45e6-be59-d6fd0d208bc8" providerId="ADAL" clId="{CD8236EF-55DE-7142-A34A-4E98C8A634D1}" dt="2022-08-25T15:17:15.681" v="608" actId="27636"/>
          <ac:spMkLst>
            <pc:docMk/>
            <pc:sldMk cId="0" sldId="378"/>
            <ac:spMk id="925" creationId="{00000000-0000-0000-0000-000000000000}"/>
          </ac:spMkLst>
        </pc:spChg>
      </pc:sldChg>
      <pc:sldChg chg="add del">
        <pc:chgData name="Daniel Khashabi" userId="62390808-c838-45e6-be59-d6fd0d208bc8" providerId="ADAL" clId="{CD8236EF-55DE-7142-A34A-4E98C8A634D1}" dt="2022-09-01T04:00:44.173" v="19563" actId="2696"/>
        <pc:sldMkLst>
          <pc:docMk/>
          <pc:sldMk cId="541498553" sldId="378"/>
        </pc:sldMkLst>
      </pc:sldChg>
      <pc:sldChg chg="addSp modSp add del mod modClrScheme chgLayout">
        <pc:chgData name="Daniel Khashabi" userId="62390808-c838-45e6-be59-d6fd0d208bc8" providerId="ADAL" clId="{CD8236EF-55DE-7142-A34A-4E98C8A634D1}" dt="2022-08-31T13:58:43.011" v="4823" actId="2696"/>
        <pc:sldMkLst>
          <pc:docMk/>
          <pc:sldMk cId="0" sldId="379"/>
        </pc:sldMkLst>
        <pc:spChg chg="add mod ord">
          <ac:chgData name="Daniel Khashabi" userId="62390808-c838-45e6-be59-d6fd0d208bc8" providerId="ADAL" clId="{CD8236EF-55DE-7142-A34A-4E98C8A634D1}" dt="2022-08-25T15:17:14.628" v="538" actId="700"/>
          <ac:spMkLst>
            <pc:docMk/>
            <pc:sldMk cId="0" sldId="379"/>
            <ac:spMk id="2" creationId="{0F9FC8E2-DD66-438C-9CD2-C41F9991F05F}"/>
          </ac:spMkLst>
        </pc:spChg>
        <pc:spChg chg="mod ord">
          <ac:chgData name="Daniel Khashabi" userId="62390808-c838-45e6-be59-d6fd0d208bc8" providerId="ADAL" clId="{CD8236EF-55DE-7142-A34A-4E98C8A634D1}" dt="2022-08-25T15:17:15.687" v="609" actId="27636"/>
          <ac:spMkLst>
            <pc:docMk/>
            <pc:sldMk cId="0" sldId="379"/>
            <ac:spMk id="931" creationId="{00000000-0000-0000-0000-000000000000}"/>
          </ac:spMkLst>
        </pc:spChg>
      </pc:sldChg>
      <pc:sldChg chg="add del">
        <pc:chgData name="Daniel Khashabi" userId="62390808-c838-45e6-be59-d6fd0d208bc8" providerId="ADAL" clId="{CD8236EF-55DE-7142-A34A-4E98C8A634D1}" dt="2022-09-01T04:00:44.173" v="19563" actId="2696"/>
        <pc:sldMkLst>
          <pc:docMk/>
          <pc:sldMk cId="1447480950" sldId="379"/>
        </pc:sldMkLst>
      </pc:sldChg>
      <pc:sldChg chg="addSp delSp modSp add del mod modClrScheme chgLayout">
        <pc:chgData name="Daniel Khashabi" userId="62390808-c838-45e6-be59-d6fd0d208bc8" providerId="ADAL" clId="{CD8236EF-55DE-7142-A34A-4E98C8A634D1}" dt="2022-08-31T02:49:16.464" v="4414" actId="2696"/>
        <pc:sldMkLst>
          <pc:docMk/>
          <pc:sldMk cId="0" sldId="380"/>
        </pc:sldMkLst>
        <pc:spChg chg="add mod ord">
          <ac:chgData name="Daniel Khashabi" userId="62390808-c838-45e6-be59-d6fd0d208bc8" providerId="ADAL" clId="{CD8236EF-55DE-7142-A34A-4E98C8A634D1}" dt="2022-08-25T15:17:14.628" v="538" actId="700"/>
          <ac:spMkLst>
            <pc:docMk/>
            <pc:sldMk cId="0" sldId="380"/>
            <ac:spMk id="2" creationId="{87026257-29FF-20DF-608E-A7CDD6E96985}"/>
          </ac:spMkLst>
        </pc:spChg>
        <pc:spChg chg="mod ord">
          <ac:chgData name="Daniel Khashabi" userId="62390808-c838-45e6-be59-d6fd0d208bc8" providerId="ADAL" clId="{CD8236EF-55DE-7142-A34A-4E98C8A634D1}" dt="2022-08-25T15:17:15.709" v="610" actId="27636"/>
          <ac:spMkLst>
            <pc:docMk/>
            <pc:sldMk cId="0" sldId="380"/>
            <ac:spMk id="938" creationId="{00000000-0000-0000-0000-000000000000}"/>
          </ac:spMkLst>
        </pc:spChg>
        <pc:spChg chg="del mod ord">
          <ac:chgData name="Daniel Khashabi" userId="62390808-c838-45e6-be59-d6fd0d208bc8" providerId="ADAL" clId="{CD8236EF-55DE-7142-A34A-4E98C8A634D1}" dt="2022-08-25T15:17:14.628" v="538" actId="700"/>
          <ac:spMkLst>
            <pc:docMk/>
            <pc:sldMk cId="0" sldId="380"/>
            <ac:spMk id="939" creationId="{00000000-0000-0000-0000-000000000000}"/>
          </ac:spMkLst>
        </pc:spChg>
      </pc:sldChg>
      <pc:sldChg chg="addSp delSp modSp add del mod modClrScheme chgLayout">
        <pc:chgData name="Daniel Khashabi" userId="62390808-c838-45e6-be59-d6fd0d208bc8" providerId="ADAL" clId="{CD8236EF-55DE-7142-A34A-4E98C8A634D1}" dt="2022-08-31T02:49:18.613" v="4415" actId="2696"/>
        <pc:sldMkLst>
          <pc:docMk/>
          <pc:sldMk cId="0" sldId="381"/>
        </pc:sldMkLst>
        <pc:spChg chg="add mod ord">
          <ac:chgData name="Daniel Khashabi" userId="62390808-c838-45e6-be59-d6fd0d208bc8" providerId="ADAL" clId="{CD8236EF-55DE-7142-A34A-4E98C8A634D1}" dt="2022-08-25T15:17:14.628" v="538" actId="700"/>
          <ac:spMkLst>
            <pc:docMk/>
            <pc:sldMk cId="0" sldId="381"/>
            <ac:spMk id="2" creationId="{5EF1E3EE-0CED-BDDB-94F9-6DF9937F0FE5}"/>
          </ac:spMkLst>
        </pc:spChg>
        <pc:spChg chg="mod ord">
          <ac:chgData name="Daniel Khashabi" userId="62390808-c838-45e6-be59-d6fd0d208bc8" providerId="ADAL" clId="{CD8236EF-55DE-7142-A34A-4E98C8A634D1}" dt="2022-08-25T15:17:15.718" v="611" actId="27636"/>
          <ac:spMkLst>
            <pc:docMk/>
            <pc:sldMk cId="0" sldId="381"/>
            <ac:spMk id="945" creationId="{00000000-0000-0000-0000-000000000000}"/>
          </ac:spMkLst>
        </pc:spChg>
        <pc:spChg chg="del mod ord">
          <ac:chgData name="Daniel Khashabi" userId="62390808-c838-45e6-be59-d6fd0d208bc8" providerId="ADAL" clId="{CD8236EF-55DE-7142-A34A-4E98C8A634D1}" dt="2022-08-25T15:17:14.628" v="538" actId="700"/>
          <ac:spMkLst>
            <pc:docMk/>
            <pc:sldMk cId="0" sldId="381"/>
            <ac:spMk id="946" creationId="{00000000-0000-0000-0000-000000000000}"/>
          </ac:spMkLst>
        </pc:spChg>
      </pc:sldChg>
      <pc:sldChg chg="addSp modSp add del mod modClrScheme chgLayout">
        <pc:chgData name="Daniel Khashabi" userId="62390808-c838-45e6-be59-d6fd0d208bc8" providerId="ADAL" clId="{CD8236EF-55DE-7142-A34A-4E98C8A634D1}" dt="2022-08-31T02:49:20.026" v="4416" actId="2696"/>
        <pc:sldMkLst>
          <pc:docMk/>
          <pc:sldMk cId="0" sldId="382"/>
        </pc:sldMkLst>
        <pc:spChg chg="add mod ord">
          <ac:chgData name="Daniel Khashabi" userId="62390808-c838-45e6-be59-d6fd0d208bc8" providerId="ADAL" clId="{CD8236EF-55DE-7142-A34A-4E98C8A634D1}" dt="2022-08-25T15:17:14.628" v="538" actId="700"/>
          <ac:spMkLst>
            <pc:docMk/>
            <pc:sldMk cId="0" sldId="382"/>
            <ac:spMk id="2" creationId="{79403535-9C2A-42F2-675C-32B63ACF3134}"/>
          </ac:spMkLst>
        </pc:spChg>
        <pc:spChg chg="mod ord">
          <ac:chgData name="Daniel Khashabi" userId="62390808-c838-45e6-be59-d6fd0d208bc8" providerId="ADAL" clId="{CD8236EF-55DE-7142-A34A-4E98C8A634D1}" dt="2022-08-25T15:17:15.728" v="612" actId="27636"/>
          <ac:spMkLst>
            <pc:docMk/>
            <pc:sldMk cId="0" sldId="382"/>
            <ac:spMk id="952" creationId="{00000000-0000-0000-0000-000000000000}"/>
          </ac:spMkLst>
        </pc:spChg>
      </pc:sldChg>
      <pc:sldChg chg="addSp modSp add del mod modClrScheme chgLayout">
        <pc:chgData name="Daniel Khashabi" userId="62390808-c838-45e6-be59-d6fd0d208bc8" providerId="ADAL" clId="{CD8236EF-55DE-7142-A34A-4E98C8A634D1}" dt="2022-08-31T02:49:21.396" v="4417" actId="2696"/>
        <pc:sldMkLst>
          <pc:docMk/>
          <pc:sldMk cId="0" sldId="383"/>
        </pc:sldMkLst>
        <pc:spChg chg="add mod ord">
          <ac:chgData name="Daniel Khashabi" userId="62390808-c838-45e6-be59-d6fd0d208bc8" providerId="ADAL" clId="{CD8236EF-55DE-7142-A34A-4E98C8A634D1}" dt="2022-08-25T15:17:14.628" v="538" actId="700"/>
          <ac:spMkLst>
            <pc:docMk/>
            <pc:sldMk cId="0" sldId="383"/>
            <ac:spMk id="2" creationId="{47951C0A-8623-DD3D-4502-B2C639926F49}"/>
          </ac:spMkLst>
        </pc:spChg>
        <pc:spChg chg="mod ord">
          <ac:chgData name="Daniel Khashabi" userId="62390808-c838-45e6-be59-d6fd0d208bc8" providerId="ADAL" clId="{CD8236EF-55DE-7142-A34A-4E98C8A634D1}" dt="2022-08-25T15:17:15.767" v="613" actId="27636"/>
          <ac:spMkLst>
            <pc:docMk/>
            <pc:sldMk cId="0" sldId="383"/>
            <ac:spMk id="958" creationId="{00000000-0000-0000-0000-000000000000}"/>
          </ac:spMkLst>
        </pc:spChg>
      </pc:sldChg>
      <pc:sldChg chg="addSp modSp add del mod modClrScheme chgLayout">
        <pc:chgData name="Daniel Khashabi" userId="62390808-c838-45e6-be59-d6fd0d208bc8" providerId="ADAL" clId="{CD8236EF-55DE-7142-A34A-4E98C8A634D1}" dt="2022-08-31T02:49:22.497" v="4418" actId="2696"/>
        <pc:sldMkLst>
          <pc:docMk/>
          <pc:sldMk cId="0" sldId="384"/>
        </pc:sldMkLst>
        <pc:spChg chg="add mod ord">
          <ac:chgData name="Daniel Khashabi" userId="62390808-c838-45e6-be59-d6fd0d208bc8" providerId="ADAL" clId="{CD8236EF-55DE-7142-A34A-4E98C8A634D1}" dt="2022-08-25T15:17:14.628" v="538" actId="700"/>
          <ac:spMkLst>
            <pc:docMk/>
            <pc:sldMk cId="0" sldId="384"/>
            <ac:spMk id="2" creationId="{82AFA001-80DF-2E36-0528-6F3EC0D62416}"/>
          </ac:spMkLst>
        </pc:spChg>
        <pc:spChg chg="mod ord">
          <ac:chgData name="Daniel Khashabi" userId="62390808-c838-45e6-be59-d6fd0d208bc8" providerId="ADAL" clId="{CD8236EF-55DE-7142-A34A-4E98C8A634D1}" dt="2022-08-25T15:17:15.772" v="614" actId="27636"/>
          <ac:spMkLst>
            <pc:docMk/>
            <pc:sldMk cId="0" sldId="384"/>
            <ac:spMk id="965" creationId="{00000000-0000-0000-0000-000000000000}"/>
          </ac:spMkLst>
        </pc:spChg>
      </pc:sldChg>
      <pc:sldChg chg="addSp modSp add del mod modClrScheme chgLayout">
        <pc:chgData name="Daniel Khashabi" userId="62390808-c838-45e6-be59-d6fd0d208bc8" providerId="ADAL" clId="{CD8236EF-55DE-7142-A34A-4E98C8A634D1}" dt="2022-08-31T02:49:24.020" v="4419" actId="2696"/>
        <pc:sldMkLst>
          <pc:docMk/>
          <pc:sldMk cId="0" sldId="385"/>
        </pc:sldMkLst>
        <pc:spChg chg="add mod ord">
          <ac:chgData name="Daniel Khashabi" userId="62390808-c838-45e6-be59-d6fd0d208bc8" providerId="ADAL" clId="{CD8236EF-55DE-7142-A34A-4E98C8A634D1}" dt="2022-08-25T15:17:14.628" v="538" actId="700"/>
          <ac:spMkLst>
            <pc:docMk/>
            <pc:sldMk cId="0" sldId="385"/>
            <ac:spMk id="2" creationId="{27143E0C-36AA-5168-71E5-B067C7222584}"/>
          </ac:spMkLst>
        </pc:spChg>
        <pc:spChg chg="mod ord">
          <ac:chgData name="Daniel Khashabi" userId="62390808-c838-45e6-be59-d6fd0d208bc8" providerId="ADAL" clId="{CD8236EF-55DE-7142-A34A-4E98C8A634D1}" dt="2022-08-25T15:17:15.788" v="615" actId="27636"/>
          <ac:spMkLst>
            <pc:docMk/>
            <pc:sldMk cId="0" sldId="385"/>
            <ac:spMk id="971" creationId="{00000000-0000-0000-0000-000000000000}"/>
          </ac:spMkLst>
        </pc:spChg>
      </pc:sldChg>
      <pc:sldChg chg="addSp modSp add del mod modClrScheme chgLayout">
        <pc:chgData name="Daniel Khashabi" userId="62390808-c838-45e6-be59-d6fd0d208bc8" providerId="ADAL" clId="{CD8236EF-55DE-7142-A34A-4E98C8A634D1}" dt="2022-08-31T02:49:24.698" v="4420" actId="2696"/>
        <pc:sldMkLst>
          <pc:docMk/>
          <pc:sldMk cId="0" sldId="386"/>
        </pc:sldMkLst>
        <pc:spChg chg="add mod ord">
          <ac:chgData name="Daniel Khashabi" userId="62390808-c838-45e6-be59-d6fd0d208bc8" providerId="ADAL" clId="{CD8236EF-55DE-7142-A34A-4E98C8A634D1}" dt="2022-08-25T15:17:14.628" v="538" actId="700"/>
          <ac:spMkLst>
            <pc:docMk/>
            <pc:sldMk cId="0" sldId="386"/>
            <ac:spMk id="2" creationId="{E3C18369-7340-A824-124A-711D9750A8E0}"/>
          </ac:spMkLst>
        </pc:spChg>
        <pc:spChg chg="mod ord">
          <ac:chgData name="Daniel Khashabi" userId="62390808-c838-45e6-be59-d6fd0d208bc8" providerId="ADAL" clId="{CD8236EF-55DE-7142-A34A-4E98C8A634D1}" dt="2022-08-25T15:17:15.797" v="616" actId="27636"/>
          <ac:spMkLst>
            <pc:docMk/>
            <pc:sldMk cId="0" sldId="386"/>
            <ac:spMk id="978" creationId="{00000000-0000-0000-0000-000000000000}"/>
          </ac:spMkLst>
        </pc:spChg>
      </pc:sldChg>
      <pc:sldChg chg="addSp modSp add del mod modClrScheme chgLayout">
        <pc:chgData name="Daniel Khashabi" userId="62390808-c838-45e6-be59-d6fd0d208bc8" providerId="ADAL" clId="{CD8236EF-55DE-7142-A34A-4E98C8A634D1}" dt="2022-08-31T02:49:26.458" v="4421" actId="2696"/>
        <pc:sldMkLst>
          <pc:docMk/>
          <pc:sldMk cId="0" sldId="387"/>
        </pc:sldMkLst>
        <pc:spChg chg="add mod ord">
          <ac:chgData name="Daniel Khashabi" userId="62390808-c838-45e6-be59-d6fd0d208bc8" providerId="ADAL" clId="{CD8236EF-55DE-7142-A34A-4E98C8A634D1}" dt="2022-08-25T15:17:14.628" v="538" actId="700"/>
          <ac:spMkLst>
            <pc:docMk/>
            <pc:sldMk cId="0" sldId="387"/>
            <ac:spMk id="2" creationId="{07406CD3-F2A2-E3EE-EF7D-E6908B204FCC}"/>
          </ac:spMkLst>
        </pc:spChg>
        <pc:spChg chg="mod ord">
          <ac:chgData name="Daniel Khashabi" userId="62390808-c838-45e6-be59-d6fd0d208bc8" providerId="ADAL" clId="{CD8236EF-55DE-7142-A34A-4E98C8A634D1}" dt="2022-08-25T15:17:15.807" v="617" actId="27636"/>
          <ac:spMkLst>
            <pc:docMk/>
            <pc:sldMk cId="0" sldId="387"/>
            <ac:spMk id="985" creationId="{00000000-0000-0000-0000-000000000000}"/>
          </ac:spMkLst>
        </pc:spChg>
      </pc:sldChg>
      <pc:sldChg chg="addSp modSp add del mod modClrScheme chgLayout">
        <pc:chgData name="Daniel Khashabi" userId="62390808-c838-45e6-be59-d6fd0d208bc8" providerId="ADAL" clId="{CD8236EF-55DE-7142-A34A-4E98C8A634D1}" dt="2022-08-31T02:49:27.205" v="4422" actId="2696"/>
        <pc:sldMkLst>
          <pc:docMk/>
          <pc:sldMk cId="0" sldId="388"/>
        </pc:sldMkLst>
        <pc:spChg chg="add mod ord">
          <ac:chgData name="Daniel Khashabi" userId="62390808-c838-45e6-be59-d6fd0d208bc8" providerId="ADAL" clId="{CD8236EF-55DE-7142-A34A-4E98C8A634D1}" dt="2022-08-25T15:17:14.628" v="538" actId="700"/>
          <ac:spMkLst>
            <pc:docMk/>
            <pc:sldMk cId="0" sldId="388"/>
            <ac:spMk id="2" creationId="{E415BCAD-A807-8DA8-0284-D5D8FCE6A542}"/>
          </ac:spMkLst>
        </pc:spChg>
        <pc:spChg chg="mod ord">
          <ac:chgData name="Daniel Khashabi" userId="62390808-c838-45e6-be59-d6fd0d208bc8" providerId="ADAL" clId="{CD8236EF-55DE-7142-A34A-4E98C8A634D1}" dt="2022-08-25T15:17:15.818" v="618" actId="27636"/>
          <ac:spMkLst>
            <pc:docMk/>
            <pc:sldMk cId="0" sldId="388"/>
            <ac:spMk id="991" creationId="{00000000-0000-0000-0000-000000000000}"/>
          </ac:spMkLst>
        </pc:spChg>
      </pc:sldChg>
      <pc:sldChg chg="addSp modSp add del mod modClrScheme chgLayout">
        <pc:chgData name="Daniel Khashabi" userId="62390808-c838-45e6-be59-d6fd0d208bc8" providerId="ADAL" clId="{CD8236EF-55DE-7142-A34A-4E98C8A634D1}" dt="2022-08-31T02:49:29.441" v="4423" actId="2696"/>
        <pc:sldMkLst>
          <pc:docMk/>
          <pc:sldMk cId="0" sldId="389"/>
        </pc:sldMkLst>
        <pc:spChg chg="add mod ord">
          <ac:chgData name="Daniel Khashabi" userId="62390808-c838-45e6-be59-d6fd0d208bc8" providerId="ADAL" clId="{CD8236EF-55DE-7142-A34A-4E98C8A634D1}" dt="2022-08-25T15:17:14.628" v="538" actId="700"/>
          <ac:spMkLst>
            <pc:docMk/>
            <pc:sldMk cId="0" sldId="389"/>
            <ac:spMk id="2" creationId="{0360CA4B-3E8D-78A6-B764-BC5621CA260C}"/>
          </ac:spMkLst>
        </pc:spChg>
        <pc:spChg chg="mod ord">
          <ac:chgData name="Daniel Khashabi" userId="62390808-c838-45e6-be59-d6fd0d208bc8" providerId="ADAL" clId="{CD8236EF-55DE-7142-A34A-4E98C8A634D1}" dt="2022-08-25T15:17:15.835" v="619" actId="27636"/>
          <ac:spMkLst>
            <pc:docMk/>
            <pc:sldMk cId="0" sldId="389"/>
            <ac:spMk id="997" creationId="{00000000-0000-0000-0000-000000000000}"/>
          </ac:spMkLst>
        </pc:spChg>
      </pc:sldChg>
      <pc:sldChg chg="addSp modSp add del mod modClrScheme chgLayout">
        <pc:chgData name="Daniel Khashabi" userId="62390808-c838-45e6-be59-d6fd0d208bc8" providerId="ADAL" clId="{CD8236EF-55DE-7142-A34A-4E98C8A634D1}" dt="2022-08-31T02:49:30.228" v="4424" actId="2696"/>
        <pc:sldMkLst>
          <pc:docMk/>
          <pc:sldMk cId="0" sldId="390"/>
        </pc:sldMkLst>
        <pc:spChg chg="add mod ord">
          <ac:chgData name="Daniel Khashabi" userId="62390808-c838-45e6-be59-d6fd0d208bc8" providerId="ADAL" clId="{CD8236EF-55DE-7142-A34A-4E98C8A634D1}" dt="2022-08-25T15:17:14.628" v="538" actId="700"/>
          <ac:spMkLst>
            <pc:docMk/>
            <pc:sldMk cId="0" sldId="390"/>
            <ac:spMk id="2" creationId="{843262A2-EE1C-82DE-9F78-0A7C9170A877}"/>
          </ac:spMkLst>
        </pc:spChg>
        <pc:spChg chg="mod ord">
          <ac:chgData name="Daniel Khashabi" userId="62390808-c838-45e6-be59-d6fd0d208bc8" providerId="ADAL" clId="{CD8236EF-55DE-7142-A34A-4E98C8A634D1}" dt="2022-08-25T15:17:15.841" v="620" actId="27636"/>
          <ac:spMkLst>
            <pc:docMk/>
            <pc:sldMk cId="0" sldId="390"/>
            <ac:spMk id="1003" creationId="{00000000-0000-0000-0000-000000000000}"/>
          </ac:spMkLst>
        </pc:spChg>
      </pc:sldChg>
      <pc:sldChg chg="addSp modSp add del mod modClrScheme chgLayout">
        <pc:chgData name="Daniel Khashabi" userId="62390808-c838-45e6-be59-d6fd0d208bc8" providerId="ADAL" clId="{CD8236EF-55DE-7142-A34A-4E98C8A634D1}" dt="2022-08-31T02:49:31.137" v="4425" actId="2696"/>
        <pc:sldMkLst>
          <pc:docMk/>
          <pc:sldMk cId="0" sldId="391"/>
        </pc:sldMkLst>
        <pc:spChg chg="add mod ord">
          <ac:chgData name="Daniel Khashabi" userId="62390808-c838-45e6-be59-d6fd0d208bc8" providerId="ADAL" clId="{CD8236EF-55DE-7142-A34A-4E98C8A634D1}" dt="2022-08-25T15:17:14.628" v="538" actId="700"/>
          <ac:spMkLst>
            <pc:docMk/>
            <pc:sldMk cId="0" sldId="391"/>
            <ac:spMk id="2" creationId="{D4AB0356-0841-2B75-A5EC-AD7531D098C5}"/>
          </ac:spMkLst>
        </pc:spChg>
        <pc:spChg chg="mod ord">
          <ac:chgData name="Daniel Khashabi" userId="62390808-c838-45e6-be59-d6fd0d208bc8" providerId="ADAL" clId="{CD8236EF-55DE-7142-A34A-4E98C8A634D1}" dt="2022-08-25T15:17:15.855" v="621" actId="27636"/>
          <ac:spMkLst>
            <pc:docMk/>
            <pc:sldMk cId="0" sldId="391"/>
            <ac:spMk id="1009" creationId="{00000000-0000-0000-0000-000000000000}"/>
          </ac:spMkLst>
        </pc:spChg>
      </pc:sldChg>
      <pc:sldChg chg="addSp modSp add del mod modClrScheme chgLayout">
        <pc:chgData name="Daniel Khashabi" userId="62390808-c838-45e6-be59-d6fd0d208bc8" providerId="ADAL" clId="{CD8236EF-55DE-7142-A34A-4E98C8A634D1}" dt="2022-08-31T02:49:32.136" v="4426" actId="2696"/>
        <pc:sldMkLst>
          <pc:docMk/>
          <pc:sldMk cId="0" sldId="392"/>
        </pc:sldMkLst>
        <pc:spChg chg="add mod ord">
          <ac:chgData name="Daniel Khashabi" userId="62390808-c838-45e6-be59-d6fd0d208bc8" providerId="ADAL" clId="{CD8236EF-55DE-7142-A34A-4E98C8A634D1}" dt="2022-08-25T15:17:14.628" v="538" actId="700"/>
          <ac:spMkLst>
            <pc:docMk/>
            <pc:sldMk cId="0" sldId="392"/>
            <ac:spMk id="2" creationId="{29528858-5AF0-68A0-0275-96AF43155513}"/>
          </ac:spMkLst>
        </pc:spChg>
        <pc:spChg chg="mod ord">
          <ac:chgData name="Daniel Khashabi" userId="62390808-c838-45e6-be59-d6fd0d208bc8" providerId="ADAL" clId="{CD8236EF-55DE-7142-A34A-4E98C8A634D1}" dt="2022-08-25T15:17:15.865" v="622" actId="27636"/>
          <ac:spMkLst>
            <pc:docMk/>
            <pc:sldMk cId="0" sldId="392"/>
            <ac:spMk id="1016" creationId="{00000000-0000-0000-0000-000000000000}"/>
          </ac:spMkLst>
        </pc:spChg>
      </pc:sldChg>
      <pc:sldChg chg="addSp modSp add del mod modClrScheme chgLayout">
        <pc:chgData name="Daniel Khashabi" userId="62390808-c838-45e6-be59-d6fd0d208bc8" providerId="ADAL" clId="{CD8236EF-55DE-7142-A34A-4E98C8A634D1}" dt="2022-08-31T02:49:32.811" v="4427" actId="2696"/>
        <pc:sldMkLst>
          <pc:docMk/>
          <pc:sldMk cId="0" sldId="393"/>
        </pc:sldMkLst>
        <pc:spChg chg="add mod ord">
          <ac:chgData name="Daniel Khashabi" userId="62390808-c838-45e6-be59-d6fd0d208bc8" providerId="ADAL" clId="{CD8236EF-55DE-7142-A34A-4E98C8A634D1}" dt="2022-08-25T15:17:14.628" v="538" actId="700"/>
          <ac:spMkLst>
            <pc:docMk/>
            <pc:sldMk cId="0" sldId="393"/>
            <ac:spMk id="2" creationId="{705E85FC-C7D7-DB9F-0317-E4ADB46C6514}"/>
          </ac:spMkLst>
        </pc:spChg>
        <pc:spChg chg="mod ord">
          <ac:chgData name="Daniel Khashabi" userId="62390808-c838-45e6-be59-d6fd0d208bc8" providerId="ADAL" clId="{CD8236EF-55DE-7142-A34A-4E98C8A634D1}" dt="2022-08-25T15:17:15.903" v="623" actId="27636"/>
          <ac:spMkLst>
            <pc:docMk/>
            <pc:sldMk cId="0" sldId="393"/>
            <ac:spMk id="1022" creationId="{00000000-0000-0000-0000-000000000000}"/>
          </ac:spMkLst>
        </pc:spChg>
      </pc:sldChg>
      <pc:sldChg chg="addSp modSp add del mod modClrScheme chgLayout">
        <pc:chgData name="Daniel Khashabi" userId="62390808-c838-45e6-be59-d6fd0d208bc8" providerId="ADAL" clId="{CD8236EF-55DE-7142-A34A-4E98C8A634D1}" dt="2022-08-31T02:49:33.302" v="4428" actId="2696"/>
        <pc:sldMkLst>
          <pc:docMk/>
          <pc:sldMk cId="0" sldId="394"/>
        </pc:sldMkLst>
        <pc:spChg chg="add mod ord">
          <ac:chgData name="Daniel Khashabi" userId="62390808-c838-45e6-be59-d6fd0d208bc8" providerId="ADAL" clId="{CD8236EF-55DE-7142-A34A-4E98C8A634D1}" dt="2022-08-25T15:17:14.628" v="538" actId="700"/>
          <ac:spMkLst>
            <pc:docMk/>
            <pc:sldMk cId="0" sldId="394"/>
            <ac:spMk id="2" creationId="{3BC286A5-B7B6-54D7-BA70-EEE3F16CC165}"/>
          </ac:spMkLst>
        </pc:spChg>
        <pc:spChg chg="mod ord">
          <ac:chgData name="Daniel Khashabi" userId="62390808-c838-45e6-be59-d6fd0d208bc8" providerId="ADAL" clId="{CD8236EF-55DE-7142-A34A-4E98C8A634D1}" dt="2022-08-25T15:17:15.913" v="624" actId="27636"/>
          <ac:spMkLst>
            <pc:docMk/>
            <pc:sldMk cId="0" sldId="394"/>
            <ac:spMk id="1029" creationId="{00000000-0000-0000-0000-000000000000}"/>
          </ac:spMkLst>
        </pc:spChg>
      </pc:sldChg>
      <pc:sldChg chg="addSp modSp add del mod modClrScheme chgLayout">
        <pc:chgData name="Daniel Khashabi" userId="62390808-c838-45e6-be59-d6fd0d208bc8" providerId="ADAL" clId="{CD8236EF-55DE-7142-A34A-4E98C8A634D1}" dt="2022-08-31T02:49:33.923" v="4429" actId="2696"/>
        <pc:sldMkLst>
          <pc:docMk/>
          <pc:sldMk cId="0" sldId="395"/>
        </pc:sldMkLst>
        <pc:spChg chg="add mod ord">
          <ac:chgData name="Daniel Khashabi" userId="62390808-c838-45e6-be59-d6fd0d208bc8" providerId="ADAL" clId="{CD8236EF-55DE-7142-A34A-4E98C8A634D1}" dt="2022-08-25T15:17:14.628" v="538" actId="700"/>
          <ac:spMkLst>
            <pc:docMk/>
            <pc:sldMk cId="0" sldId="395"/>
            <ac:spMk id="2" creationId="{DA7DC9BD-A24C-3C4E-8043-7D8217BE769E}"/>
          </ac:spMkLst>
        </pc:spChg>
        <pc:spChg chg="mod ord">
          <ac:chgData name="Daniel Khashabi" userId="62390808-c838-45e6-be59-d6fd0d208bc8" providerId="ADAL" clId="{CD8236EF-55DE-7142-A34A-4E98C8A634D1}" dt="2022-08-25T15:17:15.924" v="625" actId="27636"/>
          <ac:spMkLst>
            <pc:docMk/>
            <pc:sldMk cId="0" sldId="395"/>
            <ac:spMk id="1036" creationId="{00000000-0000-0000-0000-000000000000}"/>
          </ac:spMkLst>
        </pc:spChg>
      </pc:sldChg>
      <pc:sldChg chg="addSp modSp add del mod modClrScheme chgLayout">
        <pc:chgData name="Daniel Khashabi" userId="62390808-c838-45e6-be59-d6fd0d208bc8" providerId="ADAL" clId="{CD8236EF-55DE-7142-A34A-4E98C8A634D1}" dt="2022-08-31T02:49:34.494" v="4430" actId="2696"/>
        <pc:sldMkLst>
          <pc:docMk/>
          <pc:sldMk cId="0" sldId="396"/>
        </pc:sldMkLst>
        <pc:spChg chg="add mod ord">
          <ac:chgData name="Daniel Khashabi" userId="62390808-c838-45e6-be59-d6fd0d208bc8" providerId="ADAL" clId="{CD8236EF-55DE-7142-A34A-4E98C8A634D1}" dt="2022-08-25T15:17:14.628" v="538" actId="700"/>
          <ac:spMkLst>
            <pc:docMk/>
            <pc:sldMk cId="0" sldId="396"/>
            <ac:spMk id="2" creationId="{6F999D27-D985-97EA-EE9B-2FD4DD04C503}"/>
          </ac:spMkLst>
        </pc:spChg>
        <pc:spChg chg="mod ord">
          <ac:chgData name="Daniel Khashabi" userId="62390808-c838-45e6-be59-d6fd0d208bc8" providerId="ADAL" clId="{CD8236EF-55DE-7142-A34A-4E98C8A634D1}" dt="2022-08-25T15:17:15.933" v="626" actId="27636"/>
          <ac:spMkLst>
            <pc:docMk/>
            <pc:sldMk cId="0" sldId="396"/>
            <ac:spMk id="1043" creationId="{00000000-0000-0000-0000-000000000000}"/>
          </ac:spMkLst>
        </pc:spChg>
      </pc:sldChg>
      <pc:sldChg chg="addSp modSp add del mod modClrScheme chgLayout">
        <pc:chgData name="Daniel Khashabi" userId="62390808-c838-45e6-be59-d6fd0d208bc8" providerId="ADAL" clId="{CD8236EF-55DE-7142-A34A-4E98C8A634D1}" dt="2022-08-31T02:49:35.078" v="4431" actId="2696"/>
        <pc:sldMkLst>
          <pc:docMk/>
          <pc:sldMk cId="0" sldId="397"/>
        </pc:sldMkLst>
        <pc:spChg chg="add mod ord">
          <ac:chgData name="Daniel Khashabi" userId="62390808-c838-45e6-be59-d6fd0d208bc8" providerId="ADAL" clId="{CD8236EF-55DE-7142-A34A-4E98C8A634D1}" dt="2022-08-25T15:17:14.628" v="538" actId="700"/>
          <ac:spMkLst>
            <pc:docMk/>
            <pc:sldMk cId="0" sldId="397"/>
            <ac:spMk id="2" creationId="{85CF2C9E-FCF3-41D2-1900-1309F081796E}"/>
          </ac:spMkLst>
        </pc:spChg>
        <pc:spChg chg="mod ord">
          <ac:chgData name="Daniel Khashabi" userId="62390808-c838-45e6-be59-d6fd0d208bc8" providerId="ADAL" clId="{CD8236EF-55DE-7142-A34A-4E98C8A634D1}" dt="2022-08-25T15:17:15.940" v="627" actId="27636"/>
          <ac:spMkLst>
            <pc:docMk/>
            <pc:sldMk cId="0" sldId="397"/>
            <ac:spMk id="1050" creationId="{00000000-0000-0000-0000-000000000000}"/>
          </ac:spMkLst>
        </pc:spChg>
      </pc:sldChg>
      <pc:sldChg chg="addSp modSp add del mod modClrScheme chgLayout">
        <pc:chgData name="Daniel Khashabi" userId="62390808-c838-45e6-be59-d6fd0d208bc8" providerId="ADAL" clId="{CD8236EF-55DE-7142-A34A-4E98C8A634D1}" dt="2022-08-31T02:49:36.138" v="4432" actId="2696"/>
        <pc:sldMkLst>
          <pc:docMk/>
          <pc:sldMk cId="0" sldId="398"/>
        </pc:sldMkLst>
        <pc:spChg chg="add mod ord">
          <ac:chgData name="Daniel Khashabi" userId="62390808-c838-45e6-be59-d6fd0d208bc8" providerId="ADAL" clId="{CD8236EF-55DE-7142-A34A-4E98C8A634D1}" dt="2022-08-25T15:17:14.628" v="538" actId="700"/>
          <ac:spMkLst>
            <pc:docMk/>
            <pc:sldMk cId="0" sldId="398"/>
            <ac:spMk id="2" creationId="{D21EEA73-901F-8B2E-929B-63B084603067}"/>
          </ac:spMkLst>
        </pc:spChg>
        <pc:spChg chg="mod ord">
          <ac:chgData name="Daniel Khashabi" userId="62390808-c838-45e6-be59-d6fd0d208bc8" providerId="ADAL" clId="{CD8236EF-55DE-7142-A34A-4E98C8A634D1}" dt="2022-08-25T15:17:15.950" v="628" actId="27636"/>
          <ac:spMkLst>
            <pc:docMk/>
            <pc:sldMk cId="0" sldId="398"/>
            <ac:spMk id="1057" creationId="{00000000-0000-0000-0000-000000000000}"/>
          </ac:spMkLst>
        </pc:spChg>
      </pc:sldChg>
      <pc:sldChg chg="addSp delSp modSp add del mod modClrScheme chgLayout">
        <pc:chgData name="Daniel Khashabi" userId="62390808-c838-45e6-be59-d6fd0d208bc8" providerId="ADAL" clId="{CD8236EF-55DE-7142-A34A-4E98C8A634D1}" dt="2022-08-31T02:49:36.876" v="4433" actId="2696"/>
        <pc:sldMkLst>
          <pc:docMk/>
          <pc:sldMk cId="0" sldId="399"/>
        </pc:sldMkLst>
        <pc:spChg chg="add mod ord">
          <ac:chgData name="Daniel Khashabi" userId="62390808-c838-45e6-be59-d6fd0d208bc8" providerId="ADAL" clId="{CD8236EF-55DE-7142-A34A-4E98C8A634D1}" dt="2022-08-25T15:17:14.628" v="538" actId="700"/>
          <ac:spMkLst>
            <pc:docMk/>
            <pc:sldMk cId="0" sldId="399"/>
            <ac:spMk id="2" creationId="{1CE01DAC-8ABF-41B8-5856-06AEEBD735F3}"/>
          </ac:spMkLst>
        </pc:spChg>
        <pc:spChg chg="mod ord">
          <ac:chgData name="Daniel Khashabi" userId="62390808-c838-45e6-be59-d6fd0d208bc8" providerId="ADAL" clId="{CD8236EF-55DE-7142-A34A-4E98C8A634D1}" dt="2022-08-25T15:17:15.959" v="629" actId="27636"/>
          <ac:spMkLst>
            <pc:docMk/>
            <pc:sldMk cId="0" sldId="399"/>
            <ac:spMk id="1063" creationId="{00000000-0000-0000-0000-000000000000}"/>
          </ac:spMkLst>
        </pc:spChg>
        <pc:spChg chg="del mod ord">
          <ac:chgData name="Daniel Khashabi" userId="62390808-c838-45e6-be59-d6fd0d208bc8" providerId="ADAL" clId="{CD8236EF-55DE-7142-A34A-4E98C8A634D1}" dt="2022-08-25T15:17:14.628" v="538" actId="700"/>
          <ac:spMkLst>
            <pc:docMk/>
            <pc:sldMk cId="0" sldId="399"/>
            <ac:spMk id="1064" creationId="{00000000-0000-0000-0000-000000000000}"/>
          </ac:spMkLst>
        </pc:spChg>
      </pc:sldChg>
      <pc:sldChg chg="addSp modSp add del mod modClrScheme chgLayout">
        <pc:chgData name="Daniel Khashabi" userId="62390808-c838-45e6-be59-d6fd0d208bc8" providerId="ADAL" clId="{CD8236EF-55DE-7142-A34A-4E98C8A634D1}" dt="2022-08-31T13:58:43.011" v="4823" actId="2696"/>
        <pc:sldMkLst>
          <pc:docMk/>
          <pc:sldMk cId="0" sldId="400"/>
        </pc:sldMkLst>
        <pc:spChg chg="add mod ord">
          <ac:chgData name="Daniel Khashabi" userId="62390808-c838-45e6-be59-d6fd0d208bc8" providerId="ADAL" clId="{CD8236EF-55DE-7142-A34A-4E98C8A634D1}" dt="2022-08-25T15:17:14.628" v="538" actId="700"/>
          <ac:spMkLst>
            <pc:docMk/>
            <pc:sldMk cId="0" sldId="400"/>
            <ac:spMk id="2" creationId="{676ADDD3-48DD-194A-246D-B4FD9321C063}"/>
          </ac:spMkLst>
        </pc:spChg>
        <pc:spChg chg="mod ord">
          <ac:chgData name="Daniel Khashabi" userId="62390808-c838-45e6-be59-d6fd0d208bc8" providerId="ADAL" clId="{CD8236EF-55DE-7142-A34A-4E98C8A634D1}" dt="2022-08-25T15:17:15.970" v="630" actId="27636"/>
          <ac:spMkLst>
            <pc:docMk/>
            <pc:sldMk cId="0" sldId="400"/>
            <ac:spMk id="1070" creationId="{00000000-0000-0000-0000-000000000000}"/>
          </ac:spMkLst>
        </pc:spChg>
      </pc:sldChg>
      <pc:sldChg chg="add del">
        <pc:chgData name="Daniel Khashabi" userId="62390808-c838-45e6-be59-d6fd0d208bc8" providerId="ADAL" clId="{CD8236EF-55DE-7142-A34A-4E98C8A634D1}" dt="2022-09-01T04:00:44.173" v="19563" actId="2696"/>
        <pc:sldMkLst>
          <pc:docMk/>
          <pc:sldMk cId="3149879114" sldId="400"/>
        </pc:sldMkLst>
      </pc:sldChg>
      <pc:sldChg chg="addSp modSp add del mod modClrScheme chgLayout">
        <pc:chgData name="Daniel Khashabi" userId="62390808-c838-45e6-be59-d6fd0d208bc8" providerId="ADAL" clId="{CD8236EF-55DE-7142-A34A-4E98C8A634D1}" dt="2022-08-31T13:58:43.011" v="4823" actId="2696"/>
        <pc:sldMkLst>
          <pc:docMk/>
          <pc:sldMk cId="0" sldId="401"/>
        </pc:sldMkLst>
        <pc:spChg chg="add mod ord">
          <ac:chgData name="Daniel Khashabi" userId="62390808-c838-45e6-be59-d6fd0d208bc8" providerId="ADAL" clId="{CD8236EF-55DE-7142-A34A-4E98C8A634D1}" dt="2022-08-25T15:17:14.628" v="538" actId="700"/>
          <ac:spMkLst>
            <pc:docMk/>
            <pc:sldMk cId="0" sldId="401"/>
            <ac:spMk id="2" creationId="{482801DA-5C20-FFA4-CC53-3C1D0B141E4E}"/>
          </ac:spMkLst>
        </pc:spChg>
        <pc:spChg chg="mod ord">
          <ac:chgData name="Daniel Khashabi" userId="62390808-c838-45e6-be59-d6fd0d208bc8" providerId="ADAL" clId="{CD8236EF-55DE-7142-A34A-4E98C8A634D1}" dt="2022-08-25T15:17:16.021" v="631" actId="27636"/>
          <ac:spMkLst>
            <pc:docMk/>
            <pc:sldMk cId="0" sldId="401"/>
            <ac:spMk id="1076" creationId="{00000000-0000-0000-0000-000000000000}"/>
          </ac:spMkLst>
        </pc:spChg>
      </pc:sldChg>
      <pc:sldChg chg="add del">
        <pc:chgData name="Daniel Khashabi" userId="62390808-c838-45e6-be59-d6fd0d208bc8" providerId="ADAL" clId="{CD8236EF-55DE-7142-A34A-4E98C8A634D1}" dt="2022-09-01T04:00:44.173" v="19563" actId="2696"/>
        <pc:sldMkLst>
          <pc:docMk/>
          <pc:sldMk cId="3928189228" sldId="401"/>
        </pc:sldMkLst>
      </pc:sldChg>
      <pc:sldChg chg="addSp modSp add del mod modClrScheme chgLayout">
        <pc:chgData name="Daniel Khashabi" userId="62390808-c838-45e6-be59-d6fd0d208bc8" providerId="ADAL" clId="{CD8236EF-55DE-7142-A34A-4E98C8A634D1}" dt="2022-08-31T13:58:43.011" v="4823" actId="2696"/>
        <pc:sldMkLst>
          <pc:docMk/>
          <pc:sldMk cId="0" sldId="402"/>
        </pc:sldMkLst>
        <pc:spChg chg="add mod ord">
          <ac:chgData name="Daniel Khashabi" userId="62390808-c838-45e6-be59-d6fd0d208bc8" providerId="ADAL" clId="{CD8236EF-55DE-7142-A34A-4E98C8A634D1}" dt="2022-08-25T15:17:14.628" v="538" actId="700"/>
          <ac:spMkLst>
            <pc:docMk/>
            <pc:sldMk cId="0" sldId="402"/>
            <ac:spMk id="2" creationId="{02BFCC3D-1BA6-9B0F-63D7-E3103E5B6035}"/>
          </ac:spMkLst>
        </pc:spChg>
        <pc:spChg chg="mod ord">
          <ac:chgData name="Daniel Khashabi" userId="62390808-c838-45e6-be59-d6fd0d208bc8" providerId="ADAL" clId="{CD8236EF-55DE-7142-A34A-4E98C8A634D1}" dt="2022-08-25T15:17:16.038" v="632" actId="27636"/>
          <ac:spMkLst>
            <pc:docMk/>
            <pc:sldMk cId="0" sldId="402"/>
            <ac:spMk id="1082" creationId="{00000000-0000-0000-0000-000000000000}"/>
          </ac:spMkLst>
        </pc:spChg>
      </pc:sldChg>
      <pc:sldChg chg="add del">
        <pc:chgData name="Daniel Khashabi" userId="62390808-c838-45e6-be59-d6fd0d208bc8" providerId="ADAL" clId="{CD8236EF-55DE-7142-A34A-4E98C8A634D1}" dt="2022-09-01T04:00:44.173" v="19563" actId="2696"/>
        <pc:sldMkLst>
          <pc:docMk/>
          <pc:sldMk cId="1365255988" sldId="402"/>
        </pc:sldMkLst>
      </pc:sldChg>
      <pc:sldChg chg="addSp modSp add del mod modClrScheme chgLayout">
        <pc:chgData name="Daniel Khashabi" userId="62390808-c838-45e6-be59-d6fd0d208bc8" providerId="ADAL" clId="{CD8236EF-55DE-7142-A34A-4E98C8A634D1}" dt="2022-08-31T13:58:43.011" v="4823" actId="2696"/>
        <pc:sldMkLst>
          <pc:docMk/>
          <pc:sldMk cId="0" sldId="403"/>
        </pc:sldMkLst>
        <pc:spChg chg="add mod ord">
          <ac:chgData name="Daniel Khashabi" userId="62390808-c838-45e6-be59-d6fd0d208bc8" providerId="ADAL" clId="{CD8236EF-55DE-7142-A34A-4E98C8A634D1}" dt="2022-08-25T15:17:14.628" v="538" actId="700"/>
          <ac:spMkLst>
            <pc:docMk/>
            <pc:sldMk cId="0" sldId="403"/>
            <ac:spMk id="2" creationId="{ACC33A32-536D-7CAD-7E62-D33C957121FB}"/>
          </ac:spMkLst>
        </pc:spChg>
        <pc:spChg chg="mod ord">
          <ac:chgData name="Daniel Khashabi" userId="62390808-c838-45e6-be59-d6fd0d208bc8" providerId="ADAL" clId="{CD8236EF-55DE-7142-A34A-4E98C8A634D1}" dt="2022-08-25T15:17:16.054" v="633" actId="27636"/>
          <ac:spMkLst>
            <pc:docMk/>
            <pc:sldMk cId="0" sldId="403"/>
            <ac:spMk id="1089" creationId="{00000000-0000-0000-0000-000000000000}"/>
          </ac:spMkLst>
        </pc:spChg>
      </pc:sldChg>
      <pc:sldChg chg="add del">
        <pc:chgData name="Daniel Khashabi" userId="62390808-c838-45e6-be59-d6fd0d208bc8" providerId="ADAL" clId="{CD8236EF-55DE-7142-A34A-4E98C8A634D1}" dt="2022-09-01T04:00:44.173" v="19563" actId="2696"/>
        <pc:sldMkLst>
          <pc:docMk/>
          <pc:sldMk cId="1175421287" sldId="403"/>
        </pc:sldMkLst>
      </pc:sldChg>
      <pc:sldChg chg="add del">
        <pc:chgData name="Daniel Khashabi" userId="62390808-c838-45e6-be59-d6fd0d208bc8" providerId="ADAL" clId="{CD8236EF-55DE-7142-A34A-4E98C8A634D1}" dt="2022-08-31T13:59:04.938" v="4825" actId="2696"/>
        <pc:sldMkLst>
          <pc:docMk/>
          <pc:sldMk cId="4017173113" sldId="403"/>
        </pc:sldMkLst>
      </pc:sldChg>
      <pc:sldChg chg="addSp modSp add del mod modClrScheme chgLayout">
        <pc:chgData name="Daniel Khashabi" userId="62390808-c838-45e6-be59-d6fd0d208bc8" providerId="ADAL" clId="{CD8236EF-55DE-7142-A34A-4E98C8A634D1}" dt="2022-08-31T13:58:43.011" v="4823" actId="2696"/>
        <pc:sldMkLst>
          <pc:docMk/>
          <pc:sldMk cId="0" sldId="404"/>
        </pc:sldMkLst>
        <pc:spChg chg="add mod ord">
          <ac:chgData name="Daniel Khashabi" userId="62390808-c838-45e6-be59-d6fd0d208bc8" providerId="ADAL" clId="{CD8236EF-55DE-7142-A34A-4E98C8A634D1}" dt="2022-08-25T15:17:14.628" v="538" actId="700"/>
          <ac:spMkLst>
            <pc:docMk/>
            <pc:sldMk cId="0" sldId="404"/>
            <ac:spMk id="2" creationId="{A17F15C8-C2E3-4FFD-48F0-C654BF63581A}"/>
          </ac:spMkLst>
        </pc:spChg>
        <pc:spChg chg="mod ord">
          <ac:chgData name="Daniel Khashabi" userId="62390808-c838-45e6-be59-d6fd0d208bc8" providerId="ADAL" clId="{CD8236EF-55DE-7142-A34A-4E98C8A634D1}" dt="2022-08-25T15:17:16.064" v="634" actId="27636"/>
          <ac:spMkLst>
            <pc:docMk/>
            <pc:sldMk cId="0" sldId="404"/>
            <ac:spMk id="1095" creationId="{00000000-0000-0000-0000-000000000000}"/>
          </ac:spMkLst>
        </pc:spChg>
      </pc:sldChg>
      <pc:sldChg chg="add del">
        <pc:chgData name="Daniel Khashabi" userId="62390808-c838-45e6-be59-d6fd0d208bc8" providerId="ADAL" clId="{CD8236EF-55DE-7142-A34A-4E98C8A634D1}" dt="2022-08-31T13:59:04.938" v="4825" actId="2696"/>
        <pc:sldMkLst>
          <pc:docMk/>
          <pc:sldMk cId="579200143" sldId="404"/>
        </pc:sldMkLst>
      </pc:sldChg>
      <pc:sldChg chg="add del">
        <pc:chgData name="Daniel Khashabi" userId="62390808-c838-45e6-be59-d6fd0d208bc8" providerId="ADAL" clId="{CD8236EF-55DE-7142-A34A-4E98C8A634D1}" dt="2022-09-01T04:00:44.173" v="19563" actId="2696"/>
        <pc:sldMkLst>
          <pc:docMk/>
          <pc:sldMk cId="1471054576" sldId="404"/>
        </pc:sldMkLst>
      </pc:sldChg>
      <pc:sldChg chg="modSp add del mod">
        <pc:chgData name="Daniel Khashabi" userId="62390808-c838-45e6-be59-d6fd0d208bc8" providerId="ADAL" clId="{CD8236EF-55DE-7142-A34A-4E98C8A634D1}" dt="2022-08-25T00:01:19.281" v="315" actId="2696"/>
        <pc:sldMkLst>
          <pc:docMk/>
          <pc:sldMk cId="0" sldId="405"/>
        </pc:sldMkLst>
        <pc:spChg chg="mod">
          <ac:chgData name="Daniel Khashabi" userId="62390808-c838-45e6-be59-d6fd0d208bc8" providerId="ADAL" clId="{CD8236EF-55DE-7142-A34A-4E98C8A634D1}" dt="2022-08-23T18:44:48.189" v="40" actId="27636"/>
          <ac:spMkLst>
            <pc:docMk/>
            <pc:sldMk cId="0" sldId="405"/>
            <ac:spMk id="1103" creationId="{00000000-0000-0000-0000-000000000000}"/>
          </ac:spMkLst>
        </pc:spChg>
      </pc:sldChg>
      <pc:sldChg chg="add del">
        <pc:chgData name="Daniel Khashabi" userId="62390808-c838-45e6-be59-d6fd0d208bc8" providerId="ADAL" clId="{CD8236EF-55DE-7142-A34A-4E98C8A634D1}" dt="2022-08-25T00:00:45.728" v="313" actId="2696"/>
        <pc:sldMkLst>
          <pc:docMk/>
          <pc:sldMk cId="0" sldId="406"/>
        </pc:sldMkLst>
      </pc:sldChg>
      <pc:sldChg chg="add del">
        <pc:chgData name="Daniel Khashabi" userId="62390808-c838-45e6-be59-d6fd0d208bc8" providerId="ADAL" clId="{CD8236EF-55DE-7142-A34A-4E98C8A634D1}" dt="2022-08-25T00:00:53.955" v="314" actId="2696"/>
        <pc:sldMkLst>
          <pc:docMk/>
          <pc:sldMk cId="0" sldId="407"/>
        </pc:sldMkLst>
      </pc:sldChg>
      <pc:sldChg chg="addSp delSp modSp new del mod modClrScheme chgLayout">
        <pc:chgData name="Daniel Khashabi" userId="62390808-c838-45e6-be59-d6fd0d208bc8" providerId="ADAL" clId="{CD8236EF-55DE-7142-A34A-4E98C8A634D1}" dt="2022-09-01T04:01:00.993" v="19564" actId="2696"/>
        <pc:sldMkLst>
          <pc:docMk/>
          <pc:sldMk cId="2778268818" sldId="408"/>
        </pc:sldMkLst>
        <pc:spChg chg="del mod ord">
          <ac:chgData name="Daniel Khashabi" userId="62390808-c838-45e6-be59-d6fd0d208bc8" providerId="ADAL" clId="{CD8236EF-55DE-7142-A34A-4E98C8A634D1}" dt="2022-08-25T15:17:14.628" v="538" actId="700"/>
          <ac:spMkLst>
            <pc:docMk/>
            <pc:sldMk cId="2778268818" sldId="408"/>
            <ac:spMk id="2" creationId="{8667FC6D-F7BF-E186-5BA2-57BD9CA2787C}"/>
          </ac:spMkLst>
        </pc:spChg>
        <pc:spChg chg="del mod ord">
          <ac:chgData name="Daniel Khashabi" userId="62390808-c838-45e6-be59-d6fd0d208bc8" providerId="ADAL" clId="{CD8236EF-55DE-7142-A34A-4E98C8A634D1}" dt="2022-08-25T15:17:14.628" v="538" actId="700"/>
          <ac:spMkLst>
            <pc:docMk/>
            <pc:sldMk cId="2778268818" sldId="408"/>
            <ac:spMk id="3" creationId="{3E8B97EF-24A5-F8D6-CB0C-929F9F985787}"/>
          </ac:spMkLst>
        </pc:spChg>
        <pc:spChg chg="add mod ord">
          <ac:chgData name="Daniel Khashabi" userId="62390808-c838-45e6-be59-d6fd0d208bc8" providerId="ADAL" clId="{CD8236EF-55DE-7142-A34A-4E98C8A634D1}" dt="2022-08-25T15:17:14.628" v="538" actId="700"/>
          <ac:spMkLst>
            <pc:docMk/>
            <pc:sldMk cId="2778268818" sldId="408"/>
            <ac:spMk id="4" creationId="{7D35A27E-AC5F-9E1C-2200-81170A804D15}"/>
          </ac:spMkLst>
        </pc:spChg>
        <pc:spChg chg="add mod ord">
          <ac:chgData name="Daniel Khashabi" userId="62390808-c838-45e6-be59-d6fd0d208bc8" providerId="ADAL" clId="{CD8236EF-55DE-7142-A34A-4E98C8A634D1}" dt="2022-08-25T15:17:14.628" v="538" actId="700"/>
          <ac:spMkLst>
            <pc:docMk/>
            <pc:sldMk cId="2778268818" sldId="408"/>
            <ac:spMk id="6" creationId="{F0A81016-EB2E-976D-8031-1778DABBE787}"/>
          </ac:spMkLst>
        </pc:spChg>
        <pc:picChg chg="add mod">
          <ac:chgData name="Daniel Khashabi" userId="62390808-c838-45e6-be59-d6fd0d208bc8" providerId="ADAL" clId="{CD8236EF-55DE-7142-A34A-4E98C8A634D1}" dt="2022-08-23T21:31:16.419" v="46" actId="962"/>
          <ac:picMkLst>
            <pc:docMk/>
            <pc:sldMk cId="2778268818" sldId="408"/>
            <ac:picMk id="5" creationId="{E5615A3E-0412-A9FD-E83D-29897CFEA058}"/>
          </ac:picMkLst>
        </pc:picChg>
      </pc:sldChg>
      <pc:sldChg chg="addSp delSp modSp new del mod modClrScheme chgLayout">
        <pc:chgData name="Daniel Khashabi" userId="62390808-c838-45e6-be59-d6fd0d208bc8" providerId="ADAL" clId="{CD8236EF-55DE-7142-A34A-4E98C8A634D1}" dt="2022-08-26T13:26:12.423" v="4108" actId="2696"/>
        <pc:sldMkLst>
          <pc:docMk/>
          <pc:sldMk cId="2934183744" sldId="409"/>
        </pc:sldMkLst>
        <pc:spChg chg="del mod ord">
          <ac:chgData name="Daniel Khashabi" userId="62390808-c838-45e6-be59-d6fd0d208bc8" providerId="ADAL" clId="{CD8236EF-55DE-7142-A34A-4E98C8A634D1}" dt="2022-08-25T15:17:14.628" v="538" actId="700"/>
          <ac:spMkLst>
            <pc:docMk/>
            <pc:sldMk cId="2934183744" sldId="409"/>
            <ac:spMk id="2" creationId="{AA8E1854-B9B5-225E-B6BE-8C502CF90365}"/>
          </ac:spMkLst>
        </pc:spChg>
        <pc:spChg chg="del mod ord">
          <ac:chgData name="Daniel Khashabi" userId="62390808-c838-45e6-be59-d6fd0d208bc8" providerId="ADAL" clId="{CD8236EF-55DE-7142-A34A-4E98C8A634D1}" dt="2022-08-25T15:17:14.628" v="538" actId="700"/>
          <ac:spMkLst>
            <pc:docMk/>
            <pc:sldMk cId="2934183744" sldId="409"/>
            <ac:spMk id="3" creationId="{49B90BAE-DCA8-75B1-7E47-C9985E702FE9}"/>
          </ac:spMkLst>
        </pc:spChg>
        <pc:spChg chg="add mod ord">
          <ac:chgData name="Daniel Khashabi" userId="62390808-c838-45e6-be59-d6fd0d208bc8" providerId="ADAL" clId="{CD8236EF-55DE-7142-A34A-4E98C8A634D1}" dt="2022-08-25T15:17:14.628" v="538" actId="700"/>
          <ac:spMkLst>
            <pc:docMk/>
            <pc:sldMk cId="2934183744" sldId="409"/>
            <ac:spMk id="4" creationId="{D9871FE9-CF7F-F56D-E9C0-8671B28BCF79}"/>
          </ac:spMkLst>
        </pc:spChg>
        <pc:spChg chg="add mod ord">
          <ac:chgData name="Daniel Khashabi" userId="62390808-c838-45e6-be59-d6fd0d208bc8" providerId="ADAL" clId="{CD8236EF-55DE-7142-A34A-4E98C8A634D1}" dt="2022-08-25T15:17:14.628" v="538" actId="700"/>
          <ac:spMkLst>
            <pc:docMk/>
            <pc:sldMk cId="2934183744" sldId="409"/>
            <ac:spMk id="6" creationId="{1C901BAE-1898-20FE-4AD5-8F709DF68DBC}"/>
          </ac:spMkLst>
        </pc:spChg>
        <pc:picChg chg="add mod">
          <ac:chgData name="Daniel Khashabi" userId="62390808-c838-45e6-be59-d6fd0d208bc8" providerId="ADAL" clId="{CD8236EF-55DE-7142-A34A-4E98C8A634D1}" dt="2022-08-23T21:32:38.745" v="52" actId="1076"/>
          <ac:picMkLst>
            <pc:docMk/>
            <pc:sldMk cId="2934183744" sldId="409"/>
            <ac:picMk id="5" creationId="{3F134967-6631-BFA7-DA19-54230ABB9FBA}"/>
          </ac:picMkLst>
        </pc:picChg>
      </pc:sldChg>
      <pc:sldChg chg="addSp delSp modSp new del mod modClrScheme chgLayout">
        <pc:chgData name="Daniel Khashabi" userId="62390808-c838-45e6-be59-d6fd0d208bc8" providerId="ADAL" clId="{CD8236EF-55DE-7142-A34A-4E98C8A634D1}" dt="2022-08-26T13:26:12.423" v="4108" actId="2696"/>
        <pc:sldMkLst>
          <pc:docMk/>
          <pc:sldMk cId="3866822764" sldId="410"/>
        </pc:sldMkLst>
        <pc:spChg chg="del mod ord">
          <ac:chgData name="Daniel Khashabi" userId="62390808-c838-45e6-be59-d6fd0d208bc8" providerId="ADAL" clId="{CD8236EF-55DE-7142-A34A-4E98C8A634D1}" dt="2022-08-25T15:17:14.628" v="538" actId="700"/>
          <ac:spMkLst>
            <pc:docMk/>
            <pc:sldMk cId="3866822764" sldId="410"/>
            <ac:spMk id="2" creationId="{02300955-B2A4-EF13-97E5-D5E74C1020B1}"/>
          </ac:spMkLst>
        </pc:spChg>
        <pc:spChg chg="del mod ord">
          <ac:chgData name="Daniel Khashabi" userId="62390808-c838-45e6-be59-d6fd0d208bc8" providerId="ADAL" clId="{CD8236EF-55DE-7142-A34A-4E98C8A634D1}" dt="2022-08-25T15:17:14.628" v="538" actId="700"/>
          <ac:spMkLst>
            <pc:docMk/>
            <pc:sldMk cId="3866822764" sldId="410"/>
            <ac:spMk id="3" creationId="{F122643E-1EF9-6797-6899-4C269D9B5D2B}"/>
          </ac:spMkLst>
        </pc:spChg>
        <pc:spChg chg="add mod ord">
          <ac:chgData name="Daniel Khashabi" userId="62390808-c838-45e6-be59-d6fd0d208bc8" providerId="ADAL" clId="{CD8236EF-55DE-7142-A34A-4E98C8A634D1}" dt="2022-08-25T15:17:14.628" v="538" actId="700"/>
          <ac:spMkLst>
            <pc:docMk/>
            <pc:sldMk cId="3866822764" sldId="410"/>
            <ac:spMk id="4" creationId="{3B72CA55-6BE8-3521-40EE-0FA7FD6D9767}"/>
          </ac:spMkLst>
        </pc:spChg>
        <pc:spChg chg="add mod ord">
          <ac:chgData name="Daniel Khashabi" userId="62390808-c838-45e6-be59-d6fd0d208bc8" providerId="ADAL" clId="{CD8236EF-55DE-7142-A34A-4E98C8A634D1}" dt="2022-08-25T15:17:14.628" v="538" actId="700"/>
          <ac:spMkLst>
            <pc:docMk/>
            <pc:sldMk cId="3866822764" sldId="410"/>
            <ac:spMk id="6" creationId="{27F4B578-EFA9-F389-4511-5569911FFD35}"/>
          </ac:spMkLst>
        </pc:spChg>
        <pc:picChg chg="add mod">
          <ac:chgData name="Daniel Khashabi" userId="62390808-c838-45e6-be59-d6fd0d208bc8" providerId="ADAL" clId="{CD8236EF-55DE-7142-A34A-4E98C8A634D1}" dt="2022-08-23T21:32:54.471" v="67" actId="962"/>
          <ac:picMkLst>
            <pc:docMk/>
            <pc:sldMk cId="3866822764" sldId="410"/>
            <ac:picMk id="5" creationId="{4B68CD78-758B-C552-C0D5-8134ECAC5C45}"/>
          </ac:picMkLst>
        </pc:picChg>
      </pc:sldChg>
      <pc:sldChg chg="addSp delSp modSp new del mod modClrScheme chgLayout">
        <pc:chgData name="Daniel Khashabi" userId="62390808-c838-45e6-be59-d6fd0d208bc8" providerId="ADAL" clId="{CD8236EF-55DE-7142-A34A-4E98C8A634D1}" dt="2022-08-26T13:26:12.423" v="4108" actId="2696"/>
        <pc:sldMkLst>
          <pc:docMk/>
          <pc:sldMk cId="4017952580" sldId="411"/>
        </pc:sldMkLst>
        <pc:spChg chg="del mod ord">
          <ac:chgData name="Daniel Khashabi" userId="62390808-c838-45e6-be59-d6fd0d208bc8" providerId="ADAL" clId="{CD8236EF-55DE-7142-A34A-4E98C8A634D1}" dt="2022-08-25T15:17:14.628" v="538" actId="700"/>
          <ac:spMkLst>
            <pc:docMk/>
            <pc:sldMk cId="4017952580" sldId="411"/>
            <ac:spMk id="2" creationId="{FE198EA2-A776-B1D5-157F-462E713CF577}"/>
          </ac:spMkLst>
        </pc:spChg>
        <pc:spChg chg="del mod ord">
          <ac:chgData name="Daniel Khashabi" userId="62390808-c838-45e6-be59-d6fd0d208bc8" providerId="ADAL" clId="{CD8236EF-55DE-7142-A34A-4E98C8A634D1}" dt="2022-08-25T15:17:14.628" v="538" actId="700"/>
          <ac:spMkLst>
            <pc:docMk/>
            <pc:sldMk cId="4017952580" sldId="411"/>
            <ac:spMk id="3" creationId="{105D0A24-9954-BE1D-C412-3BD8CAAF9443}"/>
          </ac:spMkLst>
        </pc:spChg>
        <pc:spChg chg="add mod ord">
          <ac:chgData name="Daniel Khashabi" userId="62390808-c838-45e6-be59-d6fd0d208bc8" providerId="ADAL" clId="{CD8236EF-55DE-7142-A34A-4E98C8A634D1}" dt="2022-08-25T15:17:14.628" v="538" actId="700"/>
          <ac:spMkLst>
            <pc:docMk/>
            <pc:sldMk cId="4017952580" sldId="411"/>
            <ac:spMk id="4" creationId="{FFC841E8-BCD2-ADC7-5E63-E5C80149FA42}"/>
          </ac:spMkLst>
        </pc:spChg>
        <pc:spChg chg="add mod ord">
          <ac:chgData name="Daniel Khashabi" userId="62390808-c838-45e6-be59-d6fd0d208bc8" providerId="ADAL" clId="{CD8236EF-55DE-7142-A34A-4E98C8A634D1}" dt="2022-08-25T15:17:14.628" v="538" actId="700"/>
          <ac:spMkLst>
            <pc:docMk/>
            <pc:sldMk cId="4017952580" sldId="411"/>
            <ac:spMk id="6" creationId="{D96F0C37-A55D-46ED-EDD6-117EC0E6BB6E}"/>
          </ac:spMkLst>
        </pc:spChg>
        <pc:picChg chg="add mod">
          <ac:chgData name="Daniel Khashabi" userId="62390808-c838-45e6-be59-d6fd0d208bc8" providerId="ADAL" clId="{CD8236EF-55DE-7142-A34A-4E98C8A634D1}" dt="2022-08-23T21:33:05.233" v="70" actId="962"/>
          <ac:picMkLst>
            <pc:docMk/>
            <pc:sldMk cId="4017952580" sldId="411"/>
            <ac:picMk id="5" creationId="{95433605-D4D1-1067-7D7D-CEB80E84C219}"/>
          </ac:picMkLst>
        </pc:picChg>
      </pc:sldChg>
      <pc:sldChg chg="addSp delSp modSp new del mod modClrScheme chgLayout">
        <pc:chgData name="Daniel Khashabi" userId="62390808-c838-45e6-be59-d6fd0d208bc8" providerId="ADAL" clId="{CD8236EF-55DE-7142-A34A-4E98C8A634D1}" dt="2022-08-26T13:26:12.423" v="4108" actId="2696"/>
        <pc:sldMkLst>
          <pc:docMk/>
          <pc:sldMk cId="673457054" sldId="412"/>
        </pc:sldMkLst>
        <pc:spChg chg="del mod ord">
          <ac:chgData name="Daniel Khashabi" userId="62390808-c838-45e6-be59-d6fd0d208bc8" providerId="ADAL" clId="{CD8236EF-55DE-7142-A34A-4E98C8A634D1}" dt="2022-08-25T15:17:14.628" v="538" actId="700"/>
          <ac:spMkLst>
            <pc:docMk/>
            <pc:sldMk cId="673457054" sldId="412"/>
            <ac:spMk id="2" creationId="{384B97E3-3720-F213-EC9C-5FC38AF38ACC}"/>
          </ac:spMkLst>
        </pc:spChg>
        <pc:spChg chg="del mod ord">
          <ac:chgData name="Daniel Khashabi" userId="62390808-c838-45e6-be59-d6fd0d208bc8" providerId="ADAL" clId="{CD8236EF-55DE-7142-A34A-4E98C8A634D1}" dt="2022-08-25T15:17:14.628" v="538" actId="700"/>
          <ac:spMkLst>
            <pc:docMk/>
            <pc:sldMk cId="673457054" sldId="412"/>
            <ac:spMk id="3" creationId="{6B667649-5AB4-6489-47D1-58F542C8DF63}"/>
          </ac:spMkLst>
        </pc:spChg>
        <pc:spChg chg="add mod ord">
          <ac:chgData name="Daniel Khashabi" userId="62390808-c838-45e6-be59-d6fd0d208bc8" providerId="ADAL" clId="{CD8236EF-55DE-7142-A34A-4E98C8A634D1}" dt="2022-08-25T15:17:14.628" v="538" actId="700"/>
          <ac:spMkLst>
            <pc:docMk/>
            <pc:sldMk cId="673457054" sldId="412"/>
            <ac:spMk id="4" creationId="{8380EADF-F5B0-4B0E-D4ED-6C97BEE226A2}"/>
          </ac:spMkLst>
        </pc:spChg>
        <pc:spChg chg="add mod ord">
          <ac:chgData name="Daniel Khashabi" userId="62390808-c838-45e6-be59-d6fd0d208bc8" providerId="ADAL" clId="{CD8236EF-55DE-7142-A34A-4E98C8A634D1}" dt="2022-08-25T15:17:14.628" v="538" actId="700"/>
          <ac:spMkLst>
            <pc:docMk/>
            <pc:sldMk cId="673457054" sldId="412"/>
            <ac:spMk id="6" creationId="{28C75422-5590-34DE-EECC-99C3A336E0FA}"/>
          </ac:spMkLst>
        </pc:spChg>
        <pc:picChg chg="add mod">
          <ac:chgData name="Daniel Khashabi" userId="62390808-c838-45e6-be59-d6fd0d208bc8" providerId="ADAL" clId="{CD8236EF-55DE-7142-A34A-4E98C8A634D1}" dt="2022-08-23T21:33:19.202" v="73" actId="962"/>
          <ac:picMkLst>
            <pc:docMk/>
            <pc:sldMk cId="673457054" sldId="412"/>
            <ac:picMk id="5" creationId="{CB2178C9-2EAF-066F-61BD-B4DEBFB41A9B}"/>
          </ac:picMkLst>
        </pc:picChg>
      </pc:sldChg>
      <pc:sldChg chg="addSp delSp modSp new del mod modClrScheme chgLayout">
        <pc:chgData name="Daniel Khashabi" userId="62390808-c838-45e6-be59-d6fd0d208bc8" providerId="ADAL" clId="{CD8236EF-55DE-7142-A34A-4E98C8A634D1}" dt="2022-08-26T13:26:12.423" v="4108" actId="2696"/>
        <pc:sldMkLst>
          <pc:docMk/>
          <pc:sldMk cId="1177592053" sldId="413"/>
        </pc:sldMkLst>
        <pc:spChg chg="del mod ord">
          <ac:chgData name="Daniel Khashabi" userId="62390808-c838-45e6-be59-d6fd0d208bc8" providerId="ADAL" clId="{CD8236EF-55DE-7142-A34A-4E98C8A634D1}" dt="2022-08-25T15:17:14.628" v="538" actId="700"/>
          <ac:spMkLst>
            <pc:docMk/>
            <pc:sldMk cId="1177592053" sldId="413"/>
            <ac:spMk id="2" creationId="{382C955D-0AAF-F0D8-F6CD-DBC54B382877}"/>
          </ac:spMkLst>
        </pc:spChg>
        <pc:spChg chg="del mod ord">
          <ac:chgData name="Daniel Khashabi" userId="62390808-c838-45e6-be59-d6fd0d208bc8" providerId="ADAL" clId="{CD8236EF-55DE-7142-A34A-4E98C8A634D1}" dt="2022-08-25T15:17:14.628" v="538" actId="700"/>
          <ac:spMkLst>
            <pc:docMk/>
            <pc:sldMk cId="1177592053" sldId="413"/>
            <ac:spMk id="3" creationId="{64806ABB-2E96-77E3-6934-1A6F7004746F}"/>
          </ac:spMkLst>
        </pc:spChg>
        <pc:spChg chg="add mod ord">
          <ac:chgData name="Daniel Khashabi" userId="62390808-c838-45e6-be59-d6fd0d208bc8" providerId="ADAL" clId="{CD8236EF-55DE-7142-A34A-4E98C8A634D1}" dt="2022-08-25T15:17:14.628" v="538" actId="700"/>
          <ac:spMkLst>
            <pc:docMk/>
            <pc:sldMk cId="1177592053" sldId="413"/>
            <ac:spMk id="4" creationId="{8CA1F783-EA0F-4478-C754-E5D16AF22421}"/>
          </ac:spMkLst>
        </pc:spChg>
        <pc:spChg chg="add mod ord">
          <ac:chgData name="Daniel Khashabi" userId="62390808-c838-45e6-be59-d6fd0d208bc8" providerId="ADAL" clId="{CD8236EF-55DE-7142-A34A-4E98C8A634D1}" dt="2022-08-25T15:17:14.628" v="538" actId="700"/>
          <ac:spMkLst>
            <pc:docMk/>
            <pc:sldMk cId="1177592053" sldId="413"/>
            <ac:spMk id="6" creationId="{D20C0AED-C909-54AA-30AD-6503C3DD674C}"/>
          </ac:spMkLst>
        </pc:spChg>
        <pc:picChg chg="add mod">
          <ac:chgData name="Daniel Khashabi" userId="62390808-c838-45e6-be59-d6fd0d208bc8" providerId="ADAL" clId="{CD8236EF-55DE-7142-A34A-4E98C8A634D1}" dt="2022-08-23T21:33:30.276" v="76" actId="962"/>
          <ac:picMkLst>
            <pc:docMk/>
            <pc:sldMk cId="1177592053" sldId="413"/>
            <ac:picMk id="5" creationId="{9BBA8DE5-94D3-640F-4AC6-27F2E950DF5F}"/>
          </ac:picMkLst>
        </pc:picChg>
      </pc:sldChg>
      <pc:sldChg chg="addSp delSp modSp new del mod modClrScheme chgLayout">
        <pc:chgData name="Daniel Khashabi" userId="62390808-c838-45e6-be59-d6fd0d208bc8" providerId="ADAL" clId="{CD8236EF-55DE-7142-A34A-4E98C8A634D1}" dt="2022-08-26T13:26:12.423" v="4108" actId="2696"/>
        <pc:sldMkLst>
          <pc:docMk/>
          <pc:sldMk cId="1485898030" sldId="414"/>
        </pc:sldMkLst>
        <pc:spChg chg="del mod ord">
          <ac:chgData name="Daniel Khashabi" userId="62390808-c838-45e6-be59-d6fd0d208bc8" providerId="ADAL" clId="{CD8236EF-55DE-7142-A34A-4E98C8A634D1}" dt="2022-08-25T15:17:14.628" v="538" actId="700"/>
          <ac:spMkLst>
            <pc:docMk/>
            <pc:sldMk cId="1485898030" sldId="414"/>
            <ac:spMk id="2" creationId="{BFE2664F-64CF-57F8-CEEC-52F479AEDC5D}"/>
          </ac:spMkLst>
        </pc:spChg>
        <pc:spChg chg="del mod ord">
          <ac:chgData name="Daniel Khashabi" userId="62390808-c838-45e6-be59-d6fd0d208bc8" providerId="ADAL" clId="{CD8236EF-55DE-7142-A34A-4E98C8A634D1}" dt="2022-08-25T15:17:14.628" v="538" actId="700"/>
          <ac:spMkLst>
            <pc:docMk/>
            <pc:sldMk cId="1485898030" sldId="414"/>
            <ac:spMk id="3" creationId="{68902674-7546-D27F-BCBE-2DEB11588913}"/>
          </ac:spMkLst>
        </pc:spChg>
        <pc:spChg chg="add mod ord">
          <ac:chgData name="Daniel Khashabi" userId="62390808-c838-45e6-be59-d6fd0d208bc8" providerId="ADAL" clId="{CD8236EF-55DE-7142-A34A-4E98C8A634D1}" dt="2022-08-25T15:17:14.628" v="538" actId="700"/>
          <ac:spMkLst>
            <pc:docMk/>
            <pc:sldMk cId="1485898030" sldId="414"/>
            <ac:spMk id="4" creationId="{E74FD5DD-6273-A427-9FD2-9982BEEC3858}"/>
          </ac:spMkLst>
        </pc:spChg>
        <pc:spChg chg="add mod ord">
          <ac:chgData name="Daniel Khashabi" userId="62390808-c838-45e6-be59-d6fd0d208bc8" providerId="ADAL" clId="{CD8236EF-55DE-7142-A34A-4E98C8A634D1}" dt="2022-08-25T15:17:14.628" v="538" actId="700"/>
          <ac:spMkLst>
            <pc:docMk/>
            <pc:sldMk cId="1485898030" sldId="414"/>
            <ac:spMk id="6" creationId="{30AF2E22-60D3-2E6B-F835-ECEEDD4AE96F}"/>
          </ac:spMkLst>
        </pc:spChg>
        <pc:picChg chg="add mod">
          <ac:chgData name="Daniel Khashabi" userId="62390808-c838-45e6-be59-d6fd0d208bc8" providerId="ADAL" clId="{CD8236EF-55DE-7142-A34A-4E98C8A634D1}" dt="2022-08-23T21:34:01.615" v="80" actId="962"/>
          <ac:picMkLst>
            <pc:docMk/>
            <pc:sldMk cId="1485898030" sldId="414"/>
            <ac:picMk id="5" creationId="{1EB8B901-586D-B722-5EED-53DAC1ADF400}"/>
          </ac:picMkLst>
        </pc:picChg>
      </pc:sldChg>
      <pc:sldChg chg="addSp delSp modSp new del mod modClrScheme chgLayout">
        <pc:chgData name="Daniel Khashabi" userId="62390808-c838-45e6-be59-d6fd0d208bc8" providerId="ADAL" clId="{CD8236EF-55DE-7142-A34A-4E98C8A634D1}" dt="2022-08-26T13:26:12.423" v="4108" actId="2696"/>
        <pc:sldMkLst>
          <pc:docMk/>
          <pc:sldMk cId="1923892513" sldId="415"/>
        </pc:sldMkLst>
        <pc:spChg chg="del mod ord">
          <ac:chgData name="Daniel Khashabi" userId="62390808-c838-45e6-be59-d6fd0d208bc8" providerId="ADAL" clId="{CD8236EF-55DE-7142-A34A-4E98C8A634D1}" dt="2022-08-25T15:17:14.628" v="538" actId="700"/>
          <ac:spMkLst>
            <pc:docMk/>
            <pc:sldMk cId="1923892513" sldId="415"/>
            <ac:spMk id="2" creationId="{D5AB0653-0FC0-0643-0BEA-3065078578EE}"/>
          </ac:spMkLst>
        </pc:spChg>
        <pc:spChg chg="del mod ord">
          <ac:chgData name="Daniel Khashabi" userId="62390808-c838-45e6-be59-d6fd0d208bc8" providerId="ADAL" clId="{CD8236EF-55DE-7142-A34A-4E98C8A634D1}" dt="2022-08-25T15:17:14.628" v="538" actId="700"/>
          <ac:spMkLst>
            <pc:docMk/>
            <pc:sldMk cId="1923892513" sldId="415"/>
            <ac:spMk id="3" creationId="{AB4DEC6E-27BD-6B24-CB69-80ADF0DCCDF6}"/>
          </ac:spMkLst>
        </pc:spChg>
        <pc:spChg chg="add mod ord">
          <ac:chgData name="Daniel Khashabi" userId="62390808-c838-45e6-be59-d6fd0d208bc8" providerId="ADAL" clId="{CD8236EF-55DE-7142-A34A-4E98C8A634D1}" dt="2022-08-25T15:17:14.628" v="538" actId="700"/>
          <ac:spMkLst>
            <pc:docMk/>
            <pc:sldMk cId="1923892513" sldId="415"/>
            <ac:spMk id="4" creationId="{4F221B01-8A0A-1F69-6D1C-7BBC8B48DDE4}"/>
          </ac:spMkLst>
        </pc:spChg>
        <pc:spChg chg="add mod ord">
          <ac:chgData name="Daniel Khashabi" userId="62390808-c838-45e6-be59-d6fd0d208bc8" providerId="ADAL" clId="{CD8236EF-55DE-7142-A34A-4E98C8A634D1}" dt="2022-08-25T15:17:14.628" v="538" actId="700"/>
          <ac:spMkLst>
            <pc:docMk/>
            <pc:sldMk cId="1923892513" sldId="415"/>
            <ac:spMk id="6" creationId="{F644F662-3666-7118-1D1B-432C23E1671E}"/>
          </ac:spMkLst>
        </pc:spChg>
        <pc:picChg chg="add mod">
          <ac:chgData name="Daniel Khashabi" userId="62390808-c838-45e6-be59-d6fd0d208bc8" providerId="ADAL" clId="{CD8236EF-55DE-7142-A34A-4E98C8A634D1}" dt="2022-08-23T21:34:14.896" v="82" actId="27614"/>
          <ac:picMkLst>
            <pc:docMk/>
            <pc:sldMk cId="1923892513" sldId="415"/>
            <ac:picMk id="5" creationId="{BAAAD58E-A5ED-FAE3-C554-662098B9EF2C}"/>
          </ac:picMkLst>
        </pc:picChg>
      </pc:sldChg>
      <pc:sldChg chg="addSp delSp modSp new del mod modClrScheme chgLayout">
        <pc:chgData name="Daniel Khashabi" userId="62390808-c838-45e6-be59-d6fd0d208bc8" providerId="ADAL" clId="{CD8236EF-55DE-7142-A34A-4E98C8A634D1}" dt="2022-08-26T13:26:12.423" v="4108" actId="2696"/>
        <pc:sldMkLst>
          <pc:docMk/>
          <pc:sldMk cId="2244055664" sldId="416"/>
        </pc:sldMkLst>
        <pc:spChg chg="del mod ord">
          <ac:chgData name="Daniel Khashabi" userId="62390808-c838-45e6-be59-d6fd0d208bc8" providerId="ADAL" clId="{CD8236EF-55DE-7142-A34A-4E98C8A634D1}" dt="2022-08-25T15:17:14.628" v="538" actId="700"/>
          <ac:spMkLst>
            <pc:docMk/>
            <pc:sldMk cId="2244055664" sldId="416"/>
            <ac:spMk id="2" creationId="{B58F492F-F8ED-E9AB-5659-2B6EB7AEE5F2}"/>
          </ac:spMkLst>
        </pc:spChg>
        <pc:spChg chg="del mod ord">
          <ac:chgData name="Daniel Khashabi" userId="62390808-c838-45e6-be59-d6fd0d208bc8" providerId="ADAL" clId="{CD8236EF-55DE-7142-A34A-4E98C8A634D1}" dt="2022-08-25T15:17:14.628" v="538" actId="700"/>
          <ac:spMkLst>
            <pc:docMk/>
            <pc:sldMk cId="2244055664" sldId="416"/>
            <ac:spMk id="3" creationId="{B5784268-2661-4DA1-B757-283E24AAC6D2}"/>
          </ac:spMkLst>
        </pc:spChg>
        <pc:spChg chg="add mod ord">
          <ac:chgData name="Daniel Khashabi" userId="62390808-c838-45e6-be59-d6fd0d208bc8" providerId="ADAL" clId="{CD8236EF-55DE-7142-A34A-4E98C8A634D1}" dt="2022-08-25T15:17:14.628" v="538" actId="700"/>
          <ac:spMkLst>
            <pc:docMk/>
            <pc:sldMk cId="2244055664" sldId="416"/>
            <ac:spMk id="4" creationId="{CBE0472C-213A-21AA-4521-301C92CD3569}"/>
          </ac:spMkLst>
        </pc:spChg>
        <pc:spChg chg="add mod ord">
          <ac:chgData name="Daniel Khashabi" userId="62390808-c838-45e6-be59-d6fd0d208bc8" providerId="ADAL" clId="{CD8236EF-55DE-7142-A34A-4E98C8A634D1}" dt="2022-08-25T15:17:14.628" v="538" actId="700"/>
          <ac:spMkLst>
            <pc:docMk/>
            <pc:sldMk cId="2244055664" sldId="416"/>
            <ac:spMk id="6" creationId="{B831E969-6447-18DE-3516-4592B1F7E403}"/>
          </ac:spMkLst>
        </pc:spChg>
        <pc:picChg chg="add mod">
          <ac:chgData name="Daniel Khashabi" userId="62390808-c838-45e6-be59-d6fd0d208bc8" providerId="ADAL" clId="{CD8236EF-55DE-7142-A34A-4E98C8A634D1}" dt="2022-08-23T21:34:39.649" v="98" actId="1076"/>
          <ac:picMkLst>
            <pc:docMk/>
            <pc:sldMk cId="2244055664" sldId="416"/>
            <ac:picMk id="5" creationId="{E9E046FE-6E1F-F4F7-2C96-2C134676B5F5}"/>
          </ac:picMkLst>
        </pc:picChg>
      </pc:sldChg>
      <pc:sldChg chg="addSp delSp modSp new del mod modClrScheme chgLayout">
        <pc:chgData name="Daniel Khashabi" userId="62390808-c838-45e6-be59-d6fd0d208bc8" providerId="ADAL" clId="{CD8236EF-55DE-7142-A34A-4E98C8A634D1}" dt="2022-09-01T04:00:44.173" v="19563" actId="2696"/>
        <pc:sldMkLst>
          <pc:docMk/>
          <pc:sldMk cId="834338572" sldId="417"/>
        </pc:sldMkLst>
        <pc:spChg chg="del mod ord">
          <ac:chgData name="Daniel Khashabi" userId="62390808-c838-45e6-be59-d6fd0d208bc8" providerId="ADAL" clId="{CD8236EF-55DE-7142-A34A-4E98C8A634D1}" dt="2022-08-25T15:17:14.628" v="538" actId="700"/>
          <ac:spMkLst>
            <pc:docMk/>
            <pc:sldMk cId="834338572" sldId="417"/>
            <ac:spMk id="2" creationId="{F9878A81-AD2E-F7D0-F52E-1340016775E8}"/>
          </ac:spMkLst>
        </pc:spChg>
        <pc:spChg chg="del mod ord">
          <ac:chgData name="Daniel Khashabi" userId="62390808-c838-45e6-be59-d6fd0d208bc8" providerId="ADAL" clId="{CD8236EF-55DE-7142-A34A-4E98C8A634D1}" dt="2022-08-25T15:17:14.628" v="538" actId="700"/>
          <ac:spMkLst>
            <pc:docMk/>
            <pc:sldMk cId="834338572" sldId="417"/>
            <ac:spMk id="3" creationId="{2EDCFD25-AE2A-936B-1DC9-BC2BF228A9CD}"/>
          </ac:spMkLst>
        </pc:spChg>
        <pc:spChg chg="add mod ord">
          <ac:chgData name="Daniel Khashabi" userId="62390808-c838-45e6-be59-d6fd0d208bc8" providerId="ADAL" clId="{CD8236EF-55DE-7142-A34A-4E98C8A634D1}" dt="2022-08-25T15:17:14.628" v="538" actId="700"/>
          <ac:spMkLst>
            <pc:docMk/>
            <pc:sldMk cId="834338572" sldId="417"/>
            <ac:spMk id="4" creationId="{072F4981-F7F0-5E08-3290-3D2450E9D4C8}"/>
          </ac:spMkLst>
        </pc:spChg>
        <pc:spChg chg="add mod ord">
          <ac:chgData name="Daniel Khashabi" userId="62390808-c838-45e6-be59-d6fd0d208bc8" providerId="ADAL" clId="{CD8236EF-55DE-7142-A34A-4E98C8A634D1}" dt="2022-08-25T15:17:14.628" v="538" actId="700"/>
          <ac:spMkLst>
            <pc:docMk/>
            <pc:sldMk cId="834338572" sldId="417"/>
            <ac:spMk id="6" creationId="{B001E074-BA15-D5AB-E54A-90DB9F7435A0}"/>
          </ac:spMkLst>
        </pc:spChg>
        <pc:picChg chg="add mod">
          <ac:chgData name="Daniel Khashabi" userId="62390808-c838-45e6-be59-d6fd0d208bc8" providerId="ADAL" clId="{CD8236EF-55DE-7142-A34A-4E98C8A634D1}" dt="2022-08-23T21:35:31.973" v="101" actId="962"/>
          <ac:picMkLst>
            <pc:docMk/>
            <pc:sldMk cId="834338572" sldId="417"/>
            <ac:picMk id="5" creationId="{EEB5E67A-128B-B729-6C35-0C2117AB5FA5}"/>
          </ac:picMkLst>
        </pc:picChg>
      </pc:sldChg>
      <pc:sldChg chg="addSp delSp modSp new del mod modClrScheme chgLayout">
        <pc:chgData name="Daniel Khashabi" userId="62390808-c838-45e6-be59-d6fd0d208bc8" providerId="ADAL" clId="{CD8236EF-55DE-7142-A34A-4E98C8A634D1}" dt="2022-09-01T04:00:44.173" v="19563" actId="2696"/>
        <pc:sldMkLst>
          <pc:docMk/>
          <pc:sldMk cId="543887721" sldId="418"/>
        </pc:sldMkLst>
        <pc:spChg chg="del mod ord">
          <ac:chgData name="Daniel Khashabi" userId="62390808-c838-45e6-be59-d6fd0d208bc8" providerId="ADAL" clId="{CD8236EF-55DE-7142-A34A-4E98C8A634D1}" dt="2022-08-25T15:17:14.628" v="538" actId="700"/>
          <ac:spMkLst>
            <pc:docMk/>
            <pc:sldMk cId="543887721" sldId="418"/>
            <ac:spMk id="2" creationId="{BCF63DA6-4E6B-1EEF-3B4A-93F0BEFFB565}"/>
          </ac:spMkLst>
        </pc:spChg>
        <pc:spChg chg="del mod ord">
          <ac:chgData name="Daniel Khashabi" userId="62390808-c838-45e6-be59-d6fd0d208bc8" providerId="ADAL" clId="{CD8236EF-55DE-7142-A34A-4E98C8A634D1}" dt="2022-08-25T15:17:14.628" v="538" actId="700"/>
          <ac:spMkLst>
            <pc:docMk/>
            <pc:sldMk cId="543887721" sldId="418"/>
            <ac:spMk id="3" creationId="{A3D62D05-193D-1BC9-82A3-A2B879F5D6A1}"/>
          </ac:spMkLst>
        </pc:spChg>
        <pc:spChg chg="add mod ord">
          <ac:chgData name="Daniel Khashabi" userId="62390808-c838-45e6-be59-d6fd0d208bc8" providerId="ADAL" clId="{CD8236EF-55DE-7142-A34A-4E98C8A634D1}" dt="2022-08-25T15:17:14.628" v="538" actId="700"/>
          <ac:spMkLst>
            <pc:docMk/>
            <pc:sldMk cId="543887721" sldId="418"/>
            <ac:spMk id="4" creationId="{A188E02E-A832-0C4A-3165-0D213A14DB7F}"/>
          </ac:spMkLst>
        </pc:spChg>
        <pc:spChg chg="add mod ord">
          <ac:chgData name="Daniel Khashabi" userId="62390808-c838-45e6-be59-d6fd0d208bc8" providerId="ADAL" clId="{CD8236EF-55DE-7142-A34A-4E98C8A634D1}" dt="2022-08-25T15:17:14.628" v="538" actId="700"/>
          <ac:spMkLst>
            <pc:docMk/>
            <pc:sldMk cId="543887721" sldId="418"/>
            <ac:spMk id="6" creationId="{398D22CB-D530-BF32-6DEF-A5F386B8F677}"/>
          </ac:spMkLst>
        </pc:spChg>
        <pc:picChg chg="add mod">
          <ac:chgData name="Daniel Khashabi" userId="62390808-c838-45e6-be59-d6fd0d208bc8" providerId="ADAL" clId="{CD8236EF-55DE-7142-A34A-4E98C8A634D1}" dt="2022-08-23T21:40:23.305" v="104" actId="27614"/>
          <ac:picMkLst>
            <pc:docMk/>
            <pc:sldMk cId="543887721" sldId="418"/>
            <ac:picMk id="5" creationId="{92BD5AFF-A1EE-D77D-0FD2-9BBDE9102172}"/>
          </ac:picMkLst>
        </pc:picChg>
      </pc:sldChg>
      <pc:sldChg chg="addSp delSp modSp new del mod modClrScheme chgLayout">
        <pc:chgData name="Daniel Khashabi" userId="62390808-c838-45e6-be59-d6fd0d208bc8" providerId="ADAL" clId="{CD8236EF-55DE-7142-A34A-4E98C8A634D1}" dt="2022-09-01T04:00:44.173" v="19563" actId="2696"/>
        <pc:sldMkLst>
          <pc:docMk/>
          <pc:sldMk cId="337848831" sldId="419"/>
        </pc:sldMkLst>
        <pc:spChg chg="del mod ord">
          <ac:chgData name="Daniel Khashabi" userId="62390808-c838-45e6-be59-d6fd0d208bc8" providerId="ADAL" clId="{CD8236EF-55DE-7142-A34A-4E98C8A634D1}" dt="2022-08-25T15:17:14.628" v="538" actId="700"/>
          <ac:spMkLst>
            <pc:docMk/>
            <pc:sldMk cId="337848831" sldId="419"/>
            <ac:spMk id="2" creationId="{B076A140-D0E6-508F-1FB6-899992F12F5B}"/>
          </ac:spMkLst>
        </pc:spChg>
        <pc:spChg chg="del mod ord">
          <ac:chgData name="Daniel Khashabi" userId="62390808-c838-45e6-be59-d6fd0d208bc8" providerId="ADAL" clId="{CD8236EF-55DE-7142-A34A-4E98C8A634D1}" dt="2022-08-25T15:17:14.628" v="538" actId="700"/>
          <ac:spMkLst>
            <pc:docMk/>
            <pc:sldMk cId="337848831" sldId="419"/>
            <ac:spMk id="3" creationId="{5758B40D-9C66-8EA1-C673-83FDCF4AF582}"/>
          </ac:spMkLst>
        </pc:spChg>
        <pc:spChg chg="add mod ord">
          <ac:chgData name="Daniel Khashabi" userId="62390808-c838-45e6-be59-d6fd0d208bc8" providerId="ADAL" clId="{CD8236EF-55DE-7142-A34A-4E98C8A634D1}" dt="2022-08-25T15:17:14.628" v="538" actId="700"/>
          <ac:spMkLst>
            <pc:docMk/>
            <pc:sldMk cId="337848831" sldId="419"/>
            <ac:spMk id="4" creationId="{9EFF6DF1-3BF2-1F14-D322-FF3B67ECF073}"/>
          </ac:spMkLst>
        </pc:spChg>
        <pc:spChg chg="add mod ord">
          <ac:chgData name="Daniel Khashabi" userId="62390808-c838-45e6-be59-d6fd0d208bc8" providerId="ADAL" clId="{CD8236EF-55DE-7142-A34A-4E98C8A634D1}" dt="2022-08-25T15:17:14.628" v="538" actId="700"/>
          <ac:spMkLst>
            <pc:docMk/>
            <pc:sldMk cId="337848831" sldId="419"/>
            <ac:spMk id="6" creationId="{3944369B-0679-F1A8-57F4-7C7C6FFAEC55}"/>
          </ac:spMkLst>
        </pc:spChg>
        <pc:picChg chg="add mod">
          <ac:chgData name="Daniel Khashabi" userId="62390808-c838-45e6-be59-d6fd0d208bc8" providerId="ADAL" clId="{CD8236EF-55DE-7142-A34A-4E98C8A634D1}" dt="2022-08-23T21:41:03.012" v="106" actId="27614"/>
          <ac:picMkLst>
            <pc:docMk/>
            <pc:sldMk cId="337848831" sldId="419"/>
            <ac:picMk id="5" creationId="{BAB98AB4-D176-7B57-0062-E4FBCC13126D}"/>
          </ac:picMkLst>
        </pc:picChg>
      </pc:sldChg>
      <pc:sldChg chg="addSp delSp modSp new del mod modClrScheme chgLayout">
        <pc:chgData name="Daniel Khashabi" userId="62390808-c838-45e6-be59-d6fd0d208bc8" providerId="ADAL" clId="{CD8236EF-55DE-7142-A34A-4E98C8A634D1}" dt="2022-09-01T04:00:44.173" v="19563" actId="2696"/>
        <pc:sldMkLst>
          <pc:docMk/>
          <pc:sldMk cId="1451478666" sldId="420"/>
        </pc:sldMkLst>
        <pc:spChg chg="del mod ord">
          <ac:chgData name="Daniel Khashabi" userId="62390808-c838-45e6-be59-d6fd0d208bc8" providerId="ADAL" clId="{CD8236EF-55DE-7142-A34A-4E98C8A634D1}" dt="2022-08-25T15:17:14.628" v="538" actId="700"/>
          <ac:spMkLst>
            <pc:docMk/>
            <pc:sldMk cId="1451478666" sldId="420"/>
            <ac:spMk id="2" creationId="{F784AAC7-F39C-8DA9-72E3-AC5CC386FF00}"/>
          </ac:spMkLst>
        </pc:spChg>
        <pc:spChg chg="del mod ord">
          <ac:chgData name="Daniel Khashabi" userId="62390808-c838-45e6-be59-d6fd0d208bc8" providerId="ADAL" clId="{CD8236EF-55DE-7142-A34A-4E98C8A634D1}" dt="2022-08-25T15:17:14.628" v="538" actId="700"/>
          <ac:spMkLst>
            <pc:docMk/>
            <pc:sldMk cId="1451478666" sldId="420"/>
            <ac:spMk id="3" creationId="{072E9225-A3C6-8EC1-31EF-D8D4DF2C283E}"/>
          </ac:spMkLst>
        </pc:spChg>
        <pc:spChg chg="add mod ord">
          <ac:chgData name="Daniel Khashabi" userId="62390808-c838-45e6-be59-d6fd0d208bc8" providerId="ADAL" clId="{CD8236EF-55DE-7142-A34A-4E98C8A634D1}" dt="2022-08-25T15:17:14.628" v="538" actId="700"/>
          <ac:spMkLst>
            <pc:docMk/>
            <pc:sldMk cId="1451478666" sldId="420"/>
            <ac:spMk id="4" creationId="{B98669EC-439D-6B15-071B-1D5FCED51535}"/>
          </ac:spMkLst>
        </pc:spChg>
        <pc:spChg chg="add mod ord">
          <ac:chgData name="Daniel Khashabi" userId="62390808-c838-45e6-be59-d6fd0d208bc8" providerId="ADAL" clId="{CD8236EF-55DE-7142-A34A-4E98C8A634D1}" dt="2022-08-25T15:17:14.628" v="538" actId="700"/>
          <ac:spMkLst>
            <pc:docMk/>
            <pc:sldMk cId="1451478666" sldId="420"/>
            <ac:spMk id="6" creationId="{967EE41F-EAE1-E7FA-5FC0-83291B1A84D9}"/>
          </ac:spMkLst>
        </pc:spChg>
        <pc:picChg chg="add mod">
          <ac:chgData name="Daniel Khashabi" userId="62390808-c838-45e6-be59-d6fd0d208bc8" providerId="ADAL" clId="{CD8236EF-55DE-7142-A34A-4E98C8A634D1}" dt="2022-08-23T21:41:36.106" v="109" actId="962"/>
          <ac:picMkLst>
            <pc:docMk/>
            <pc:sldMk cId="1451478666" sldId="420"/>
            <ac:picMk id="5" creationId="{E91AEE97-8BFB-1819-B7F3-E4E43CB02DF7}"/>
          </ac:picMkLst>
        </pc:picChg>
      </pc:sldChg>
      <pc:sldChg chg="addSp modSp add del mod chgLayout">
        <pc:chgData name="Daniel Khashabi" userId="62390808-c838-45e6-be59-d6fd0d208bc8" providerId="ADAL" clId="{CD8236EF-55DE-7142-A34A-4E98C8A634D1}" dt="2022-09-01T04:01:00.993" v="19564" actId="2696"/>
        <pc:sldMkLst>
          <pc:docMk/>
          <pc:sldMk cId="0" sldId="421"/>
        </pc:sldMkLst>
        <pc:spChg chg="mod ord">
          <ac:chgData name="Daniel Khashabi" userId="62390808-c838-45e6-be59-d6fd0d208bc8" providerId="ADAL" clId="{CD8236EF-55DE-7142-A34A-4E98C8A634D1}" dt="2022-08-25T15:17:14.628" v="538" actId="700"/>
          <ac:spMkLst>
            <pc:docMk/>
            <pc:sldMk cId="0" sldId="421"/>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21"/>
            <ac:spMk id="12" creationId="{FD0F8AC6-4476-E559-49C1-7B70C435430E}"/>
          </ac:spMkLst>
        </pc:spChg>
      </pc:sldChg>
      <pc:sldChg chg="modSp new del mod">
        <pc:chgData name="Daniel Khashabi" userId="62390808-c838-45e6-be59-d6fd0d208bc8" providerId="ADAL" clId="{CD8236EF-55DE-7142-A34A-4E98C8A634D1}" dt="2022-08-23T21:42:14.702" v="147" actId="2696"/>
        <pc:sldMkLst>
          <pc:docMk/>
          <pc:sldMk cId="2189568181" sldId="421"/>
        </pc:sldMkLst>
        <pc:spChg chg="mod">
          <ac:chgData name="Daniel Khashabi" userId="62390808-c838-45e6-be59-d6fd0d208bc8" providerId="ADAL" clId="{CD8236EF-55DE-7142-A34A-4E98C8A634D1}" dt="2022-08-23T21:42:12.450" v="146" actId="207"/>
          <ac:spMkLst>
            <pc:docMk/>
            <pc:sldMk cId="2189568181" sldId="421"/>
            <ac:spMk id="2" creationId="{53AA8EE9-FA76-DE12-1DBE-A1B58F1E06C1}"/>
          </ac:spMkLst>
        </pc:spChg>
      </pc:sldChg>
      <pc:sldChg chg="addSp modSp add del mod chgLayout">
        <pc:chgData name="Daniel Khashabi" userId="62390808-c838-45e6-be59-d6fd0d208bc8" providerId="ADAL" clId="{CD8236EF-55DE-7142-A34A-4E98C8A634D1}" dt="2022-09-01T04:01:00.993" v="19564" actId="2696"/>
        <pc:sldMkLst>
          <pc:docMk/>
          <pc:sldMk cId="0" sldId="422"/>
        </pc:sldMkLst>
        <pc:spChg chg="mod ord">
          <ac:chgData name="Daniel Khashabi" userId="62390808-c838-45e6-be59-d6fd0d208bc8" providerId="ADAL" clId="{CD8236EF-55DE-7142-A34A-4E98C8A634D1}" dt="2022-08-25T15:17:14.628" v="538" actId="700"/>
          <ac:spMkLst>
            <pc:docMk/>
            <pc:sldMk cId="0" sldId="422"/>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22"/>
            <ac:spMk id="6" creationId="{5D337176-3882-00B4-53D2-17CED9CBBDA4}"/>
          </ac:spMkLst>
        </pc:spChg>
      </pc:sldChg>
      <pc:sldChg chg="addSp modSp add del mod modClrScheme chgLayout">
        <pc:chgData name="Daniel Khashabi" userId="62390808-c838-45e6-be59-d6fd0d208bc8" providerId="ADAL" clId="{CD8236EF-55DE-7142-A34A-4E98C8A634D1}" dt="2022-09-01T04:01:00.993" v="19564" actId="2696"/>
        <pc:sldMkLst>
          <pc:docMk/>
          <pc:sldMk cId="0" sldId="423"/>
        </pc:sldMkLst>
        <pc:spChg chg="mod ord">
          <ac:chgData name="Daniel Khashabi" userId="62390808-c838-45e6-be59-d6fd0d208bc8" providerId="ADAL" clId="{CD8236EF-55DE-7142-A34A-4E98C8A634D1}" dt="2022-08-25T15:17:14.628" v="538" actId="700"/>
          <ac:spMkLst>
            <pc:docMk/>
            <pc:sldMk cId="0" sldId="423"/>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23"/>
            <ac:spMk id="6" creationId="{AC8824D4-E34F-C66B-CC35-A409A50B3DA5}"/>
          </ac:spMkLst>
        </pc:spChg>
      </pc:sldChg>
      <pc:sldChg chg="addSp modSp add del mod chgLayout">
        <pc:chgData name="Daniel Khashabi" userId="62390808-c838-45e6-be59-d6fd0d208bc8" providerId="ADAL" clId="{CD8236EF-55DE-7142-A34A-4E98C8A634D1}" dt="2022-09-01T04:00:44.173" v="19563" actId="2696"/>
        <pc:sldMkLst>
          <pc:docMk/>
          <pc:sldMk cId="0" sldId="424"/>
        </pc:sldMkLst>
        <pc:spChg chg="mod ord">
          <ac:chgData name="Daniel Khashabi" userId="62390808-c838-45e6-be59-d6fd0d208bc8" providerId="ADAL" clId="{CD8236EF-55DE-7142-A34A-4E98C8A634D1}" dt="2022-08-25T15:17:14.628" v="538" actId="700"/>
          <ac:spMkLst>
            <pc:docMk/>
            <pc:sldMk cId="0" sldId="424"/>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24"/>
            <ac:spMk id="7" creationId="{907ADEA3-C337-AE84-FB21-F48315E22430}"/>
          </ac:spMkLst>
        </pc:spChg>
      </pc:sldChg>
      <pc:sldChg chg="addSp modSp add del mod chgLayout">
        <pc:chgData name="Daniel Khashabi" userId="62390808-c838-45e6-be59-d6fd0d208bc8" providerId="ADAL" clId="{CD8236EF-55DE-7142-A34A-4E98C8A634D1}" dt="2022-09-01T04:00:44.173" v="19563" actId="2696"/>
        <pc:sldMkLst>
          <pc:docMk/>
          <pc:sldMk cId="0" sldId="425"/>
        </pc:sldMkLst>
        <pc:spChg chg="mod ord">
          <ac:chgData name="Daniel Khashabi" userId="62390808-c838-45e6-be59-d6fd0d208bc8" providerId="ADAL" clId="{CD8236EF-55DE-7142-A34A-4E98C8A634D1}" dt="2022-08-25T15:17:14.628" v="538" actId="700"/>
          <ac:spMkLst>
            <pc:docMk/>
            <pc:sldMk cId="0" sldId="425"/>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25"/>
            <ac:spMk id="7" creationId="{5D629BBF-3A08-573E-2F9F-7B138AB15AB3}"/>
          </ac:spMkLst>
        </pc:spChg>
      </pc:sldChg>
      <pc:sldChg chg="addSp modSp add del mod modClrScheme chgLayout">
        <pc:chgData name="Daniel Khashabi" userId="62390808-c838-45e6-be59-d6fd0d208bc8" providerId="ADAL" clId="{CD8236EF-55DE-7142-A34A-4E98C8A634D1}" dt="2022-09-01T04:00:44.173" v="19563" actId="2696"/>
        <pc:sldMkLst>
          <pc:docMk/>
          <pc:sldMk cId="0" sldId="426"/>
        </pc:sldMkLst>
        <pc:spChg chg="mod ord">
          <ac:chgData name="Daniel Khashabi" userId="62390808-c838-45e6-be59-d6fd0d208bc8" providerId="ADAL" clId="{CD8236EF-55DE-7142-A34A-4E98C8A634D1}" dt="2022-08-25T15:17:14.628" v="538" actId="700"/>
          <ac:spMkLst>
            <pc:docMk/>
            <pc:sldMk cId="0" sldId="426"/>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26"/>
            <ac:spMk id="6" creationId="{A8D87892-2B2A-AECD-2752-73FAD3470823}"/>
          </ac:spMkLst>
        </pc:spChg>
      </pc:sldChg>
      <pc:sldChg chg="addSp modSp add del mod modClrScheme chgLayout">
        <pc:chgData name="Daniel Khashabi" userId="62390808-c838-45e6-be59-d6fd0d208bc8" providerId="ADAL" clId="{CD8236EF-55DE-7142-A34A-4E98C8A634D1}" dt="2022-09-01T04:00:44.173" v="19563" actId="2696"/>
        <pc:sldMkLst>
          <pc:docMk/>
          <pc:sldMk cId="0" sldId="427"/>
        </pc:sldMkLst>
        <pc:spChg chg="mod ord">
          <ac:chgData name="Daniel Khashabi" userId="62390808-c838-45e6-be59-d6fd0d208bc8" providerId="ADAL" clId="{CD8236EF-55DE-7142-A34A-4E98C8A634D1}" dt="2022-08-25T15:17:14.628" v="538" actId="700"/>
          <ac:spMkLst>
            <pc:docMk/>
            <pc:sldMk cId="0" sldId="427"/>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27"/>
            <ac:spMk id="6" creationId="{C6FDF621-2AC8-C2D5-9209-8646478F42FA}"/>
          </ac:spMkLst>
        </pc:spChg>
      </pc:sldChg>
      <pc:sldChg chg="addSp modSp add del mod chgLayout">
        <pc:chgData name="Daniel Khashabi" userId="62390808-c838-45e6-be59-d6fd0d208bc8" providerId="ADAL" clId="{CD8236EF-55DE-7142-A34A-4E98C8A634D1}" dt="2022-09-01T04:00:44.173" v="19563" actId="2696"/>
        <pc:sldMkLst>
          <pc:docMk/>
          <pc:sldMk cId="0" sldId="428"/>
        </pc:sldMkLst>
        <pc:spChg chg="mod ord">
          <ac:chgData name="Daniel Khashabi" userId="62390808-c838-45e6-be59-d6fd0d208bc8" providerId="ADAL" clId="{CD8236EF-55DE-7142-A34A-4E98C8A634D1}" dt="2022-08-25T15:17:14.628" v="538" actId="700"/>
          <ac:spMkLst>
            <pc:docMk/>
            <pc:sldMk cId="0" sldId="428"/>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28"/>
            <ac:spMk id="7" creationId="{79DC7ED4-5FC2-BF41-7EC5-0D648BE53A2A}"/>
          </ac:spMkLst>
        </pc:spChg>
      </pc:sldChg>
      <pc:sldChg chg="addSp modSp add del mod chgLayout">
        <pc:chgData name="Daniel Khashabi" userId="62390808-c838-45e6-be59-d6fd0d208bc8" providerId="ADAL" clId="{CD8236EF-55DE-7142-A34A-4E98C8A634D1}" dt="2022-09-01T04:00:44.173" v="19563" actId="2696"/>
        <pc:sldMkLst>
          <pc:docMk/>
          <pc:sldMk cId="0" sldId="429"/>
        </pc:sldMkLst>
        <pc:spChg chg="mod ord">
          <ac:chgData name="Daniel Khashabi" userId="62390808-c838-45e6-be59-d6fd0d208bc8" providerId="ADAL" clId="{CD8236EF-55DE-7142-A34A-4E98C8A634D1}" dt="2022-08-25T15:17:14.628" v="538" actId="700"/>
          <ac:spMkLst>
            <pc:docMk/>
            <pc:sldMk cId="0" sldId="429"/>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29"/>
            <ac:spMk id="7" creationId="{76FE7637-311B-15F4-C443-2F8B623BC322}"/>
          </ac:spMkLst>
        </pc:spChg>
      </pc:sldChg>
      <pc:sldChg chg="addSp modSp add del mod chgLayout">
        <pc:chgData name="Daniel Khashabi" userId="62390808-c838-45e6-be59-d6fd0d208bc8" providerId="ADAL" clId="{CD8236EF-55DE-7142-A34A-4E98C8A634D1}" dt="2022-09-01T04:00:44.173" v="19563" actId="2696"/>
        <pc:sldMkLst>
          <pc:docMk/>
          <pc:sldMk cId="0" sldId="430"/>
        </pc:sldMkLst>
        <pc:spChg chg="mod ord">
          <ac:chgData name="Daniel Khashabi" userId="62390808-c838-45e6-be59-d6fd0d208bc8" providerId="ADAL" clId="{CD8236EF-55DE-7142-A34A-4E98C8A634D1}" dt="2022-08-25T15:17:14.628" v="538" actId="700"/>
          <ac:spMkLst>
            <pc:docMk/>
            <pc:sldMk cId="0" sldId="430"/>
            <ac:spMk id="6" creationId="{00000000-0000-0000-0000-000000000000}"/>
          </ac:spMkLst>
        </pc:spChg>
        <pc:spChg chg="add mod ord">
          <ac:chgData name="Daniel Khashabi" userId="62390808-c838-45e6-be59-d6fd0d208bc8" providerId="ADAL" clId="{CD8236EF-55DE-7142-A34A-4E98C8A634D1}" dt="2022-08-25T15:17:14.628" v="538" actId="700"/>
          <ac:spMkLst>
            <pc:docMk/>
            <pc:sldMk cId="0" sldId="430"/>
            <ac:spMk id="38" creationId="{5B6B79B9-1BDF-72A9-192E-2E4764D27713}"/>
          </ac:spMkLst>
        </pc:spChg>
      </pc:sldChg>
      <pc:sldChg chg="addSp modSp add del mod chgLayout">
        <pc:chgData name="Daniel Khashabi" userId="62390808-c838-45e6-be59-d6fd0d208bc8" providerId="ADAL" clId="{CD8236EF-55DE-7142-A34A-4E98C8A634D1}" dt="2022-09-01T04:00:44.173" v="19563" actId="2696"/>
        <pc:sldMkLst>
          <pc:docMk/>
          <pc:sldMk cId="0" sldId="431"/>
        </pc:sldMkLst>
        <pc:spChg chg="mod ord">
          <ac:chgData name="Daniel Khashabi" userId="62390808-c838-45e6-be59-d6fd0d208bc8" providerId="ADAL" clId="{CD8236EF-55DE-7142-A34A-4E98C8A634D1}" dt="2022-08-25T15:17:14.628" v="538" actId="700"/>
          <ac:spMkLst>
            <pc:docMk/>
            <pc:sldMk cId="0" sldId="431"/>
            <ac:spMk id="6" creationId="{00000000-0000-0000-0000-000000000000}"/>
          </ac:spMkLst>
        </pc:spChg>
        <pc:spChg chg="add mod ord">
          <ac:chgData name="Daniel Khashabi" userId="62390808-c838-45e6-be59-d6fd0d208bc8" providerId="ADAL" clId="{CD8236EF-55DE-7142-A34A-4E98C8A634D1}" dt="2022-08-25T15:17:14.628" v="538" actId="700"/>
          <ac:spMkLst>
            <pc:docMk/>
            <pc:sldMk cId="0" sldId="431"/>
            <ac:spMk id="46" creationId="{6790A975-D369-BEBE-5F17-663F3D30EA8B}"/>
          </ac:spMkLst>
        </pc:spChg>
      </pc:sldChg>
      <pc:sldChg chg="addSp modSp add del mod chgLayout">
        <pc:chgData name="Daniel Khashabi" userId="62390808-c838-45e6-be59-d6fd0d208bc8" providerId="ADAL" clId="{CD8236EF-55DE-7142-A34A-4E98C8A634D1}" dt="2022-09-01T04:00:44.173" v="19563" actId="2696"/>
        <pc:sldMkLst>
          <pc:docMk/>
          <pc:sldMk cId="0" sldId="432"/>
        </pc:sldMkLst>
        <pc:spChg chg="mod ord">
          <ac:chgData name="Daniel Khashabi" userId="62390808-c838-45e6-be59-d6fd0d208bc8" providerId="ADAL" clId="{CD8236EF-55DE-7142-A34A-4E98C8A634D1}" dt="2022-08-25T15:17:14.628" v="538" actId="700"/>
          <ac:spMkLst>
            <pc:docMk/>
            <pc:sldMk cId="0" sldId="432"/>
            <ac:spMk id="6" creationId="{00000000-0000-0000-0000-000000000000}"/>
          </ac:spMkLst>
        </pc:spChg>
        <pc:spChg chg="add mod ord">
          <ac:chgData name="Daniel Khashabi" userId="62390808-c838-45e6-be59-d6fd0d208bc8" providerId="ADAL" clId="{CD8236EF-55DE-7142-A34A-4E98C8A634D1}" dt="2022-08-25T15:17:14.628" v="538" actId="700"/>
          <ac:spMkLst>
            <pc:docMk/>
            <pc:sldMk cId="0" sldId="432"/>
            <ac:spMk id="42" creationId="{CA4B7AF8-E57D-CD9E-19C3-A3A7D4D1CE25}"/>
          </ac:spMkLst>
        </pc:spChg>
      </pc:sldChg>
      <pc:sldChg chg="addSp modSp add del mod chgLayout">
        <pc:chgData name="Daniel Khashabi" userId="62390808-c838-45e6-be59-d6fd0d208bc8" providerId="ADAL" clId="{CD8236EF-55DE-7142-A34A-4E98C8A634D1}" dt="2022-09-01T04:00:44.173" v="19563" actId="2696"/>
        <pc:sldMkLst>
          <pc:docMk/>
          <pc:sldMk cId="0" sldId="433"/>
        </pc:sldMkLst>
        <pc:spChg chg="mod ord">
          <ac:chgData name="Daniel Khashabi" userId="62390808-c838-45e6-be59-d6fd0d208bc8" providerId="ADAL" clId="{CD8236EF-55DE-7142-A34A-4E98C8A634D1}" dt="2022-08-25T15:17:14.628" v="538" actId="700"/>
          <ac:spMkLst>
            <pc:docMk/>
            <pc:sldMk cId="0" sldId="433"/>
            <ac:spMk id="6" creationId="{00000000-0000-0000-0000-000000000000}"/>
          </ac:spMkLst>
        </pc:spChg>
        <pc:spChg chg="add mod ord">
          <ac:chgData name="Daniel Khashabi" userId="62390808-c838-45e6-be59-d6fd0d208bc8" providerId="ADAL" clId="{CD8236EF-55DE-7142-A34A-4E98C8A634D1}" dt="2022-08-25T15:17:14.628" v="538" actId="700"/>
          <ac:spMkLst>
            <pc:docMk/>
            <pc:sldMk cId="0" sldId="433"/>
            <ac:spMk id="42" creationId="{07AEB50A-9B63-44CC-52BD-E988D7DCA90A}"/>
          </ac:spMkLst>
        </pc:spChg>
      </pc:sldChg>
      <pc:sldChg chg="addSp modSp add del mod chgLayout">
        <pc:chgData name="Daniel Khashabi" userId="62390808-c838-45e6-be59-d6fd0d208bc8" providerId="ADAL" clId="{CD8236EF-55DE-7142-A34A-4E98C8A634D1}" dt="2022-09-01T04:00:44.173" v="19563" actId="2696"/>
        <pc:sldMkLst>
          <pc:docMk/>
          <pc:sldMk cId="0" sldId="434"/>
        </pc:sldMkLst>
        <pc:spChg chg="mod ord">
          <ac:chgData name="Daniel Khashabi" userId="62390808-c838-45e6-be59-d6fd0d208bc8" providerId="ADAL" clId="{CD8236EF-55DE-7142-A34A-4E98C8A634D1}" dt="2022-08-25T15:17:14.628" v="538" actId="700"/>
          <ac:spMkLst>
            <pc:docMk/>
            <pc:sldMk cId="0" sldId="434"/>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34"/>
            <ac:spMk id="7" creationId="{2764A5BE-E8CA-A99D-72D4-DF87A97A9903}"/>
          </ac:spMkLst>
        </pc:spChg>
      </pc:sldChg>
      <pc:sldChg chg="addSp modSp add del mod chgLayout">
        <pc:chgData name="Daniel Khashabi" userId="62390808-c838-45e6-be59-d6fd0d208bc8" providerId="ADAL" clId="{CD8236EF-55DE-7142-A34A-4E98C8A634D1}" dt="2022-09-01T04:00:44.173" v="19563" actId="2696"/>
        <pc:sldMkLst>
          <pc:docMk/>
          <pc:sldMk cId="0" sldId="435"/>
        </pc:sldMkLst>
        <pc:spChg chg="mod ord">
          <ac:chgData name="Daniel Khashabi" userId="62390808-c838-45e6-be59-d6fd0d208bc8" providerId="ADAL" clId="{CD8236EF-55DE-7142-A34A-4E98C8A634D1}" dt="2022-08-25T15:17:14.628" v="538" actId="700"/>
          <ac:spMkLst>
            <pc:docMk/>
            <pc:sldMk cId="0" sldId="435"/>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35"/>
            <ac:spMk id="15" creationId="{0E7B8A93-C308-DAB4-419A-9E0044E5C939}"/>
          </ac:spMkLst>
        </pc:spChg>
      </pc:sldChg>
      <pc:sldChg chg="addSp modSp add del mod chgLayout">
        <pc:chgData name="Daniel Khashabi" userId="62390808-c838-45e6-be59-d6fd0d208bc8" providerId="ADAL" clId="{CD8236EF-55DE-7142-A34A-4E98C8A634D1}" dt="2022-09-01T04:00:44.173" v="19563" actId="2696"/>
        <pc:sldMkLst>
          <pc:docMk/>
          <pc:sldMk cId="0" sldId="436"/>
        </pc:sldMkLst>
        <pc:spChg chg="mod ord">
          <ac:chgData name="Daniel Khashabi" userId="62390808-c838-45e6-be59-d6fd0d208bc8" providerId="ADAL" clId="{CD8236EF-55DE-7142-A34A-4E98C8A634D1}" dt="2022-08-25T15:17:14.628" v="538" actId="700"/>
          <ac:spMkLst>
            <pc:docMk/>
            <pc:sldMk cId="0" sldId="436"/>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36"/>
            <ac:spMk id="16" creationId="{940D278F-FB24-6785-6AB4-0E834BFE35EB}"/>
          </ac:spMkLst>
        </pc:spChg>
      </pc:sldChg>
      <pc:sldChg chg="addSp modSp add del mod chgLayout">
        <pc:chgData name="Daniel Khashabi" userId="62390808-c838-45e6-be59-d6fd0d208bc8" providerId="ADAL" clId="{CD8236EF-55DE-7142-A34A-4E98C8A634D1}" dt="2022-09-01T04:00:44.173" v="19563" actId="2696"/>
        <pc:sldMkLst>
          <pc:docMk/>
          <pc:sldMk cId="0" sldId="437"/>
        </pc:sldMkLst>
        <pc:spChg chg="mod ord">
          <ac:chgData name="Daniel Khashabi" userId="62390808-c838-45e6-be59-d6fd0d208bc8" providerId="ADAL" clId="{CD8236EF-55DE-7142-A34A-4E98C8A634D1}" dt="2022-08-25T15:17:14.628" v="538" actId="700"/>
          <ac:spMkLst>
            <pc:docMk/>
            <pc:sldMk cId="0" sldId="437"/>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37"/>
            <ac:spMk id="14" creationId="{AA199344-D333-F3F6-9E13-82CB05F93EEF}"/>
          </ac:spMkLst>
        </pc:spChg>
      </pc:sldChg>
      <pc:sldChg chg="addSp modSp add del mod modClrScheme chgLayout">
        <pc:chgData name="Daniel Khashabi" userId="62390808-c838-45e6-be59-d6fd0d208bc8" providerId="ADAL" clId="{CD8236EF-55DE-7142-A34A-4E98C8A634D1}" dt="2022-09-01T04:00:44.173" v="19563" actId="2696"/>
        <pc:sldMkLst>
          <pc:docMk/>
          <pc:sldMk cId="0" sldId="438"/>
        </pc:sldMkLst>
        <pc:spChg chg="mod ord">
          <ac:chgData name="Daniel Khashabi" userId="62390808-c838-45e6-be59-d6fd0d208bc8" providerId="ADAL" clId="{CD8236EF-55DE-7142-A34A-4E98C8A634D1}" dt="2022-08-25T15:17:14.628" v="538" actId="700"/>
          <ac:spMkLst>
            <pc:docMk/>
            <pc:sldMk cId="0" sldId="438"/>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38"/>
            <ac:spMk id="9" creationId="{54607BAA-AF35-8A8A-7C75-CA341B1E26DF}"/>
          </ac:spMkLst>
        </pc:spChg>
      </pc:sldChg>
      <pc:sldChg chg="addSp modSp add del mod modClrScheme chgLayout">
        <pc:chgData name="Daniel Khashabi" userId="62390808-c838-45e6-be59-d6fd0d208bc8" providerId="ADAL" clId="{CD8236EF-55DE-7142-A34A-4E98C8A634D1}" dt="2022-09-01T04:00:44.173" v="19563" actId="2696"/>
        <pc:sldMkLst>
          <pc:docMk/>
          <pc:sldMk cId="0" sldId="439"/>
        </pc:sldMkLst>
        <pc:spChg chg="mod ord">
          <ac:chgData name="Daniel Khashabi" userId="62390808-c838-45e6-be59-d6fd0d208bc8" providerId="ADAL" clId="{CD8236EF-55DE-7142-A34A-4E98C8A634D1}" dt="2022-08-25T15:17:14.628" v="538" actId="700"/>
          <ac:spMkLst>
            <pc:docMk/>
            <pc:sldMk cId="0" sldId="439"/>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39"/>
            <ac:spMk id="8" creationId="{955FE260-E95C-C748-7A0A-146A046032C3}"/>
          </ac:spMkLst>
        </pc:spChg>
      </pc:sldChg>
      <pc:sldChg chg="addSp modSp add del mod modClrScheme chgLayout">
        <pc:chgData name="Daniel Khashabi" userId="62390808-c838-45e6-be59-d6fd0d208bc8" providerId="ADAL" clId="{CD8236EF-55DE-7142-A34A-4E98C8A634D1}" dt="2022-09-01T04:00:44.173" v="19563" actId="2696"/>
        <pc:sldMkLst>
          <pc:docMk/>
          <pc:sldMk cId="0" sldId="440"/>
        </pc:sldMkLst>
        <pc:spChg chg="mod ord">
          <ac:chgData name="Daniel Khashabi" userId="62390808-c838-45e6-be59-d6fd0d208bc8" providerId="ADAL" clId="{CD8236EF-55DE-7142-A34A-4E98C8A634D1}" dt="2022-08-25T15:17:14.628" v="538" actId="700"/>
          <ac:spMkLst>
            <pc:docMk/>
            <pc:sldMk cId="0" sldId="440"/>
            <ac:spMk id="3" creationId="{00000000-0000-0000-0000-000000000000}"/>
          </ac:spMkLst>
        </pc:spChg>
        <pc:spChg chg="add mod ord">
          <ac:chgData name="Daniel Khashabi" userId="62390808-c838-45e6-be59-d6fd0d208bc8" providerId="ADAL" clId="{CD8236EF-55DE-7142-A34A-4E98C8A634D1}" dt="2022-08-25T15:17:14.628" v="538" actId="700"/>
          <ac:spMkLst>
            <pc:docMk/>
            <pc:sldMk cId="0" sldId="440"/>
            <ac:spMk id="6" creationId="{8F1EA8FC-A523-1C77-0CDB-BE641238AD99}"/>
          </ac:spMkLst>
        </pc:spChg>
      </pc:sldChg>
      <pc:sldChg chg="addSp modSp add del mod modClrScheme chgLayout">
        <pc:chgData name="Daniel Khashabi" userId="62390808-c838-45e6-be59-d6fd0d208bc8" providerId="ADAL" clId="{CD8236EF-55DE-7142-A34A-4E98C8A634D1}" dt="2022-09-01T04:00:44.173" v="19563" actId="2696"/>
        <pc:sldMkLst>
          <pc:docMk/>
          <pc:sldMk cId="0" sldId="441"/>
        </pc:sldMkLst>
        <pc:spChg chg="mod ord">
          <ac:chgData name="Daniel Khashabi" userId="62390808-c838-45e6-be59-d6fd0d208bc8" providerId="ADAL" clId="{CD8236EF-55DE-7142-A34A-4E98C8A634D1}" dt="2022-08-25T15:17:14.628" v="538" actId="700"/>
          <ac:spMkLst>
            <pc:docMk/>
            <pc:sldMk cId="0" sldId="441"/>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41"/>
            <ac:spMk id="7" creationId="{F96B6F18-3D21-297A-46E0-B5085395BB69}"/>
          </ac:spMkLst>
        </pc:spChg>
      </pc:sldChg>
      <pc:sldChg chg="addSp modSp add del mod modClrScheme chgLayout">
        <pc:chgData name="Daniel Khashabi" userId="62390808-c838-45e6-be59-d6fd0d208bc8" providerId="ADAL" clId="{CD8236EF-55DE-7142-A34A-4E98C8A634D1}" dt="2022-09-01T04:00:44.173" v="19563" actId="2696"/>
        <pc:sldMkLst>
          <pc:docMk/>
          <pc:sldMk cId="0" sldId="442"/>
        </pc:sldMkLst>
        <pc:spChg chg="mod ord">
          <ac:chgData name="Daniel Khashabi" userId="62390808-c838-45e6-be59-d6fd0d208bc8" providerId="ADAL" clId="{CD8236EF-55DE-7142-A34A-4E98C8A634D1}" dt="2022-08-25T15:17:14.628" v="538" actId="700"/>
          <ac:spMkLst>
            <pc:docMk/>
            <pc:sldMk cId="0" sldId="442"/>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42"/>
            <ac:spMk id="6" creationId="{86C4350E-AA21-5F80-07C7-3733C39E9246}"/>
          </ac:spMkLst>
        </pc:spChg>
      </pc:sldChg>
      <pc:sldChg chg="addSp modSp add del mod modClrScheme chgLayout">
        <pc:chgData name="Daniel Khashabi" userId="62390808-c838-45e6-be59-d6fd0d208bc8" providerId="ADAL" clId="{CD8236EF-55DE-7142-A34A-4E98C8A634D1}" dt="2022-09-01T04:00:44.173" v="19563" actId="2696"/>
        <pc:sldMkLst>
          <pc:docMk/>
          <pc:sldMk cId="0" sldId="443"/>
        </pc:sldMkLst>
        <pc:spChg chg="mod ord">
          <ac:chgData name="Daniel Khashabi" userId="62390808-c838-45e6-be59-d6fd0d208bc8" providerId="ADAL" clId="{CD8236EF-55DE-7142-A34A-4E98C8A634D1}" dt="2022-08-25T15:17:14.628" v="538" actId="700"/>
          <ac:spMkLst>
            <pc:docMk/>
            <pc:sldMk cId="0" sldId="443"/>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43"/>
            <ac:spMk id="6" creationId="{1DDAEEFE-2653-DB31-8D0C-7B55F445EEB5}"/>
          </ac:spMkLst>
        </pc:spChg>
      </pc:sldChg>
      <pc:sldChg chg="addSp modSp add del mod modClrScheme chgLayout">
        <pc:chgData name="Daniel Khashabi" userId="62390808-c838-45e6-be59-d6fd0d208bc8" providerId="ADAL" clId="{CD8236EF-55DE-7142-A34A-4E98C8A634D1}" dt="2022-08-31T13:22:44.217" v="4712" actId="2696"/>
        <pc:sldMkLst>
          <pc:docMk/>
          <pc:sldMk cId="0" sldId="444"/>
        </pc:sldMkLst>
        <pc:spChg chg="mod ord">
          <ac:chgData name="Daniel Khashabi" userId="62390808-c838-45e6-be59-d6fd0d208bc8" providerId="ADAL" clId="{CD8236EF-55DE-7142-A34A-4E98C8A634D1}" dt="2022-08-25T15:17:14.628" v="538" actId="700"/>
          <ac:spMkLst>
            <pc:docMk/>
            <pc:sldMk cId="0" sldId="444"/>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44"/>
            <ac:spMk id="4" creationId="{EDF98301-15A3-BD6C-35DD-52F4ACDA8912}"/>
          </ac:spMkLst>
        </pc:spChg>
      </pc:sldChg>
      <pc:sldChg chg="addSp modSp add del mod chgLayout">
        <pc:chgData name="Daniel Khashabi" userId="62390808-c838-45e6-be59-d6fd0d208bc8" providerId="ADAL" clId="{CD8236EF-55DE-7142-A34A-4E98C8A634D1}" dt="2022-09-01T04:00:44.173" v="19563" actId="2696"/>
        <pc:sldMkLst>
          <pc:docMk/>
          <pc:sldMk cId="0" sldId="445"/>
        </pc:sldMkLst>
        <pc:spChg chg="mod ord">
          <ac:chgData name="Daniel Khashabi" userId="62390808-c838-45e6-be59-d6fd0d208bc8" providerId="ADAL" clId="{CD8236EF-55DE-7142-A34A-4E98C8A634D1}" dt="2022-08-25T15:17:14.628" v="538" actId="700"/>
          <ac:spMkLst>
            <pc:docMk/>
            <pc:sldMk cId="0" sldId="445"/>
            <ac:spMk id="5" creationId="{00000000-0000-0000-0000-000000000000}"/>
          </ac:spMkLst>
        </pc:spChg>
        <pc:spChg chg="add mod ord">
          <ac:chgData name="Daniel Khashabi" userId="62390808-c838-45e6-be59-d6fd0d208bc8" providerId="ADAL" clId="{CD8236EF-55DE-7142-A34A-4E98C8A634D1}" dt="2022-08-25T15:17:14.628" v="538" actId="700"/>
          <ac:spMkLst>
            <pc:docMk/>
            <pc:sldMk cId="0" sldId="445"/>
            <ac:spMk id="12" creationId="{2154EF5B-C160-373A-DC94-6746916C6A02}"/>
          </ac:spMkLst>
        </pc:spChg>
      </pc:sldChg>
      <pc:sldChg chg="addSp modSp add del mod chgLayout">
        <pc:chgData name="Daniel Khashabi" userId="62390808-c838-45e6-be59-d6fd0d208bc8" providerId="ADAL" clId="{CD8236EF-55DE-7142-A34A-4E98C8A634D1}" dt="2022-09-01T04:00:44.173" v="19563" actId="2696"/>
        <pc:sldMkLst>
          <pc:docMk/>
          <pc:sldMk cId="0" sldId="446"/>
        </pc:sldMkLst>
        <pc:spChg chg="mod ord">
          <ac:chgData name="Daniel Khashabi" userId="62390808-c838-45e6-be59-d6fd0d208bc8" providerId="ADAL" clId="{CD8236EF-55DE-7142-A34A-4E98C8A634D1}" dt="2022-08-25T15:17:14.628" v="538" actId="700"/>
          <ac:spMkLst>
            <pc:docMk/>
            <pc:sldMk cId="0" sldId="446"/>
            <ac:spMk id="7" creationId="{00000000-0000-0000-0000-000000000000}"/>
          </ac:spMkLst>
        </pc:spChg>
        <pc:spChg chg="add mod ord">
          <ac:chgData name="Daniel Khashabi" userId="62390808-c838-45e6-be59-d6fd0d208bc8" providerId="ADAL" clId="{CD8236EF-55DE-7142-A34A-4E98C8A634D1}" dt="2022-08-25T15:17:14.628" v="538" actId="700"/>
          <ac:spMkLst>
            <pc:docMk/>
            <pc:sldMk cId="0" sldId="446"/>
            <ac:spMk id="19" creationId="{47943720-12DF-D8B2-A147-A77E4D1B96EB}"/>
          </ac:spMkLst>
        </pc:spChg>
      </pc:sldChg>
      <pc:sldChg chg="addSp delSp modSp add del mod chgLayout">
        <pc:chgData name="Daniel Khashabi" userId="62390808-c838-45e6-be59-d6fd0d208bc8" providerId="ADAL" clId="{CD8236EF-55DE-7142-A34A-4E98C8A634D1}" dt="2022-09-01T04:00:44.173" v="19563" actId="2696"/>
        <pc:sldMkLst>
          <pc:docMk/>
          <pc:sldMk cId="0" sldId="447"/>
        </pc:sldMkLst>
        <pc:spChg chg="mod ord">
          <ac:chgData name="Daniel Khashabi" userId="62390808-c838-45e6-be59-d6fd0d208bc8" providerId="ADAL" clId="{CD8236EF-55DE-7142-A34A-4E98C8A634D1}" dt="2022-08-25T15:17:14.628" v="538" actId="700"/>
          <ac:spMkLst>
            <pc:docMk/>
            <pc:sldMk cId="0" sldId="447"/>
            <ac:spMk id="4" creationId="{00000000-0000-0000-0000-000000000000}"/>
          </ac:spMkLst>
        </pc:spChg>
        <pc:spChg chg="add del mod ord">
          <ac:chgData name="Daniel Khashabi" userId="62390808-c838-45e6-be59-d6fd0d208bc8" providerId="ADAL" clId="{CD8236EF-55DE-7142-A34A-4E98C8A634D1}" dt="2022-08-31T22:32:49.212" v="10890" actId="478"/>
          <ac:spMkLst>
            <pc:docMk/>
            <pc:sldMk cId="0" sldId="447"/>
            <ac:spMk id="10" creationId="{721F10A3-0C74-0A5F-50C0-E3B920292C82}"/>
          </ac:spMkLst>
        </pc:spChg>
      </pc:sldChg>
      <pc:sldChg chg="addSp modSp add del mod chgLayout">
        <pc:chgData name="Daniel Khashabi" userId="62390808-c838-45e6-be59-d6fd0d208bc8" providerId="ADAL" clId="{CD8236EF-55DE-7142-A34A-4E98C8A634D1}" dt="2022-09-01T04:00:44.173" v="19563" actId="2696"/>
        <pc:sldMkLst>
          <pc:docMk/>
          <pc:sldMk cId="0" sldId="448"/>
        </pc:sldMkLst>
        <pc:spChg chg="mod ord">
          <ac:chgData name="Daniel Khashabi" userId="62390808-c838-45e6-be59-d6fd0d208bc8" providerId="ADAL" clId="{CD8236EF-55DE-7142-A34A-4E98C8A634D1}" dt="2022-08-25T15:17:14.628" v="538" actId="700"/>
          <ac:spMkLst>
            <pc:docMk/>
            <pc:sldMk cId="0" sldId="448"/>
            <ac:spMk id="3" creationId="{00000000-0000-0000-0000-000000000000}"/>
          </ac:spMkLst>
        </pc:spChg>
        <pc:spChg chg="add mod ord">
          <ac:chgData name="Daniel Khashabi" userId="62390808-c838-45e6-be59-d6fd0d208bc8" providerId="ADAL" clId="{CD8236EF-55DE-7142-A34A-4E98C8A634D1}" dt="2022-08-25T15:17:14.628" v="538" actId="700"/>
          <ac:spMkLst>
            <pc:docMk/>
            <pc:sldMk cId="0" sldId="448"/>
            <ac:spMk id="5" creationId="{C9833472-4CAC-AAB4-C6B6-E25F63A23E4C}"/>
          </ac:spMkLst>
        </pc:spChg>
      </pc:sldChg>
      <pc:sldChg chg="addSp modSp add del mod chgLayout">
        <pc:chgData name="Daniel Khashabi" userId="62390808-c838-45e6-be59-d6fd0d208bc8" providerId="ADAL" clId="{CD8236EF-55DE-7142-A34A-4E98C8A634D1}" dt="2022-09-01T04:00:44.173" v="19563" actId="2696"/>
        <pc:sldMkLst>
          <pc:docMk/>
          <pc:sldMk cId="0" sldId="449"/>
        </pc:sldMkLst>
        <pc:spChg chg="mod ord">
          <ac:chgData name="Daniel Khashabi" userId="62390808-c838-45e6-be59-d6fd0d208bc8" providerId="ADAL" clId="{CD8236EF-55DE-7142-A34A-4E98C8A634D1}" dt="2022-08-25T15:17:14.628" v="538" actId="700"/>
          <ac:spMkLst>
            <pc:docMk/>
            <pc:sldMk cId="0" sldId="449"/>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49"/>
            <ac:spMk id="18" creationId="{E8666A9B-DD89-5FFC-502A-33EC3D786F53}"/>
          </ac:spMkLst>
        </pc:spChg>
      </pc:sldChg>
      <pc:sldChg chg="addSp modSp add del mod modClrScheme chgLayout">
        <pc:chgData name="Daniel Khashabi" userId="62390808-c838-45e6-be59-d6fd0d208bc8" providerId="ADAL" clId="{CD8236EF-55DE-7142-A34A-4E98C8A634D1}" dt="2022-09-01T04:00:44.173" v="19563" actId="2696"/>
        <pc:sldMkLst>
          <pc:docMk/>
          <pc:sldMk cId="0" sldId="450"/>
        </pc:sldMkLst>
        <pc:spChg chg="mod ord">
          <ac:chgData name="Daniel Khashabi" userId="62390808-c838-45e6-be59-d6fd0d208bc8" providerId="ADAL" clId="{CD8236EF-55DE-7142-A34A-4E98C8A634D1}" dt="2022-08-25T15:17:14.628" v="538" actId="700"/>
          <ac:spMkLst>
            <pc:docMk/>
            <pc:sldMk cId="0" sldId="450"/>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50"/>
            <ac:spMk id="8" creationId="{D03634D9-97E8-F5C6-D05E-6A317D57A6E1}"/>
          </ac:spMkLst>
        </pc:spChg>
      </pc:sldChg>
      <pc:sldChg chg="addSp modSp add del mod modClrScheme chgLayout">
        <pc:chgData name="Daniel Khashabi" userId="62390808-c838-45e6-be59-d6fd0d208bc8" providerId="ADAL" clId="{CD8236EF-55DE-7142-A34A-4E98C8A634D1}" dt="2022-09-01T04:00:44.173" v="19563" actId="2696"/>
        <pc:sldMkLst>
          <pc:docMk/>
          <pc:sldMk cId="0" sldId="451"/>
        </pc:sldMkLst>
        <pc:spChg chg="mod ord">
          <ac:chgData name="Daniel Khashabi" userId="62390808-c838-45e6-be59-d6fd0d208bc8" providerId="ADAL" clId="{CD8236EF-55DE-7142-A34A-4E98C8A634D1}" dt="2022-08-25T15:17:14.628" v="538" actId="700"/>
          <ac:spMkLst>
            <pc:docMk/>
            <pc:sldMk cId="0" sldId="451"/>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51"/>
            <ac:spMk id="8" creationId="{C7943735-B390-168D-27E2-EE4F875E88C1}"/>
          </ac:spMkLst>
        </pc:spChg>
      </pc:sldChg>
      <pc:sldChg chg="addSp modSp add del mod chgLayout">
        <pc:chgData name="Daniel Khashabi" userId="62390808-c838-45e6-be59-d6fd0d208bc8" providerId="ADAL" clId="{CD8236EF-55DE-7142-A34A-4E98C8A634D1}" dt="2022-09-01T04:00:44.173" v="19563" actId="2696"/>
        <pc:sldMkLst>
          <pc:docMk/>
          <pc:sldMk cId="0" sldId="452"/>
        </pc:sldMkLst>
        <pc:spChg chg="mod ord">
          <ac:chgData name="Daniel Khashabi" userId="62390808-c838-45e6-be59-d6fd0d208bc8" providerId="ADAL" clId="{CD8236EF-55DE-7142-A34A-4E98C8A634D1}" dt="2022-08-25T15:17:14.628" v="538" actId="700"/>
          <ac:spMkLst>
            <pc:docMk/>
            <pc:sldMk cId="0" sldId="452"/>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52"/>
            <ac:spMk id="5" creationId="{B8AC2240-94F2-3616-798F-ED6BC0FA0CA8}"/>
          </ac:spMkLst>
        </pc:spChg>
      </pc:sldChg>
      <pc:sldChg chg="addSp modSp add del mod chgLayout">
        <pc:chgData name="Daniel Khashabi" userId="62390808-c838-45e6-be59-d6fd0d208bc8" providerId="ADAL" clId="{CD8236EF-55DE-7142-A34A-4E98C8A634D1}" dt="2022-09-01T04:00:44.173" v="19563" actId="2696"/>
        <pc:sldMkLst>
          <pc:docMk/>
          <pc:sldMk cId="0" sldId="453"/>
        </pc:sldMkLst>
        <pc:spChg chg="mod ord">
          <ac:chgData name="Daniel Khashabi" userId="62390808-c838-45e6-be59-d6fd0d208bc8" providerId="ADAL" clId="{CD8236EF-55DE-7142-A34A-4E98C8A634D1}" dt="2022-08-25T15:17:14.628" v="538" actId="700"/>
          <ac:spMkLst>
            <pc:docMk/>
            <pc:sldMk cId="0" sldId="453"/>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53"/>
            <ac:spMk id="11" creationId="{7181AF59-C93C-A1BF-9C3A-AEDDB7743361}"/>
          </ac:spMkLst>
        </pc:spChg>
      </pc:sldChg>
      <pc:sldChg chg="addSp modSp add del mod chgLayout">
        <pc:chgData name="Daniel Khashabi" userId="62390808-c838-45e6-be59-d6fd0d208bc8" providerId="ADAL" clId="{CD8236EF-55DE-7142-A34A-4E98C8A634D1}" dt="2022-09-01T04:00:44.173" v="19563" actId="2696"/>
        <pc:sldMkLst>
          <pc:docMk/>
          <pc:sldMk cId="0" sldId="454"/>
        </pc:sldMkLst>
        <pc:spChg chg="mod ord">
          <ac:chgData name="Daniel Khashabi" userId="62390808-c838-45e6-be59-d6fd0d208bc8" providerId="ADAL" clId="{CD8236EF-55DE-7142-A34A-4E98C8A634D1}" dt="2022-08-25T15:17:14.628" v="538" actId="700"/>
          <ac:spMkLst>
            <pc:docMk/>
            <pc:sldMk cId="0" sldId="454"/>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54"/>
            <ac:spMk id="11" creationId="{749EDD4A-3F44-694D-ABAE-A4C9070318C4}"/>
          </ac:spMkLst>
        </pc:spChg>
      </pc:sldChg>
      <pc:sldChg chg="addSp modSp add del mod chgLayout">
        <pc:chgData name="Daniel Khashabi" userId="62390808-c838-45e6-be59-d6fd0d208bc8" providerId="ADAL" clId="{CD8236EF-55DE-7142-A34A-4E98C8A634D1}" dt="2022-09-01T04:00:44.173" v="19563" actId="2696"/>
        <pc:sldMkLst>
          <pc:docMk/>
          <pc:sldMk cId="0" sldId="455"/>
        </pc:sldMkLst>
        <pc:spChg chg="mod ord">
          <ac:chgData name="Daniel Khashabi" userId="62390808-c838-45e6-be59-d6fd0d208bc8" providerId="ADAL" clId="{CD8236EF-55DE-7142-A34A-4E98C8A634D1}" dt="2022-08-25T15:17:14.628" v="538" actId="700"/>
          <ac:spMkLst>
            <pc:docMk/>
            <pc:sldMk cId="0" sldId="455"/>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55"/>
            <ac:spMk id="5" creationId="{3BD96098-9075-4ED0-7F86-4F32A8F8F797}"/>
          </ac:spMkLst>
        </pc:spChg>
      </pc:sldChg>
      <pc:sldChg chg="addSp modSp add del mod chgLayout">
        <pc:chgData name="Daniel Khashabi" userId="62390808-c838-45e6-be59-d6fd0d208bc8" providerId="ADAL" clId="{CD8236EF-55DE-7142-A34A-4E98C8A634D1}" dt="2022-09-01T04:00:44.173" v="19563" actId="2696"/>
        <pc:sldMkLst>
          <pc:docMk/>
          <pc:sldMk cId="0" sldId="456"/>
        </pc:sldMkLst>
        <pc:spChg chg="mod ord">
          <ac:chgData name="Daniel Khashabi" userId="62390808-c838-45e6-be59-d6fd0d208bc8" providerId="ADAL" clId="{CD8236EF-55DE-7142-A34A-4E98C8A634D1}" dt="2022-08-25T15:17:14.628" v="538" actId="700"/>
          <ac:spMkLst>
            <pc:docMk/>
            <pc:sldMk cId="0" sldId="456"/>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56"/>
            <ac:spMk id="5" creationId="{9FCD8C3C-2A82-E354-1ECD-0830F0325A33}"/>
          </ac:spMkLst>
        </pc:spChg>
      </pc:sldChg>
      <pc:sldChg chg="addSp modSp add del mod chgLayout">
        <pc:chgData name="Daniel Khashabi" userId="62390808-c838-45e6-be59-d6fd0d208bc8" providerId="ADAL" clId="{CD8236EF-55DE-7142-A34A-4E98C8A634D1}" dt="2022-09-01T04:00:44.173" v="19563" actId="2696"/>
        <pc:sldMkLst>
          <pc:docMk/>
          <pc:sldMk cId="0" sldId="457"/>
        </pc:sldMkLst>
        <pc:spChg chg="mod ord">
          <ac:chgData name="Daniel Khashabi" userId="62390808-c838-45e6-be59-d6fd0d208bc8" providerId="ADAL" clId="{CD8236EF-55DE-7142-A34A-4E98C8A634D1}" dt="2022-08-25T15:17:14.628" v="538" actId="700"/>
          <ac:spMkLst>
            <pc:docMk/>
            <pc:sldMk cId="0" sldId="457"/>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57"/>
            <ac:spMk id="11" creationId="{AA850EB1-27D4-3300-DBFA-1B164DB84BC4}"/>
          </ac:spMkLst>
        </pc:spChg>
      </pc:sldChg>
      <pc:sldChg chg="addSp modSp add del mod modClrScheme chgLayout">
        <pc:chgData name="Daniel Khashabi" userId="62390808-c838-45e6-be59-d6fd0d208bc8" providerId="ADAL" clId="{CD8236EF-55DE-7142-A34A-4E98C8A634D1}" dt="2022-09-01T04:00:44.173" v="19563" actId="2696"/>
        <pc:sldMkLst>
          <pc:docMk/>
          <pc:sldMk cId="0" sldId="458"/>
        </pc:sldMkLst>
        <pc:spChg chg="add mod ord">
          <ac:chgData name="Daniel Khashabi" userId="62390808-c838-45e6-be59-d6fd0d208bc8" providerId="ADAL" clId="{CD8236EF-55DE-7142-A34A-4E98C8A634D1}" dt="2022-08-25T15:17:14.628" v="538" actId="700"/>
          <ac:spMkLst>
            <pc:docMk/>
            <pc:sldMk cId="0" sldId="458"/>
            <ac:spMk id="8" creationId="{720566F0-E028-4C4C-847A-062FC45B770A}"/>
          </ac:spMkLst>
        </pc:spChg>
        <pc:spChg chg="add mod ord">
          <ac:chgData name="Daniel Khashabi" userId="62390808-c838-45e6-be59-d6fd0d208bc8" providerId="ADAL" clId="{CD8236EF-55DE-7142-A34A-4E98C8A634D1}" dt="2022-08-25T15:17:14.628" v="538" actId="700"/>
          <ac:spMkLst>
            <pc:docMk/>
            <pc:sldMk cId="0" sldId="458"/>
            <ac:spMk id="9" creationId="{0EA52564-18BB-D086-B496-9C0B9E5CD515}"/>
          </ac:spMkLst>
        </pc:spChg>
      </pc:sldChg>
      <pc:sldChg chg="addSp modSp add del mod chgLayout">
        <pc:chgData name="Daniel Khashabi" userId="62390808-c838-45e6-be59-d6fd0d208bc8" providerId="ADAL" clId="{CD8236EF-55DE-7142-A34A-4E98C8A634D1}" dt="2022-09-01T04:00:44.173" v="19563" actId="2696"/>
        <pc:sldMkLst>
          <pc:docMk/>
          <pc:sldMk cId="0" sldId="459"/>
        </pc:sldMkLst>
        <pc:spChg chg="mod ord">
          <ac:chgData name="Daniel Khashabi" userId="62390808-c838-45e6-be59-d6fd0d208bc8" providerId="ADAL" clId="{CD8236EF-55DE-7142-A34A-4E98C8A634D1}" dt="2022-08-25T15:17:14.628" v="538" actId="700"/>
          <ac:spMkLst>
            <pc:docMk/>
            <pc:sldMk cId="0" sldId="459"/>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59"/>
            <ac:spMk id="11" creationId="{F252DEF8-F62B-4AAE-2679-A3FAB72D110A}"/>
          </ac:spMkLst>
        </pc:spChg>
      </pc:sldChg>
      <pc:sldChg chg="addSp modSp add del mod chgLayout">
        <pc:chgData name="Daniel Khashabi" userId="62390808-c838-45e6-be59-d6fd0d208bc8" providerId="ADAL" clId="{CD8236EF-55DE-7142-A34A-4E98C8A634D1}" dt="2022-08-31T13:24:10.086" v="4716" actId="2696"/>
        <pc:sldMkLst>
          <pc:docMk/>
          <pc:sldMk cId="0" sldId="460"/>
        </pc:sldMkLst>
        <pc:spChg chg="mod ord">
          <ac:chgData name="Daniel Khashabi" userId="62390808-c838-45e6-be59-d6fd0d208bc8" providerId="ADAL" clId="{CD8236EF-55DE-7142-A34A-4E98C8A634D1}" dt="2022-08-25T15:17:14.628" v="538" actId="700"/>
          <ac:spMkLst>
            <pc:docMk/>
            <pc:sldMk cId="0" sldId="460"/>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60"/>
            <ac:spMk id="21" creationId="{D1528A88-B148-A3E4-6EF8-AC0B6CE60AF1}"/>
          </ac:spMkLst>
        </pc:spChg>
      </pc:sldChg>
      <pc:sldChg chg="addSp modSp add del mod modClrScheme chgLayout">
        <pc:chgData name="Daniel Khashabi" userId="62390808-c838-45e6-be59-d6fd0d208bc8" providerId="ADAL" clId="{CD8236EF-55DE-7142-A34A-4E98C8A634D1}" dt="2022-08-31T13:24:02.608" v="4713" actId="2696"/>
        <pc:sldMkLst>
          <pc:docMk/>
          <pc:sldMk cId="0" sldId="461"/>
        </pc:sldMkLst>
        <pc:spChg chg="add mod ord">
          <ac:chgData name="Daniel Khashabi" userId="62390808-c838-45e6-be59-d6fd0d208bc8" providerId="ADAL" clId="{CD8236EF-55DE-7142-A34A-4E98C8A634D1}" dt="2022-08-25T15:17:14.628" v="538" actId="700"/>
          <ac:spMkLst>
            <pc:docMk/>
            <pc:sldMk cId="0" sldId="461"/>
            <ac:spMk id="8" creationId="{FE8CA261-3AB8-9457-CE6F-DB6BDF979800}"/>
          </ac:spMkLst>
        </pc:spChg>
        <pc:spChg chg="add mod ord">
          <ac:chgData name="Daniel Khashabi" userId="62390808-c838-45e6-be59-d6fd0d208bc8" providerId="ADAL" clId="{CD8236EF-55DE-7142-A34A-4E98C8A634D1}" dt="2022-08-25T15:17:14.628" v="538" actId="700"/>
          <ac:spMkLst>
            <pc:docMk/>
            <pc:sldMk cId="0" sldId="461"/>
            <ac:spMk id="9" creationId="{AE85A5FB-9FE2-86CB-C020-48D0785A201E}"/>
          </ac:spMkLst>
        </pc:spChg>
      </pc:sldChg>
      <pc:sldChg chg="addSp modSp add del mod chgLayout">
        <pc:chgData name="Daniel Khashabi" userId="62390808-c838-45e6-be59-d6fd0d208bc8" providerId="ADAL" clId="{CD8236EF-55DE-7142-A34A-4E98C8A634D1}" dt="2022-08-31T13:24:04.201" v="4714" actId="2696"/>
        <pc:sldMkLst>
          <pc:docMk/>
          <pc:sldMk cId="0" sldId="462"/>
        </pc:sldMkLst>
        <pc:spChg chg="mod ord">
          <ac:chgData name="Daniel Khashabi" userId="62390808-c838-45e6-be59-d6fd0d208bc8" providerId="ADAL" clId="{CD8236EF-55DE-7142-A34A-4E98C8A634D1}" dt="2022-08-25T15:17:14.628" v="538" actId="700"/>
          <ac:spMkLst>
            <pc:docMk/>
            <pc:sldMk cId="0" sldId="462"/>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62"/>
            <ac:spMk id="14" creationId="{0100B92D-12C9-03FE-7384-C684DC600920}"/>
          </ac:spMkLst>
        </pc:spChg>
      </pc:sldChg>
      <pc:sldChg chg="addSp modSp add del mod chgLayout">
        <pc:chgData name="Daniel Khashabi" userId="62390808-c838-45e6-be59-d6fd0d208bc8" providerId="ADAL" clId="{CD8236EF-55DE-7142-A34A-4E98C8A634D1}" dt="2022-08-31T13:24:09.368" v="4715" actId="2696"/>
        <pc:sldMkLst>
          <pc:docMk/>
          <pc:sldMk cId="0" sldId="463"/>
        </pc:sldMkLst>
        <pc:spChg chg="mod ord">
          <ac:chgData name="Daniel Khashabi" userId="62390808-c838-45e6-be59-d6fd0d208bc8" providerId="ADAL" clId="{CD8236EF-55DE-7142-A34A-4E98C8A634D1}" dt="2022-08-25T15:17:14.628" v="538" actId="700"/>
          <ac:spMkLst>
            <pc:docMk/>
            <pc:sldMk cId="0" sldId="463"/>
            <ac:spMk id="3" creationId="{00000000-0000-0000-0000-000000000000}"/>
          </ac:spMkLst>
        </pc:spChg>
        <pc:spChg chg="add mod ord">
          <ac:chgData name="Daniel Khashabi" userId="62390808-c838-45e6-be59-d6fd0d208bc8" providerId="ADAL" clId="{CD8236EF-55DE-7142-A34A-4E98C8A634D1}" dt="2022-08-25T15:17:14.628" v="538" actId="700"/>
          <ac:spMkLst>
            <pc:docMk/>
            <pc:sldMk cId="0" sldId="463"/>
            <ac:spMk id="13" creationId="{085CA45A-EC0D-90A2-0F8B-B23D3A04E218}"/>
          </ac:spMkLst>
        </pc:spChg>
      </pc:sldChg>
      <pc:sldChg chg="addSp modSp add del mod chgLayout">
        <pc:chgData name="Daniel Khashabi" userId="62390808-c838-45e6-be59-d6fd0d208bc8" providerId="ADAL" clId="{CD8236EF-55DE-7142-A34A-4E98C8A634D1}" dt="2022-08-31T13:24:11.013" v="4717" actId="2696"/>
        <pc:sldMkLst>
          <pc:docMk/>
          <pc:sldMk cId="0" sldId="464"/>
        </pc:sldMkLst>
        <pc:spChg chg="mod ord">
          <ac:chgData name="Daniel Khashabi" userId="62390808-c838-45e6-be59-d6fd0d208bc8" providerId="ADAL" clId="{CD8236EF-55DE-7142-A34A-4E98C8A634D1}" dt="2022-08-25T15:17:14.628" v="538" actId="700"/>
          <ac:spMkLst>
            <pc:docMk/>
            <pc:sldMk cId="0" sldId="464"/>
            <ac:spMk id="3" creationId="{00000000-0000-0000-0000-000000000000}"/>
          </ac:spMkLst>
        </pc:spChg>
        <pc:spChg chg="add mod ord">
          <ac:chgData name="Daniel Khashabi" userId="62390808-c838-45e6-be59-d6fd0d208bc8" providerId="ADAL" clId="{CD8236EF-55DE-7142-A34A-4E98C8A634D1}" dt="2022-08-25T15:17:14.628" v="538" actId="700"/>
          <ac:spMkLst>
            <pc:docMk/>
            <pc:sldMk cId="0" sldId="464"/>
            <ac:spMk id="17" creationId="{B3AAF649-3969-937D-0931-A1C9A76B428D}"/>
          </ac:spMkLst>
        </pc:spChg>
      </pc:sldChg>
      <pc:sldChg chg="addSp modSp add del mod chgLayout">
        <pc:chgData name="Daniel Khashabi" userId="62390808-c838-45e6-be59-d6fd0d208bc8" providerId="ADAL" clId="{CD8236EF-55DE-7142-A34A-4E98C8A634D1}" dt="2022-09-01T04:00:44.173" v="19563" actId="2696"/>
        <pc:sldMkLst>
          <pc:docMk/>
          <pc:sldMk cId="0" sldId="465"/>
        </pc:sldMkLst>
        <pc:spChg chg="mod ord">
          <ac:chgData name="Daniel Khashabi" userId="62390808-c838-45e6-be59-d6fd0d208bc8" providerId="ADAL" clId="{CD8236EF-55DE-7142-A34A-4E98C8A634D1}" dt="2022-08-25T15:17:14.628" v="538" actId="700"/>
          <ac:spMkLst>
            <pc:docMk/>
            <pc:sldMk cId="0" sldId="465"/>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65"/>
            <ac:spMk id="5" creationId="{E1AE65EE-3ACB-449A-0C46-E8F45BE4EFBA}"/>
          </ac:spMkLst>
        </pc:spChg>
      </pc:sldChg>
      <pc:sldChg chg="addSp modSp add del mod chgLayout">
        <pc:chgData name="Daniel Khashabi" userId="62390808-c838-45e6-be59-d6fd0d208bc8" providerId="ADAL" clId="{CD8236EF-55DE-7142-A34A-4E98C8A634D1}" dt="2022-09-01T04:00:44.173" v="19563" actId="2696"/>
        <pc:sldMkLst>
          <pc:docMk/>
          <pc:sldMk cId="0" sldId="466"/>
        </pc:sldMkLst>
        <pc:spChg chg="mod ord">
          <ac:chgData name="Daniel Khashabi" userId="62390808-c838-45e6-be59-d6fd0d208bc8" providerId="ADAL" clId="{CD8236EF-55DE-7142-A34A-4E98C8A634D1}" dt="2022-08-25T15:17:14.628" v="538" actId="700"/>
          <ac:spMkLst>
            <pc:docMk/>
            <pc:sldMk cId="0" sldId="466"/>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66"/>
            <ac:spMk id="5" creationId="{730A26F5-ECDD-B760-271C-A77282587FEE}"/>
          </ac:spMkLst>
        </pc:spChg>
      </pc:sldChg>
      <pc:sldChg chg="addSp modSp add del mod chgLayout">
        <pc:chgData name="Daniel Khashabi" userId="62390808-c838-45e6-be59-d6fd0d208bc8" providerId="ADAL" clId="{CD8236EF-55DE-7142-A34A-4E98C8A634D1}" dt="2022-08-31T13:24:19.633" v="4720" actId="2696"/>
        <pc:sldMkLst>
          <pc:docMk/>
          <pc:sldMk cId="0" sldId="467"/>
        </pc:sldMkLst>
        <pc:spChg chg="mod ord">
          <ac:chgData name="Daniel Khashabi" userId="62390808-c838-45e6-be59-d6fd0d208bc8" providerId="ADAL" clId="{CD8236EF-55DE-7142-A34A-4E98C8A634D1}" dt="2022-08-25T15:17:14.628" v="538" actId="700"/>
          <ac:spMkLst>
            <pc:docMk/>
            <pc:sldMk cId="0" sldId="467"/>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67"/>
            <ac:spMk id="8" creationId="{7DCF565D-8BA1-4C78-94FB-2CEB28D7DDF9}"/>
          </ac:spMkLst>
        </pc:spChg>
      </pc:sldChg>
      <pc:sldChg chg="addSp modSp add del mod chgLayout">
        <pc:chgData name="Daniel Khashabi" userId="62390808-c838-45e6-be59-d6fd0d208bc8" providerId="ADAL" clId="{CD8236EF-55DE-7142-A34A-4E98C8A634D1}" dt="2022-08-31T13:24:20.982" v="4721" actId="2696"/>
        <pc:sldMkLst>
          <pc:docMk/>
          <pc:sldMk cId="0" sldId="468"/>
        </pc:sldMkLst>
        <pc:spChg chg="mod ord">
          <ac:chgData name="Daniel Khashabi" userId="62390808-c838-45e6-be59-d6fd0d208bc8" providerId="ADAL" clId="{CD8236EF-55DE-7142-A34A-4E98C8A634D1}" dt="2022-08-25T15:17:14.628" v="538" actId="700"/>
          <ac:spMkLst>
            <pc:docMk/>
            <pc:sldMk cId="0" sldId="468"/>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68"/>
            <ac:spMk id="5" creationId="{D1CDB9B5-86B4-A675-9739-4040F76CEB8C}"/>
          </ac:spMkLst>
        </pc:spChg>
      </pc:sldChg>
      <pc:sldChg chg="addSp modSp add del mod chgLayout">
        <pc:chgData name="Daniel Khashabi" userId="62390808-c838-45e6-be59-d6fd0d208bc8" providerId="ADAL" clId="{CD8236EF-55DE-7142-A34A-4E98C8A634D1}" dt="2022-08-31T13:24:22.124" v="4722" actId="2696"/>
        <pc:sldMkLst>
          <pc:docMk/>
          <pc:sldMk cId="0" sldId="469"/>
        </pc:sldMkLst>
        <pc:spChg chg="mod ord">
          <ac:chgData name="Daniel Khashabi" userId="62390808-c838-45e6-be59-d6fd0d208bc8" providerId="ADAL" clId="{CD8236EF-55DE-7142-A34A-4E98C8A634D1}" dt="2022-08-25T15:17:14.628" v="538" actId="700"/>
          <ac:spMkLst>
            <pc:docMk/>
            <pc:sldMk cId="0" sldId="469"/>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69"/>
            <ac:spMk id="9" creationId="{A47C56D9-DC5E-F79E-B2F6-21E9CC5C6861}"/>
          </ac:spMkLst>
        </pc:spChg>
      </pc:sldChg>
      <pc:sldChg chg="addSp modSp add del mod chgLayout">
        <pc:chgData name="Daniel Khashabi" userId="62390808-c838-45e6-be59-d6fd0d208bc8" providerId="ADAL" clId="{CD8236EF-55DE-7142-A34A-4E98C8A634D1}" dt="2022-08-31T13:24:23.144" v="4723" actId="2696"/>
        <pc:sldMkLst>
          <pc:docMk/>
          <pc:sldMk cId="0" sldId="470"/>
        </pc:sldMkLst>
        <pc:spChg chg="mod ord">
          <ac:chgData name="Daniel Khashabi" userId="62390808-c838-45e6-be59-d6fd0d208bc8" providerId="ADAL" clId="{CD8236EF-55DE-7142-A34A-4E98C8A634D1}" dt="2022-08-25T15:17:14.628" v="538" actId="700"/>
          <ac:spMkLst>
            <pc:docMk/>
            <pc:sldMk cId="0" sldId="470"/>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70"/>
            <ac:spMk id="16" creationId="{A1F31F4B-4EF5-A58E-CD1E-29B280BBD771}"/>
          </ac:spMkLst>
        </pc:spChg>
      </pc:sldChg>
      <pc:sldChg chg="addSp modSp add del mod chgLayout">
        <pc:chgData name="Daniel Khashabi" userId="62390808-c838-45e6-be59-d6fd0d208bc8" providerId="ADAL" clId="{CD8236EF-55DE-7142-A34A-4E98C8A634D1}" dt="2022-08-31T13:24:24.059" v="4724" actId="2696"/>
        <pc:sldMkLst>
          <pc:docMk/>
          <pc:sldMk cId="0" sldId="471"/>
        </pc:sldMkLst>
        <pc:spChg chg="mod ord">
          <ac:chgData name="Daniel Khashabi" userId="62390808-c838-45e6-be59-d6fd0d208bc8" providerId="ADAL" clId="{CD8236EF-55DE-7142-A34A-4E98C8A634D1}" dt="2022-08-25T15:17:14.628" v="538" actId="700"/>
          <ac:spMkLst>
            <pc:docMk/>
            <pc:sldMk cId="0" sldId="471"/>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71"/>
            <ac:spMk id="16" creationId="{EEC07A3E-2EC8-B778-AE96-C49C90B11C59}"/>
          </ac:spMkLst>
        </pc:spChg>
      </pc:sldChg>
      <pc:sldChg chg="addSp modSp add del mod chgLayout">
        <pc:chgData name="Daniel Khashabi" userId="62390808-c838-45e6-be59-d6fd0d208bc8" providerId="ADAL" clId="{CD8236EF-55DE-7142-A34A-4E98C8A634D1}" dt="2022-09-01T04:00:44.173" v="19563" actId="2696"/>
        <pc:sldMkLst>
          <pc:docMk/>
          <pc:sldMk cId="0" sldId="472"/>
        </pc:sldMkLst>
        <pc:spChg chg="mod ord">
          <ac:chgData name="Daniel Khashabi" userId="62390808-c838-45e6-be59-d6fd0d208bc8" providerId="ADAL" clId="{CD8236EF-55DE-7142-A34A-4E98C8A634D1}" dt="2022-08-25T15:17:14.628" v="538" actId="700"/>
          <ac:spMkLst>
            <pc:docMk/>
            <pc:sldMk cId="0" sldId="472"/>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472"/>
            <ac:spMk id="29" creationId="{FFB855D8-DBB2-B081-DE69-32B12425A43A}"/>
          </ac:spMkLst>
        </pc:spChg>
      </pc:sldChg>
      <pc:sldChg chg="addSp modSp add del mod chgLayout">
        <pc:chgData name="Daniel Khashabi" userId="62390808-c838-45e6-be59-d6fd0d208bc8" providerId="ADAL" clId="{CD8236EF-55DE-7142-A34A-4E98C8A634D1}" dt="2022-08-31T13:24:27.541" v="4725" actId="2696"/>
        <pc:sldMkLst>
          <pc:docMk/>
          <pc:sldMk cId="0" sldId="511"/>
        </pc:sldMkLst>
        <pc:spChg chg="mod ord">
          <ac:chgData name="Daniel Khashabi" userId="62390808-c838-45e6-be59-d6fd0d208bc8" providerId="ADAL" clId="{CD8236EF-55DE-7142-A34A-4E98C8A634D1}" dt="2022-08-25T15:17:14.628" v="538" actId="700"/>
          <ac:spMkLst>
            <pc:docMk/>
            <pc:sldMk cId="0" sldId="511"/>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511"/>
            <ac:spMk id="7" creationId="{88C12686-670A-C123-35CD-729346616789}"/>
          </ac:spMkLst>
        </pc:spChg>
      </pc:sldChg>
      <pc:sldChg chg="addSp modSp add del mod chgLayout">
        <pc:chgData name="Daniel Khashabi" userId="62390808-c838-45e6-be59-d6fd0d208bc8" providerId="ADAL" clId="{CD8236EF-55DE-7142-A34A-4E98C8A634D1}" dt="2022-09-01T04:00:44.173" v="19563" actId="2696"/>
        <pc:sldMkLst>
          <pc:docMk/>
          <pc:sldMk cId="0" sldId="512"/>
        </pc:sldMkLst>
        <pc:spChg chg="mod ord">
          <ac:chgData name="Daniel Khashabi" userId="62390808-c838-45e6-be59-d6fd0d208bc8" providerId="ADAL" clId="{CD8236EF-55DE-7142-A34A-4E98C8A634D1}" dt="2022-08-25T15:17:14.628" v="538" actId="700"/>
          <ac:spMkLst>
            <pc:docMk/>
            <pc:sldMk cId="0" sldId="512"/>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512"/>
            <ac:spMk id="7" creationId="{255ED9D1-182A-62C6-6E7D-B6F474C75859}"/>
          </ac:spMkLst>
        </pc:spChg>
      </pc:sldChg>
      <pc:sldChg chg="addSp modSp add del mod chgLayout">
        <pc:chgData name="Daniel Khashabi" userId="62390808-c838-45e6-be59-d6fd0d208bc8" providerId="ADAL" clId="{CD8236EF-55DE-7142-A34A-4E98C8A634D1}" dt="2022-09-01T04:00:44.173" v="19563" actId="2696"/>
        <pc:sldMkLst>
          <pc:docMk/>
          <pc:sldMk cId="0" sldId="513"/>
        </pc:sldMkLst>
        <pc:spChg chg="mod ord">
          <ac:chgData name="Daniel Khashabi" userId="62390808-c838-45e6-be59-d6fd0d208bc8" providerId="ADAL" clId="{CD8236EF-55DE-7142-A34A-4E98C8A634D1}" dt="2022-08-25T15:17:14.628" v="538" actId="700"/>
          <ac:spMkLst>
            <pc:docMk/>
            <pc:sldMk cId="0" sldId="513"/>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513"/>
            <ac:spMk id="7" creationId="{AAA01111-4DF6-6BBB-AB7C-1DC9C8F160AF}"/>
          </ac:spMkLst>
        </pc:spChg>
      </pc:sldChg>
      <pc:sldChg chg="addSp modSp add del mod chgLayout">
        <pc:chgData name="Daniel Khashabi" userId="62390808-c838-45e6-be59-d6fd0d208bc8" providerId="ADAL" clId="{CD8236EF-55DE-7142-A34A-4E98C8A634D1}" dt="2022-09-01T04:00:44.173" v="19563" actId="2696"/>
        <pc:sldMkLst>
          <pc:docMk/>
          <pc:sldMk cId="0" sldId="514"/>
        </pc:sldMkLst>
        <pc:spChg chg="mod ord">
          <ac:chgData name="Daniel Khashabi" userId="62390808-c838-45e6-be59-d6fd0d208bc8" providerId="ADAL" clId="{CD8236EF-55DE-7142-A34A-4E98C8A634D1}" dt="2022-08-25T15:17:14.628" v="538" actId="700"/>
          <ac:spMkLst>
            <pc:docMk/>
            <pc:sldMk cId="0" sldId="514"/>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514"/>
            <ac:spMk id="6" creationId="{5FDF05D2-F614-ED7C-71C2-03C26C7E0A9A}"/>
          </ac:spMkLst>
        </pc:spChg>
      </pc:sldChg>
      <pc:sldChg chg="addSp modSp add del mod chgLayout">
        <pc:chgData name="Daniel Khashabi" userId="62390808-c838-45e6-be59-d6fd0d208bc8" providerId="ADAL" clId="{CD8236EF-55DE-7142-A34A-4E98C8A634D1}" dt="2022-09-01T04:00:44.173" v="19563" actId="2696"/>
        <pc:sldMkLst>
          <pc:docMk/>
          <pc:sldMk cId="0" sldId="515"/>
        </pc:sldMkLst>
        <pc:spChg chg="mod ord">
          <ac:chgData name="Daniel Khashabi" userId="62390808-c838-45e6-be59-d6fd0d208bc8" providerId="ADAL" clId="{CD8236EF-55DE-7142-A34A-4E98C8A634D1}" dt="2022-08-25T15:17:14.628" v="538" actId="700"/>
          <ac:spMkLst>
            <pc:docMk/>
            <pc:sldMk cId="0" sldId="515"/>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515"/>
            <ac:spMk id="5" creationId="{56A7C670-7309-DB3D-23C0-2C7361FB0C26}"/>
          </ac:spMkLst>
        </pc:spChg>
      </pc:sldChg>
      <pc:sldChg chg="addSp modSp add del mod chgLayout">
        <pc:chgData name="Daniel Khashabi" userId="62390808-c838-45e6-be59-d6fd0d208bc8" providerId="ADAL" clId="{CD8236EF-55DE-7142-A34A-4E98C8A634D1}" dt="2022-08-31T13:48:59.574" v="4779" actId="2696"/>
        <pc:sldMkLst>
          <pc:docMk/>
          <pc:sldMk cId="0" sldId="516"/>
        </pc:sldMkLst>
        <pc:spChg chg="mod ord">
          <ac:chgData name="Daniel Khashabi" userId="62390808-c838-45e6-be59-d6fd0d208bc8" providerId="ADAL" clId="{CD8236EF-55DE-7142-A34A-4E98C8A634D1}" dt="2022-08-25T15:17:14.628" v="538" actId="700"/>
          <ac:spMkLst>
            <pc:docMk/>
            <pc:sldMk cId="0" sldId="516"/>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516"/>
            <ac:spMk id="6" creationId="{850CB873-CDCC-AFC4-3C16-583BBF9D5C4D}"/>
          </ac:spMkLst>
        </pc:spChg>
      </pc:sldChg>
      <pc:sldChg chg="addSp modSp add del mod modClrScheme chgLayout">
        <pc:chgData name="Daniel Khashabi" userId="62390808-c838-45e6-be59-d6fd0d208bc8" providerId="ADAL" clId="{CD8236EF-55DE-7142-A34A-4E98C8A634D1}" dt="2022-08-31T13:48:58.519" v="4778" actId="2696"/>
        <pc:sldMkLst>
          <pc:docMk/>
          <pc:sldMk cId="0" sldId="517"/>
        </pc:sldMkLst>
        <pc:spChg chg="add mod ord">
          <ac:chgData name="Daniel Khashabi" userId="62390808-c838-45e6-be59-d6fd0d208bc8" providerId="ADAL" clId="{CD8236EF-55DE-7142-A34A-4E98C8A634D1}" dt="2022-08-25T15:17:14.628" v="538" actId="700"/>
          <ac:spMkLst>
            <pc:docMk/>
            <pc:sldMk cId="0" sldId="517"/>
            <ac:spMk id="26" creationId="{6C8D2738-ECDB-6748-F8EC-5F48C825153C}"/>
          </ac:spMkLst>
        </pc:spChg>
        <pc:spChg chg="add mod ord">
          <ac:chgData name="Daniel Khashabi" userId="62390808-c838-45e6-be59-d6fd0d208bc8" providerId="ADAL" clId="{CD8236EF-55DE-7142-A34A-4E98C8A634D1}" dt="2022-08-25T15:17:14.628" v="538" actId="700"/>
          <ac:spMkLst>
            <pc:docMk/>
            <pc:sldMk cId="0" sldId="517"/>
            <ac:spMk id="27" creationId="{7E9651CF-FB35-3F4E-2FEE-684232BAFB99}"/>
          </ac:spMkLst>
        </pc:spChg>
      </pc:sldChg>
      <pc:sldChg chg="addSp modSp add del mod modClrScheme chgLayout">
        <pc:chgData name="Daniel Khashabi" userId="62390808-c838-45e6-be59-d6fd0d208bc8" providerId="ADAL" clId="{CD8236EF-55DE-7142-A34A-4E98C8A634D1}" dt="2022-08-31T13:48:57.029" v="4777" actId="2696"/>
        <pc:sldMkLst>
          <pc:docMk/>
          <pc:sldMk cId="0" sldId="518"/>
        </pc:sldMkLst>
        <pc:spChg chg="add mod ord">
          <ac:chgData name="Daniel Khashabi" userId="62390808-c838-45e6-be59-d6fd0d208bc8" providerId="ADAL" clId="{CD8236EF-55DE-7142-A34A-4E98C8A634D1}" dt="2022-08-25T15:17:14.628" v="538" actId="700"/>
          <ac:spMkLst>
            <pc:docMk/>
            <pc:sldMk cId="0" sldId="518"/>
            <ac:spMk id="25" creationId="{22CD1CF3-647C-1840-0BC9-9F921C99AA93}"/>
          </ac:spMkLst>
        </pc:spChg>
        <pc:spChg chg="add mod ord">
          <ac:chgData name="Daniel Khashabi" userId="62390808-c838-45e6-be59-d6fd0d208bc8" providerId="ADAL" clId="{CD8236EF-55DE-7142-A34A-4E98C8A634D1}" dt="2022-08-25T15:17:14.628" v="538" actId="700"/>
          <ac:spMkLst>
            <pc:docMk/>
            <pc:sldMk cId="0" sldId="518"/>
            <ac:spMk id="26" creationId="{20798659-A7E1-A60E-5D00-AD72F79E933B}"/>
          </ac:spMkLst>
        </pc:spChg>
      </pc:sldChg>
      <pc:sldChg chg="addSp modSp add del mod modClrScheme chgLayout">
        <pc:chgData name="Daniel Khashabi" userId="62390808-c838-45e6-be59-d6fd0d208bc8" providerId="ADAL" clId="{CD8236EF-55DE-7142-A34A-4E98C8A634D1}" dt="2022-08-31T13:48:56.558" v="4776" actId="2696"/>
        <pc:sldMkLst>
          <pc:docMk/>
          <pc:sldMk cId="0" sldId="519"/>
        </pc:sldMkLst>
        <pc:spChg chg="add mod ord">
          <ac:chgData name="Daniel Khashabi" userId="62390808-c838-45e6-be59-d6fd0d208bc8" providerId="ADAL" clId="{CD8236EF-55DE-7142-A34A-4E98C8A634D1}" dt="2022-08-25T15:17:14.628" v="538" actId="700"/>
          <ac:spMkLst>
            <pc:docMk/>
            <pc:sldMk cId="0" sldId="519"/>
            <ac:spMk id="24" creationId="{DC90E40F-AE26-CAF8-3585-F6C50F51D832}"/>
          </ac:spMkLst>
        </pc:spChg>
        <pc:spChg chg="add mod ord">
          <ac:chgData name="Daniel Khashabi" userId="62390808-c838-45e6-be59-d6fd0d208bc8" providerId="ADAL" clId="{CD8236EF-55DE-7142-A34A-4E98C8A634D1}" dt="2022-08-25T15:17:14.628" v="538" actId="700"/>
          <ac:spMkLst>
            <pc:docMk/>
            <pc:sldMk cId="0" sldId="519"/>
            <ac:spMk id="25" creationId="{4DDF20FC-6525-B3ED-5048-31C36E819980}"/>
          </ac:spMkLst>
        </pc:spChg>
      </pc:sldChg>
      <pc:sldChg chg="addSp modSp add del mod chgLayout">
        <pc:chgData name="Daniel Khashabi" userId="62390808-c838-45e6-be59-d6fd0d208bc8" providerId="ADAL" clId="{CD8236EF-55DE-7142-A34A-4E98C8A634D1}" dt="2022-08-31T13:24:55.759" v="4728" actId="2696"/>
        <pc:sldMkLst>
          <pc:docMk/>
          <pc:sldMk cId="0" sldId="520"/>
        </pc:sldMkLst>
        <pc:spChg chg="mod ord">
          <ac:chgData name="Daniel Khashabi" userId="62390808-c838-45e6-be59-d6fd0d208bc8" providerId="ADAL" clId="{CD8236EF-55DE-7142-A34A-4E98C8A634D1}" dt="2022-08-25T15:17:14.628" v="538" actId="700"/>
          <ac:spMkLst>
            <pc:docMk/>
            <pc:sldMk cId="0" sldId="520"/>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520"/>
            <ac:spMk id="29" creationId="{55105A73-EAD3-FC5B-594B-D68F40C11A24}"/>
          </ac:spMkLst>
        </pc:spChg>
      </pc:sldChg>
      <pc:sldChg chg="addSp modSp add del mod chgLayout">
        <pc:chgData name="Daniel Khashabi" userId="62390808-c838-45e6-be59-d6fd0d208bc8" providerId="ADAL" clId="{CD8236EF-55DE-7142-A34A-4E98C8A634D1}" dt="2022-08-31T13:48:55.974" v="4775" actId="2696"/>
        <pc:sldMkLst>
          <pc:docMk/>
          <pc:sldMk cId="0" sldId="521"/>
        </pc:sldMkLst>
        <pc:spChg chg="mod ord">
          <ac:chgData name="Daniel Khashabi" userId="62390808-c838-45e6-be59-d6fd0d208bc8" providerId="ADAL" clId="{CD8236EF-55DE-7142-A34A-4E98C8A634D1}" dt="2022-08-25T15:17:14.628" v="538" actId="700"/>
          <ac:spMkLst>
            <pc:docMk/>
            <pc:sldMk cId="0" sldId="521"/>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521"/>
            <ac:spMk id="6" creationId="{302FBFD1-C020-2D16-F029-5819B5F9C30D}"/>
          </ac:spMkLst>
        </pc:spChg>
      </pc:sldChg>
      <pc:sldChg chg="addSp modSp add del mod chgLayout">
        <pc:chgData name="Daniel Khashabi" userId="62390808-c838-45e6-be59-d6fd0d208bc8" providerId="ADAL" clId="{CD8236EF-55DE-7142-A34A-4E98C8A634D1}" dt="2022-08-31T13:26:35.901" v="4729" actId="2696"/>
        <pc:sldMkLst>
          <pc:docMk/>
          <pc:sldMk cId="0" sldId="522"/>
        </pc:sldMkLst>
        <pc:spChg chg="mod ord">
          <ac:chgData name="Daniel Khashabi" userId="62390808-c838-45e6-be59-d6fd0d208bc8" providerId="ADAL" clId="{CD8236EF-55DE-7142-A34A-4E98C8A634D1}" dt="2022-08-25T15:17:14.628" v="538" actId="700"/>
          <ac:spMkLst>
            <pc:docMk/>
            <pc:sldMk cId="0" sldId="522"/>
            <ac:spMk id="5" creationId="{00000000-0000-0000-0000-000000000000}"/>
          </ac:spMkLst>
        </pc:spChg>
        <pc:spChg chg="add mod ord">
          <ac:chgData name="Daniel Khashabi" userId="62390808-c838-45e6-be59-d6fd0d208bc8" providerId="ADAL" clId="{CD8236EF-55DE-7142-A34A-4E98C8A634D1}" dt="2022-08-25T15:17:14.628" v="538" actId="700"/>
          <ac:spMkLst>
            <pc:docMk/>
            <pc:sldMk cId="0" sldId="522"/>
            <ac:spMk id="17" creationId="{8C09DD61-76A9-71B6-DAF9-E5E6DFC6DECF}"/>
          </ac:spMkLst>
        </pc:spChg>
      </pc:sldChg>
      <pc:sldChg chg="addSp modSp add del mod chgLayout">
        <pc:chgData name="Daniel Khashabi" userId="62390808-c838-45e6-be59-d6fd0d208bc8" providerId="ADAL" clId="{CD8236EF-55DE-7142-A34A-4E98C8A634D1}" dt="2022-08-31T13:26:36.640" v="4730" actId="2696"/>
        <pc:sldMkLst>
          <pc:docMk/>
          <pc:sldMk cId="0" sldId="523"/>
        </pc:sldMkLst>
        <pc:spChg chg="mod ord">
          <ac:chgData name="Daniel Khashabi" userId="62390808-c838-45e6-be59-d6fd0d208bc8" providerId="ADAL" clId="{CD8236EF-55DE-7142-A34A-4E98C8A634D1}" dt="2022-08-25T15:17:14.628" v="538" actId="700"/>
          <ac:spMkLst>
            <pc:docMk/>
            <pc:sldMk cId="0" sldId="523"/>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523"/>
            <ac:spMk id="6" creationId="{424C82F5-A02A-64C5-DD46-DDD4EFC3C892}"/>
          </ac:spMkLst>
        </pc:spChg>
      </pc:sldChg>
      <pc:sldChg chg="addSp modSp add del mod chgLayout">
        <pc:chgData name="Daniel Khashabi" userId="62390808-c838-45e6-be59-d6fd0d208bc8" providerId="ADAL" clId="{CD8236EF-55DE-7142-A34A-4E98C8A634D1}" dt="2022-08-31T13:26:37" v="4731" actId="2696"/>
        <pc:sldMkLst>
          <pc:docMk/>
          <pc:sldMk cId="0" sldId="524"/>
        </pc:sldMkLst>
        <pc:spChg chg="mod ord">
          <ac:chgData name="Daniel Khashabi" userId="62390808-c838-45e6-be59-d6fd0d208bc8" providerId="ADAL" clId="{CD8236EF-55DE-7142-A34A-4E98C8A634D1}" dt="2022-08-25T15:17:14.628" v="538" actId="700"/>
          <ac:spMkLst>
            <pc:docMk/>
            <pc:sldMk cId="0" sldId="524"/>
            <ac:spMk id="3" creationId="{00000000-0000-0000-0000-000000000000}"/>
          </ac:spMkLst>
        </pc:spChg>
        <pc:spChg chg="add mod ord">
          <ac:chgData name="Daniel Khashabi" userId="62390808-c838-45e6-be59-d6fd0d208bc8" providerId="ADAL" clId="{CD8236EF-55DE-7142-A34A-4E98C8A634D1}" dt="2022-08-25T15:17:14.628" v="538" actId="700"/>
          <ac:spMkLst>
            <pc:docMk/>
            <pc:sldMk cId="0" sldId="524"/>
            <ac:spMk id="5" creationId="{02AC223D-A0A4-0FC5-378F-73872D15EB10}"/>
          </ac:spMkLst>
        </pc:spChg>
      </pc:sldChg>
      <pc:sldChg chg="addSp modSp add del mod chgLayout">
        <pc:chgData name="Daniel Khashabi" userId="62390808-c838-45e6-be59-d6fd0d208bc8" providerId="ADAL" clId="{CD8236EF-55DE-7142-A34A-4E98C8A634D1}" dt="2022-08-31T13:26:37.674" v="4732" actId="2696"/>
        <pc:sldMkLst>
          <pc:docMk/>
          <pc:sldMk cId="0" sldId="525"/>
        </pc:sldMkLst>
        <pc:spChg chg="mod ord">
          <ac:chgData name="Daniel Khashabi" userId="62390808-c838-45e6-be59-d6fd0d208bc8" providerId="ADAL" clId="{CD8236EF-55DE-7142-A34A-4E98C8A634D1}" dt="2022-08-25T15:17:14.628" v="538" actId="700"/>
          <ac:spMkLst>
            <pc:docMk/>
            <pc:sldMk cId="0" sldId="525"/>
            <ac:spMk id="4" creationId="{00000000-0000-0000-0000-000000000000}"/>
          </ac:spMkLst>
        </pc:spChg>
        <pc:spChg chg="add mod ord">
          <ac:chgData name="Daniel Khashabi" userId="62390808-c838-45e6-be59-d6fd0d208bc8" providerId="ADAL" clId="{CD8236EF-55DE-7142-A34A-4E98C8A634D1}" dt="2022-08-25T15:17:14.628" v="538" actId="700"/>
          <ac:spMkLst>
            <pc:docMk/>
            <pc:sldMk cId="0" sldId="525"/>
            <ac:spMk id="7" creationId="{D510A539-5856-6557-E1FF-1952D6AC07BF}"/>
          </ac:spMkLst>
        </pc:spChg>
      </pc:sldChg>
      <pc:sldChg chg="addSp modSp add del mod chgLayout">
        <pc:chgData name="Daniel Khashabi" userId="62390808-c838-45e6-be59-d6fd0d208bc8" providerId="ADAL" clId="{CD8236EF-55DE-7142-A34A-4E98C8A634D1}" dt="2022-08-31T13:26:38.219" v="4733" actId="2696"/>
        <pc:sldMkLst>
          <pc:docMk/>
          <pc:sldMk cId="0" sldId="526"/>
        </pc:sldMkLst>
        <pc:spChg chg="mod ord">
          <ac:chgData name="Daniel Khashabi" userId="62390808-c838-45e6-be59-d6fd0d208bc8" providerId="ADAL" clId="{CD8236EF-55DE-7142-A34A-4E98C8A634D1}" dt="2022-08-25T15:17:14.628" v="538" actId="700"/>
          <ac:spMkLst>
            <pc:docMk/>
            <pc:sldMk cId="0" sldId="526"/>
            <ac:spMk id="4" creationId="{00000000-0000-0000-0000-000000000000}"/>
          </ac:spMkLst>
        </pc:spChg>
        <pc:spChg chg="add mod ord">
          <ac:chgData name="Daniel Khashabi" userId="62390808-c838-45e6-be59-d6fd0d208bc8" providerId="ADAL" clId="{CD8236EF-55DE-7142-A34A-4E98C8A634D1}" dt="2022-08-25T15:17:14.628" v="538" actId="700"/>
          <ac:spMkLst>
            <pc:docMk/>
            <pc:sldMk cId="0" sldId="526"/>
            <ac:spMk id="7" creationId="{BB4A8236-AC08-98E8-D27B-D20600407BBE}"/>
          </ac:spMkLst>
        </pc:spChg>
      </pc:sldChg>
      <pc:sldChg chg="addSp modSp add del mod chgLayout">
        <pc:chgData name="Daniel Khashabi" userId="62390808-c838-45e6-be59-d6fd0d208bc8" providerId="ADAL" clId="{CD8236EF-55DE-7142-A34A-4E98C8A634D1}" dt="2022-08-31T13:26:38.796" v="4734" actId="2696"/>
        <pc:sldMkLst>
          <pc:docMk/>
          <pc:sldMk cId="0" sldId="527"/>
        </pc:sldMkLst>
        <pc:spChg chg="mod ord">
          <ac:chgData name="Daniel Khashabi" userId="62390808-c838-45e6-be59-d6fd0d208bc8" providerId="ADAL" clId="{CD8236EF-55DE-7142-A34A-4E98C8A634D1}" dt="2022-08-25T15:17:14.628" v="538" actId="700"/>
          <ac:spMkLst>
            <pc:docMk/>
            <pc:sldMk cId="0" sldId="527"/>
            <ac:spMk id="3" creationId="{00000000-0000-0000-0000-000000000000}"/>
          </ac:spMkLst>
        </pc:spChg>
        <pc:spChg chg="add mod ord">
          <ac:chgData name="Daniel Khashabi" userId="62390808-c838-45e6-be59-d6fd0d208bc8" providerId="ADAL" clId="{CD8236EF-55DE-7142-A34A-4E98C8A634D1}" dt="2022-08-25T15:17:14.628" v="538" actId="700"/>
          <ac:spMkLst>
            <pc:docMk/>
            <pc:sldMk cId="0" sldId="527"/>
            <ac:spMk id="5" creationId="{9034BC36-AB5D-A704-2747-C08F2D2872ED}"/>
          </ac:spMkLst>
        </pc:spChg>
      </pc:sldChg>
      <pc:sldChg chg="addSp modSp add del mod chgLayout">
        <pc:chgData name="Daniel Khashabi" userId="62390808-c838-45e6-be59-d6fd0d208bc8" providerId="ADAL" clId="{CD8236EF-55DE-7142-A34A-4E98C8A634D1}" dt="2022-08-31T13:26:49.249" v="4735" actId="2696"/>
        <pc:sldMkLst>
          <pc:docMk/>
          <pc:sldMk cId="0" sldId="528"/>
        </pc:sldMkLst>
        <pc:spChg chg="mod ord">
          <ac:chgData name="Daniel Khashabi" userId="62390808-c838-45e6-be59-d6fd0d208bc8" providerId="ADAL" clId="{CD8236EF-55DE-7142-A34A-4E98C8A634D1}" dt="2022-08-25T15:17:14.628" v="538" actId="700"/>
          <ac:spMkLst>
            <pc:docMk/>
            <pc:sldMk cId="0" sldId="528"/>
            <ac:spMk id="3" creationId="{00000000-0000-0000-0000-000000000000}"/>
          </ac:spMkLst>
        </pc:spChg>
        <pc:spChg chg="add mod ord">
          <ac:chgData name="Daniel Khashabi" userId="62390808-c838-45e6-be59-d6fd0d208bc8" providerId="ADAL" clId="{CD8236EF-55DE-7142-A34A-4E98C8A634D1}" dt="2022-08-25T15:17:14.628" v="538" actId="700"/>
          <ac:spMkLst>
            <pc:docMk/>
            <pc:sldMk cId="0" sldId="528"/>
            <ac:spMk id="21" creationId="{DC58C816-C66C-F1D5-75DE-C3CF01B50B10}"/>
          </ac:spMkLst>
        </pc:spChg>
      </pc:sldChg>
      <pc:sldChg chg="addSp modSp add del mod chgLayout">
        <pc:chgData name="Daniel Khashabi" userId="62390808-c838-45e6-be59-d6fd0d208bc8" providerId="ADAL" clId="{CD8236EF-55DE-7142-A34A-4E98C8A634D1}" dt="2022-08-31T13:26:50.555" v="4736" actId="2696"/>
        <pc:sldMkLst>
          <pc:docMk/>
          <pc:sldMk cId="0" sldId="529"/>
        </pc:sldMkLst>
        <pc:spChg chg="mod ord">
          <ac:chgData name="Daniel Khashabi" userId="62390808-c838-45e6-be59-d6fd0d208bc8" providerId="ADAL" clId="{CD8236EF-55DE-7142-A34A-4E98C8A634D1}" dt="2022-08-25T15:17:14.628" v="538" actId="700"/>
          <ac:spMkLst>
            <pc:docMk/>
            <pc:sldMk cId="0" sldId="529"/>
            <ac:spMk id="3" creationId="{00000000-0000-0000-0000-000000000000}"/>
          </ac:spMkLst>
        </pc:spChg>
        <pc:spChg chg="add mod ord">
          <ac:chgData name="Daniel Khashabi" userId="62390808-c838-45e6-be59-d6fd0d208bc8" providerId="ADAL" clId="{CD8236EF-55DE-7142-A34A-4E98C8A634D1}" dt="2022-08-25T15:17:14.628" v="538" actId="700"/>
          <ac:spMkLst>
            <pc:docMk/>
            <pc:sldMk cId="0" sldId="529"/>
            <ac:spMk id="5" creationId="{6BDF6BD7-5CA2-E639-06BB-24D3E25BC048}"/>
          </ac:spMkLst>
        </pc:spChg>
      </pc:sldChg>
      <pc:sldChg chg="addSp modSp add del mod chgLayout">
        <pc:chgData name="Daniel Khashabi" userId="62390808-c838-45e6-be59-d6fd0d208bc8" providerId="ADAL" clId="{CD8236EF-55DE-7142-A34A-4E98C8A634D1}" dt="2022-08-31T13:26:52.013" v="4737" actId="2696"/>
        <pc:sldMkLst>
          <pc:docMk/>
          <pc:sldMk cId="0" sldId="530"/>
        </pc:sldMkLst>
        <pc:spChg chg="mod ord">
          <ac:chgData name="Daniel Khashabi" userId="62390808-c838-45e6-be59-d6fd0d208bc8" providerId="ADAL" clId="{CD8236EF-55DE-7142-A34A-4E98C8A634D1}" dt="2022-08-25T15:17:14.628" v="538" actId="700"/>
          <ac:spMkLst>
            <pc:docMk/>
            <pc:sldMk cId="0" sldId="530"/>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530"/>
            <ac:spMk id="5" creationId="{9592C5AF-0986-5957-FE26-A44EA85D6139}"/>
          </ac:spMkLst>
        </pc:spChg>
      </pc:sldChg>
      <pc:sldChg chg="addSp modSp add del mod chgLayout">
        <pc:chgData name="Daniel Khashabi" userId="62390808-c838-45e6-be59-d6fd0d208bc8" providerId="ADAL" clId="{CD8236EF-55DE-7142-A34A-4E98C8A634D1}" dt="2022-08-31T13:26:52.914" v="4738" actId="2696"/>
        <pc:sldMkLst>
          <pc:docMk/>
          <pc:sldMk cId="0" sldId="531"/>
        </pc:sldMkLst>
        <pc:spChg chg="mod ord">
          <ac:chgData name="Daniel Khashabi" userId="62390808-c838-45e6-be59-d6fd0d208bc8" providerId="ADAL" clId="{CD8236EF-55DE-7142-A34A-4E98C8A634D1}" dt="2022-08-25T15:17:14.628" v="538" actId="700"/>
          <ac:spMkLst>
            <pc:docMk/>
            <pc:sldMk cId="0" sldId="531"/>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531"/>
            <ac:spMk id="5" creationId="{47AE0E2D-6DF0-A3F5-76F0-2E1EA54F6CAA}"/>
          </ac:spMkLst>
        </pc:spChg>
      </pc:sldChg>
      <pc:sldChg chg="addSp modSp add del mod chgLayout">
        <pc:chgData name="Daniel Khashabi" userId="62390808-c838-45e6-be59-d6fd0d208bc8" providerId="ADAL" clId="{CD8236EF-55DE-7142-A34A-4E98C8A634D1}" dt="2022-08-31T13:26:53.371" v="4739" actId="2696"/>
        <pc:sldMkLst>
          <pc:docMk/>
          <pc:sldMk cId="0" sldId="532"/>
        </pc:sldMkLst>
        <pc:spChg chg="mod ord">
          <ac:chgData name="Daniel Khashabi" userId="62390808-c838-45e6-be59-d6fd0d208bc8" providerId="ADAL" clId="{CD8236EF-55DE-7142-A34A-4E98C8A634D1}" dt="2022-08-25T15:17:14.628" v="538" actId="700"/>
          <ac:spMkLst>
            <pc:docMk/>
            <pc:sldMk cId="0" sldId="532"/>
            <ac:spMk id="3" creationId="{00000000-0000-0000-0000-000000000000}"/>
          </ac:spMkLst>
        </pc:spChg>
        <pc:spChg chg="add mod ord">
          <ac:chgData name="Daniel Khashabi" userId="62390808-c838-45e6-be59-d6fd0d208bc8" providerId="ADAL" clId="{CD8236EF-55DE-7142-A34A-4E98C8A634D1}" dt="2022-08-25T15:17:14.628" v="538" actId="700"/>
          <ac:spMkLst>
            <pc:docMk/>
            <pc:sldMk cId="0" sldId="532"/>
            <ac:spMk id="5" creationId="{062DBA5E-00C4-52D1-1EAA-15EC87D84856}"/>
          </ac:spMkLst>
        </pc:spChg>
      </pc:sldChg>
      <pc:sldChg chg="delSp add del mod">
        <pc:chgData name="Daniel Khashabi" userId="62390808-c838-45e6-be59-d6fd0d208bc8" providerId="ADAL" clId="{CD8236EF-55DE-7142-A34A-4E98C8A634D1}" dt="2022-09-01T04:05:55.538" v="19601" actId="2696"/>
        <pc:sldMkLst>
          <pc:docMk/>
          <pc:sldMk cId="3798868537" sldId="532"/>
        </pc:sldMkLst>
        <pc:spChg chg="del">
          <ac:chgData name="Daniel Khashabi" userId="62390808-c838-45e6-be59-d6fd0d208bc8" providerId="ADAL" clId="{CD8236EF-55DE-7142-A34A-4E98C8A634D1}" dt="2022-09-01T02:57:00.869" v="18099" actId="478"/>
          <ac:spMkLst>
            <pc:docMk/>
            <pc:sldMk cId="3798868537" sldId="532"/>
            <ac:spMk id="40" creationId="{45F16DE1-8EB1-414B-8E07-875EB51AB266}"/>
          </ac:spMkLst>
        </pc:spChg>
        <pc:spChg chg="del">
          <ac:chgData name="Daniel Khashabi" userId="62390808-c838-45e6-be59-d6fd0d208bc8" providerId="ADAL" clId="{CD8236EF-55DE-7142-A34A-4E98C8A634D1}" dt="2022-09-01T02:57:00.869" v="18099" actId="478"/>
          <ac:spMkLst>
            <pc:docMk/>
            <pc:sldMk cId="3798868537" sldId="532"/>
            <ac:spMk id="41" creationId="{80CE9758-367B-4070-A5FF-AE1066254FA5}"/>
          </ac:spMkLst>
        </pc:spChg>
        <pc:spChg chg="del">
          <ac:chgData name="Daniel Khashabi" userId="62390808-c838-45e6-be59-d6fd0d208bc8" providerId="ADAL" clId="{CD8236EF-55DE-7142-A34A-4E98C8A634D1}" dt="2022-09-01T02:57:03.178" v="18100" actId="478"/>
          <ac:spMkLst>
            <pc:docMk/>
            <pc:sldMk cId="3798868537" sldId="532"/>
            <ac:spMk id="42" creationId="{5F30BC4D-73BE-46E7-AC74-64975A02D322}"/>
          </ac:spMkLst>
        </pc:spChg>
        <pc:spChg chg="del">
          <ac:chgData name="Daniel Khashabi" userId="62390808-c838-45e6-be59-d6fd0d208bc8" providerId="ADAL" clId="{CD8236EF-55DE-7142-A34A-4E98C8A634D1}" dt="2022-09-01T02:57:00.869" v="18099" actId="478"/>
          <ac:spMkLst>
            <pc:docMk/>
            <pc:sldMk cId="3798868537" sldId="532"/>
            <ac:spMk id="43" creationId="{FE6715BD-3FFA-4833-9983-79F145230AC2}"/>
          </ac:spMkLst>
        </pc:spChg>
        <pc:spChg chg="del">
          <ac:chgData name="Daniel Khashabi" userId="62390808-c838-45e6-be59-d6fd0d208bc8" providerId="ADAL" clId="{CD8236EF-55DE-7142-A34A-4E98C8A634D1}" dt="2022-09-01T02:57:03.178" v="18100" actId="478"/>
          <ac:spMkLst>
            <pc:docMk/>
            <pc:sldMk cId="3798868537" sldId="532"/>
            <ac:spMk id="44" creationId="{E2EB4900-0994-4A1E-932C-D3EBFC02EC5E}"/>
          </ac:spMkLst>
        </pc:spChg>
        <pc:spChg chg="del">
          <ac:chgData name="Daniel Khashabi" userId="62390808-c838-45e6-be59-d6fd0d208bc8" providerId="ADAL" clId="{CD8236EF-55DE-7142-A34A-4E98C8A634D1}" dt="2022-09-01T02:57:00.869" v="18099" actId="478"/>
          <ac:spMkLst>
            <pc:docMk/>
            <pc:sldMk cId="3798868537" sldId="532"/>
            <ac:spMk id="45" creationId="{FA02DED6-088E-40DF-8DB8-5BA0B2990B87}"/>
          </ac:spMkLst>
        </pc:spChg>
      </pc:sldChg>
      <pc:sldChg chg="addSp modSp add del mod chgLayout">
        <pc:chgData name="Daniel Khashabi" userId="62390808-c838-45e6-be59-d6fd0d208bc8" providerId="ADAL" clId="{CD8236EF-55DE-7142-A34A-4E98C8A634D1}" dt="2022-08-31T13:27:49.298" v="4742" actId="2696"/>
        <pc:sldMkLst>
          <pc:docMk/>
          <pc:sldMk cId="0" sldId="533"/>
        </pc:sldMkLst>
        <pc:spChg chg="mod ord">
          <ac:chgData name="Daniel Khashabi" userId="62390808-c838-45e6-be59-d6fd0d208bc8" providerId="ADAL" clId="{CD8236EF-55DE-7142-A34A-4E98C8A634D1}" dt="2022-08-25T15:17:14.628" v="538" actId="700"/>
          <ac:spMkLst>
            <pc:docMk/>
            <pc:sldMk cId="0" sldId="533"/>
            <ac:spMk id="3" creationId="{00000000-0000-0000-0000-000000000000}"/>
          </ac:spMkLst>
        </pc:spChg>
        <pc:spChg chg="add mod ord">
          <ac:chgData name="Daniel Khashabi" userId="62390808-c838-45e6-be59-d6fd0d208bc8" providerId="ADAL" clId="{CD8236EF-55DE-7142-A34A-4E98C8A634D1}" dt="2022-08-25T15:17:14.628" v="538" actId="700"/>
          <ac:spMkLst>
            <pc:docMk/>
            <pc:sldMk cId="0" sldId="533"/>
            <ac:spMk id="12" creationId="{9DA59826-40DC-81DD-5247-EB4745D3D6E2}"/>
          </ac:spMkLst>
        </pc:spChg>
      </pc:sldChg>
      <pc:sldChg chg="delSp add del mod delAnim">
        <pc:chgData name="Daniel Khashabi" userId="62390808-c838-45e6-be59-d6fd0d208bc8" providerId="ADAL" clId="{CD8236EF-55DE-7142-A34A-4E98C8A634D1}" dt="2022-09-01T03:17:52.732" v="18725" actId="2696"/>
        <pc:sldMkLst>
          <pc:docMk/>
          <pc:sldMk cId="3522221223" sldId="533"/>
        </pc:sldMkLst>
        <pc:spChg chg="del">
          <ac:chgData name="Daniel Khashabi" userId="62390808-c838-45e6-be59-d6fd0d208bc8" providerId="ADAL" clId="{CD8236EF-55DE-7142-A34A-4E98C8A634D1}" dt="2022-09-01T02:51:00.238" v="17808" actId="478"/>
          <ac:spMkLst>
            <pc:docMk/>
            <pc:sldMk cId="3522221223" sldId="533"/>
            <ac:spMk id="10" creationId="{ACD0F3B8-43EE-4E07-87E3-6F69CA4BFA0C}"/>
          </ac:spMkLst>
        </pc:spChg>
        <pc:spChg chg="del">
          <ac:chgData name="Daniel Khashabi" userId="62390808-c838-45e6-be59-d6fd0d208bc8" providerId="ADAL" clId="{CD8236EF-55DE-7142-A34A-4E98C8A634D1}" dt="2022-09-01T02:51:04.344" v="17809" actId="478"/>
          <ac:spMkLst>
            <pc:docMk/>
            <pc:sldMk cId="3522221223" sldId="533"/>
            <ac:spMk id="13" creationId="{DEA4F9B6-2B56-4BDC-A8C5-52BE1E52C767}"/>
          </ac:spMkLst>
        </pc:spChg>
        <pc:spChg chg="del">
          <ac:chgData name="Daniel Khashabi" userId="62390808-c838-45e6-be59-d6fd0d208bc8" providerId="ADAL" clId="{CD8236EF-55DE-7142-A34A-4E98C8A634D1}" dt="2022-09-01T02:51:04.344" v="17809" actId="478"/>
          <ac:spMkLst>
            <pc:docMk/>
            <pc:sldMk cId="3522221223" sldId="533"/>
            <ac:spMk id="15" creationId="{86BEA8BC-69A0-4A93-9A22-302B7FE9C450}"/>
          </ac:spMkLst>
        </pc:spChg>
      </pc:sldChg>
      <pc:sldChg chg="addSp modSp add del mod chgLayout">
        <pc:chgData name="Daniel Khashabi" userId="62390808-c838-45e6-be59-d6fd0d208bc8" providerId="ADAL" clId="{CD8236EF-55DE-7142-A34A-4E98C8A634D1}" dt="2022-08-31T13:27:49.671" v="4743" actId="2696"/>
        <pc:sldMkLst>
          <pc:docMk/>
          <pc:sldMk cId="0" sldId="534"/>
        </pc:sldMkLst>
        <pc:spChg chg="mod ord">
          <ac:chgData name="Daniel Khashabi" userId="62390808-c838-45e6-be59-d6fd0d208bc8" providerId="ADAL" clId="{CD8236EF-55DE-7142-A34A-4E98C8A634D1}" dt="2022-08-25T15:17:14.628" v="538" actId="700"/>
          <ac:spMkLst>
            <pc:docMk/>
            <pc:sldMk cId="0" sldId="534"/>
            <ac:spMk id="11" creationId="{00000000-0000-0000-0000-000000000000}"/>
          </ac:spMkLst>
        </pc:spChg>
        <pc:spChg chg="add mod ord">
          <ac:chgData name="Daniel Khashabi" userId="62390808-c838-45e6-be59-d6fd0d208bc8" providerId="ADAL" clId="{CD8236EF-55DE-7142-A34A-4E98C8A634D1}" dt="2022-08-25T15:17:14.628" v="538" actId="700"/>
          <ac:spMkLst>
            <pc:docMk/>
            <pc:sldMk cId="0" sldId="534"/>
            <ac:spMk id="21" creationId="{89EAAF2E-E54B-E424-C596-79572D969450}"/>
          </ac:spMkLst>
        </pc:spChg>
      </pc:sldChg>
      <pc:sldChg chg="add del">
        <pc:chgData name="Daniel Khashabi" userId="62390808-c838-45e6-be59-d6fd0d208bc8" providerId="ADAL" clId="{CD8236EF-55DE-7142-A34A-4E98C8A634D1}" dt="2022-09-01T04:09:53.724" v="19654" actId="2696"/>
        <pc:sldMkLst>
          <pc:docMk/>
          <pc:sldMk cId="3820134861" sldId="534"/>
        </pc:sldMkLst>
      </pc:sldChg>
      <pc:sldChg chg="addSp modSp add del mod chgLayout">
        <pc:chgData name="Daniel Khashabi" userId="62390808-c838-45e6-be59-d6fd0d208bc8" providerId="ADAL" clId="{CD8236EF-55DE-7142-A34A-4E98C8A634D1}" dt="2022-08-31T13:27:50.095" v="4744" actId="2696"/>
        <pc:sldMkLst>
          <pc:docMk/>
          <pc:sldMk cId="0" sldId="535"/>
        </pc:sldMkLst>
        <pc:spChg chg="mod ord">
          <ac:chgData name="Daniel Khashabi" userId="62390808-c838-45e6-be59-d6fd0d208bc8" providerId="ADAL" clId="{CD8236EF-55DE-7142-A34A-4E98C8A634D1}" dt="2022-08-25T15:17:14.628" v="538" actId="700"/>
          <ac:spMkLst>
            <pc:docMk/>
            <pc:sldMk cId="0" sldId="535"/>
            <ac:spMk id="4" creationId="{00000000-0000-0000-0000-000000000000}"/>
          </ac:spMkLst>
        </pc:spChg>
        <pc:spChg chg="add mod ord">
          <ac:chgData name="Daniel Khashabi" userId="62390808-c838-45e6-be59-d6fd0d208bc8" providerId="ADAL" clId="{CD8236EF-55DE-7142-A34A-4E98C8A634D1}" dt="2022-08-25T15:17:14.628" v="538" actId="700"/>
          <ac:spMkLst>
            <pc:docMk/>
            <pc:sldMk cId="0" sldId="535"/>
            <ac:spMk id="6" creationId="{60262D41-DFCE-FC4A-5F02-DA29909F997E}"/>
          </ac:spMkLst>
        </pc:spChg>
      </pc:sldChg>
      <pc:sldChg chg="addSp modSp add del mod chgLayout">
        <pc:chgData name="Daniel Khashabi" userId="62390808-c838-45e6-be59-d6fd0d208bc8" providerId="ADAL" clId="{CD8236EF-55DE-7142-A34A-4E98C8A634D1}" dt="2022-08-31T13:27:50.815" v="4745" actId="2696"/>
        <pc:sldMkLst>
          <pc:docMk/>
          <pc:sldMk cId="0" sldId="536"/>
        </pc:sldMkLst>
        <pc:spChg chg="mod ord">
          <ac:chgData name="Daniel Khashabi" userId="62390808-c838-45e6-be59-d6fd0d208bc8" providerId="ADAL" clId="{CD8236EF-55DE-7142-A34A-4E98C8A634D1}" dt="2022-08-25T15:17:14.628" v="538" actId="700"/>
          <ac:spMkLst>
            <pc:docMk/>
            <pc:sldMk cId="0" sldId="536"/>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536"/>
            <ac:spMk id="29" creationId="{E29414B4-D7CA-F1BF-F01A-F7DDFEEACD4C}"/>
          </ac:spMkLst>
        </pc:spChg>
      </pc:sldChg>
      <pc:sldChg chg="addSp modSp add del mod chgLayout">
        <pc:chgData name="Daniel Khashabi" userId="62390808-c838-45e6-be59-d6fd0d208bc8" providerId="ADAL" clId="{CD8236EF-55DE-7142-A34A-4E98C8A634D1}" dt="2022-08-31T13:28:13.250" v="4746" actId="2696"/>
        <pc:sldMkLst>
          <pc:docMk/>
          <pc:sldMk cId="0" sldId="537"/>
        </pc:sldMkLst>
        <pc:spChg chg="mod ord">
          <ac:chgData name="Daniel Khashabi" userId="62390808-c838-45e6-be59-d6fd0d208bc8" providerId="ADAL" clId="{CD8236EF-55DE-7142-A34A-4E98C8A634D1}" dt="2022-08-25T15:17:14.628" v="538" actId="700"/>
          <ac:spMkLst>
            <pc:docMk/>
            <pc:sldMk cId="0" sldId="537"/>
            <ac:spMk id="3" creationId="{00000000-0000-0000-0000-000000000000}"/>
          </ac:spMkLst>
        </pc:spChg>
        <pc:spChg chg="add mod ord">
          <ac:chgData name="Daniel Khashabi" userId="62390808-c838-45e6-be59-d6fd0d208bc8" providerId="ADAL" clId="{CD8236EF-55DE-7142-A34A-4E98C8A634D1}" dt="2022-08-25T15:17:14.628" v="538" actId="700"/>
          <ac:spMkLst>
            <pc:docMk/>
            <pc:sldMk cId="0" sldId="537"/>
            <ac:spMk id="12" creationId="{51FC3472-5D25-4133-D5A8-E5AD39FDEA36}"/>
          </ac:spMkLst>
        </pc:spChg>
      </pc:sldChg>
      <pc:sldChg chg="addSp modSp add del mod chgLayout">
        <pc:chgData name="Daniel Khashabi" userId="62390808-c838-45e6-be59-d6fd0d208bc8" providerId="ADAL" clId="{CD8236EF-55DE-7142-A34A-4E98C8A634D1}" dt="2022-08-31T13:28:17.970" v="4749" actId="2696"/>
        <pc:sldMkLst>
          <pc:docMk/>
          <pc:sldMk cId="0" sldId="538"/>
        </pc:sldMkLst>
        <pc:spChg chg="mod ord">
          <ac:chgData name="Daniel Khashabi" userId="62390808-c838-45e6-be59-d6fd0d208bc8" providerId="ADAL" clId="{CD8236EF-55DE-7142-A34A-4E98C8A634D1}" dt="2022-08-25T15:17:14.628" v="538" actId="700"/>
          <ac:spMkLst>
            <pc:docMk/>
            <pc:sldMk cId="0" sldId="538"/>
            <ac:spMk id="3" creationId="{00000000-0000-0000-0000-000000000000}"/>
          </ac:spMkLst>
        </pc:spChg>
        <pc:spChg chg="add mod ord">
          <ac:chgData name="Daniel Khashabi" userId="62390808-c838-45e6-be59-d6fd0d208bc8" providerId="ADAL" clId="{CD8236EF-55DE-7142-A34A-4E98C8A634D1}" dt="2022-08-25T15:17:14.628" v="538" actId="700"/>
          <ac:spMkLst>
            <pc:docMk/>
            <pc:sldMk cId="0" sldId="538"/>
            <ac:spMk id="20" creationId="{6F2EADAE-4747-8287-716D-F26D687D9970}"/>
          </ac:spMkLst>
        </pc:spChg>
      </pc:sldChg>
      <pc:sldChg chg="addSp modSp add del mod chgLayout">
        <pc:chgData name="Daniel Khashabi" userId="62390808-c838-45e6-be59-d6fd0d208bc8" providerId="ADAL" clId="{CD8236EF-55DE-7142-A34A-4E98C8A634D1}" dt="2022-08-31T13:28:18.392" v="4750" actId="2696"/>
        <pc:sldMkLst>
          <pc:docMk/>
          <pc:sldMk cId="0" sldId="539"/>
        </pc:sldMkLst>
        <pc:spChg chg="mod ord">
          <ac:chgData name="Daniel Khashabi" userId="62390808-c838-45e6-be59-d6fd0d208bc8" providerId="ADAL" clId="{CD8236EF-55DE-7142-A34A-4E98C8A634D1}" dt="2022-08-25T15:17:14.628" v="538" actId="700"/>
          <ac:spMkLst>
            <pc:docMk/>
            <pc:sldMk cId="0" sldId="539"/>
            <ac:spMk id="3" creationId="{00000000-0000-0000-0000-000000000000}"/>
          </ac:spMkLst>
        </pc:spChg>
        <pc:spChg chg="add mod ord">
          <ac:chgData name="Daniel Khashabi" userId="62390808-c838-45e6-be59-d6fd0d208bc8" providerId="ADAL" clId="{CD8236EF-55DE-7142-A34A-4E98C8A634D1}" dt="2022-08-25T15:17:14.628" v="538" actId="700"/>
          <ac:spMkLst>
            <pc:docMk/>
            <pc:sldMk cId="0" sldId="539"/>
            <ac:spMk id="10" creationId="{1B56C589-FA24-D928-4222-5FD90875A50B}"/>
          </ac:spMkLst>
        </pc:spChg>
      </pc:sldChg>
      <pc:sldChg chg="addSp modSp add del mod chgLayout">
        <pc:chgData name="Daniel Khashabi" userId="62390808-c838-45e6-be59-d6fd0d208bc8" providerId="ADAL" clId="{CD8236EF-55DE-7142-A34A-4E98C8A634D1}" dt="2022-08-31T13:28:19.180" v="4751" actId="2696"/>
        <pc:sldMkLst>
          <pc:docMk/>
          <pc:sldMk cId="0" sldId="540"/>
        </pc:sldMkLst>
        <pc:spChg chg="mod ord">
          <ac:chgData name="Daniel Khashabi" userId="62390808-c838-45e6-be59-d6fd0d208bc8" providerId="ADAL" clId="{CD8236EF-55DE-7142-A34A-4E98C8A634D1}" dt="2022-08-25T15:17:14.628" v="538" actId="700"/>
          <ac:spMkLst>
            <pc:docMk/>
            <pc:sldMk cId="0" sldId="540"/>
            <ac:spMk id="3" creationId="{00000000-0000-0000-0000-000000000000}"/>
          </ac:spMkLst>
        </pc:spChg>
        <pc:spChg chg="add mod ord">
          <ac:chgData name="Daniel Khashabi" userId="62390808-c838-45e6-be59-d6fd0d208bc8" providerId="ADAL" clId="{CD8236EF-55DE-7142-A34A-4E98C8A634D1}" dt="2022-08-25T15:17:14.628" v="538" actId="700"/>
          <ac:spMkLst>
            <pc:docMk/>
            <pc:sldMk cId="0" sldId="540"/>
            <ac:spMk id="5" creationId="{3777C987-D2BC-2079-ECEA-AE8C61ABF311}"/>
          </ac:spMkLst>
        </pc:spChg>
      </pc:sldChg>
      <pc:sldChg chg="addSp modSp add del mod chgLayout">
        <pc:chgData name="Daniel Khashabi" userId="62390808-c838-45e6-be59-d6fd0d208bc8" providerId="ADAL" clId="{CD8236EF-55DE-7142-A34A-4E98C8A634D1}" dt="2022-08-31T13:33:34.267" v="4752" actId="2696"/>
        <pc:sldMkLst>
          <pc:docMk/>
          <pc:sldMk cId="0" sldId="541"/>
        </pc:sldMkLst>
        <pc:spChg chg="mod ord">
          <ac:chgData name="Daniel Khashabi" userId="62390808-c838-45e6-be59-d6fd0d208bc8" providerId="ADAL" clId="{CD8236EF-55DE-7142-A34A-4E98C8A634D1}" dt="2022-08-25T15:17:14.628" v="538" actId="700"/>
          <ac:spMkLst>
            <pc:docMk/>
            <pc:sldMk cId="0" sldId="541"/>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541"/>
            <ac:spMk id="15" creationId="{7AB4BDA2-EFED-0C6A-4B9A-759E9AD5CBA8}"/>
          </ac:spMkLst>
        </pc:spChg>
      </pc:sldChg>
      <pc:sldChg chg="addSp modSp add del mod chgLayout">
        <pc:chgData name="Daniel Khashabi" userId="62390808-c838-45e6-be59-d6fd0d208bc8" providerId="ADAL" clId="{CD8236EF-55DE-7142-A34A-4E98C8A634D1}" dt="2022-08-31T13:33:39.062" v="4753" actId="2696"/>
        <pc:sldMkLst>
          <pc:docMk/>
          <pc:sldMk cId="0" sldId="542"/>
        </pc:sldMkLst>
        <pc:spChg chg="mod ord">
          <ac:chgData name="Daniel Khashabi" userId="62390808-c838-45e6-be59-d6fd0d208bc8" providerId="ADAL" clId="{CD8236EF-55DE-7142-A34A-4E98C8A634D1}" dt="2022-08-25T15:17:14.628" v="538" actId="700"/>
          <ac:spMkLst>
            <pc:docMk/>
            <pc:sldMk cId="0" sldId="542"/>
            <ac:spMk id="2" creationId="{00000000-0000-0000-0000-000000000000}"/>
          </ac:spMkLst>
        </pc:spChg>
        <pc:spChg chg="add mod ord">
          <ac:chgData name="Daniel Khashabi" userId="62390808-c838-45e6-be59-d6fd0d208bc8" providerId="ADAL" clId="{CD8236EF-55DE-7142-A34A-4E98C8A634D1}" dt="2022-08-25T15:17:14.628" v="538" actId="700"/>
          <ac:spMkLst>
            <pc:docMk/>
            <pc:sldMk cId="0" sldId="542"/>
            <ac:spMk id="5" creationId="{128634AE-6811-6B18-E2E1-B89CF64854EB}"/>
          </ac:spMkLst>
        </pc:spChg>
      </pc:sldChg>
      <pc:sldChg chg="addSp delSp modSp add del mod chgLayout">
        <pc:chgData name="Daniel Khashabi" userId="62390808-c838-45e6-be59-d6fd0d208bc8" providerId="ADAL" clId="{CD8236EF-55DE-7142-A34A-4E98C8A634D1}" dt="2022-08-31T13:42:00.813" v="4756" actId="2696"/>
        <pc:sldMkLst>
          <pc:docMk/>
          <pc:sldMk cId="0" sldId="543"/>
        </pc:sldMkLst>
        <pc:spChg chg="mod ord">
          <ac:chgData name="Daniel Khashabi" userId="62390808-c838-45e6-be59-d6fd0d208bc8" providerId="ADAL" clId="{CD8236EF-55DE-7142-A34A-4E98C8A634D1}" dt="2022-08-25T15:17:14.628" v="538" actId="700"/>
          <ac:spMkLst>
            <pc:docMk/>
            <pc:sldMk cId="0" sldId="543"/>
            <ac:spMk id="2" creationId="{00000000-0000-0000-0000-000000000000}"/>
          </ac:spMkLst>
        </pc:spChg>
        <pc:spChg chg="mod">
          <ac:chgData name="Daniel Khashabi" userId="62390808-c838-45e6-be59-d6fd0d208bc8" providerId="ADAL" clId="{CD8236EF-55DE-7142-A34A-4E98C8A634D1}" dt="2022-08-31T13:41:58.792" v="4755" actId="6549"/>
          <ac:spMkLst>
            <pc:docMk/>
            <pc:sldMk cId="0" sldId="543"/>
            <ac:spMk id="4" creationId="{00000000-0000-0000-0000-000000000000}"/>
          </ac:spMkLst>
        </pc:spChg>
        <pc:spChg chg="add del mod ord">
          <ac:chgData name="Daniel Khashabi" userId="62390808-c838-45e6-be59-d6fd0d208bc8" providerId="ADAL" clId="{CD8236EF-55DE-7142-A34A-4E98C8A634D1}" dt="2022-08-31T13:34:00.746" v="4754" actId="478"/>
          <ac:spMkLst>
            <pc:docMk/>
            <pc:sldMk cId="0" sldId="543"/>
            <ac:spMk id="6" creationId="{7290C95D-3244-017F-5DAF-9F6FD92DA3A5}"/>
          </ac:spMkLst>
        </pc:spChg>
      </pc:sldChg>
      <pc:sldChg chg="addSp delSp modSp add del mod chgLayout">
        <pc:chgData name="Daniel Khashabi" userId="62390808-c838-45e6-be59-d6fd0d208bc8" providerId="ADAL" clId="{CD8236EF-55DE-7142-A34A-4E98C8A634D1}" dt="2022-08-31T13:42:21.831" v="4758" actId="2696"/>
        <pc:sldMkLst>
          <pc:docMk/>
          <pc:sldMk cId="0" sldId="544"/>
        </pc:sldMkLst>
        <pc:spChg chg="mod ord">
          <ac:chgData name="Daniel Khashabi" userId="62390808-c838-45e6-be59-d6fd0d208bc8" providerId="ADAL" clId="{CD8236EF-55DE-7142-A34A-4E98C8A634D1}" dt="2022-08-25T15:17:14.628" v="538" actId="700"/>
          <ac:spMkLst>
            <pc:docMk/>
            <pc:sldMk cId="0" sldId="544"/>
            <ac:spMk id="3" creationId="{00000000-0000-0000-0000-000000000000}"/>
          </ac:spMkLst>
        </pc:spChg>
        <pc:spChg chg="add del mod ord">
          <ac:chgData name="Daniel Khashabi" userId="62390808-c838-45e6-be59-d6fd0d208bc8" providerId="ADAL" clId="{CD8236EF-55DE-7142-A34A-4E98C8A634D1}" dt="2022-08-31T13:42:04.047" v="4757" actId="478"/>
          <ac:spMkLst>
            <pc:docMk/>
            <pc:sldMk cId="0" sldId="544"/>
            <ac:spMk id="5" creationId="{16A92705-04CF-D013-31AB-4792868DC4FE}"/>
          </ac:spMkLst>
        </pc:spChg>
      </pc:sldChg>
      <pc:sldChg chg="addSp delSp modSp add del mod chgLayout">
        <pc:chgData name="Daniel Khashabi" userId="62390808-c838-45e6-be59-d6fd0d208bc8" providerId="ADAL" clId="{CD8236EF-55DE-7142-A34A-4E98C8A634D1}" dt="2022-08-31T13:44:50.981" v="4760" actId="2696"/>
        <pc:sldMkLst>
          <pc:docMk/>
          <pc:sldMk cId="0" sldId="545"/>
        </pc:sldMkLst>
        <pc:spChg chg="mod ord">
          <ac:chgData name="Daniel Khashabi" userId="62390808-c838-45e6-be59-d6fd0d208bc8" providerId="ADAL" clId="{CD8236EF-55DE-7142-A34A-4E98C8A634D1}" dt="2022-08-25T15:17:14.628" v="538" actId="700"/>
          <ac:spMkLst>
            <pc:docMk/>
            <pc:sldMk cId="0" sldId="545"/>
            <ac:spMk id="3" creationId="{00000000-0000-0000-0000-000000000000}"/>
          </ac:spMkLst>
        </pc:spChg>
        <pc:spChg chg="add del mod ord">
          <ac:chgData name="Daniel Khashabi" userId="62390808-c838-45e6-be59-d6fd0d208bc8" providerId="ADAL" clId="{CD8236EF-55DE-7142-A34A-4E98C8A634D1}" dt="2022-08-31T13:42:24.717" v="4759" actId="478"/>
          <ac:spMkLst>
            <pc:docMk/>
            <pc:sldMk cId="0" sldId="545"/>
            <ac:spMk id="5" creationId="{22AC0389-0727-C34F-1047-4B99947D059D}"/>
          </ac:spMkLst>
        </pc:spChg>
      </pc:sldChg>
      <pc:sldChg chg="addSp delSp modSp add del mod chgLayout">
        <pc:chgData name="Daniel Khashabi" userId="62390808-c838-45e6-be59-d6fd0d208bc8" providerId="ADAL" clId="{CD8236EF-55DE-7142-A34A-4E98C8A634D1}" dt="2022-09-01T04:00:44.173" v="19563" actId="2696"/>
        <pc:sldMkLst>
          <pc:docMk/>
          <pc:sldMk cId="0" sldId="546"/>
        </pc:sldMkLst>
        <pc:spChg chg="mod ord">
          <ac:chgData name="Daniel Khashabi" userId="62390808-c838-45e6-be59-d6fd0d208bc8" providerId="ADAL" clId="{CD8236EF-55DE-7142-A34A-4E98C8A634D1}" dt="2022-08-25T15:17:14.628" v="538" actId="700"/>
          <ac:spMkLst>
            <pc:docMk/>
            <pc:sldMk cId="0" sldId="546"/>
            <ac:spMk id="2" creationId="{00000000-0000-0000-0000-000000000000}"/>
          </ac:spMkLst>
        </pc:spChg>
        <pc:spChg chg="add del mod ord">
          <ac:chgData name="Daniel Khashabi" userId="62390808-c838-45e6-be59-d6fd0d208bc8" providerId="ADAL" clId="{CD8236EF-55DE-7142-A34A-4E98C8A634D1}" dt="2022-08-31T13:48:44.533" v="4774" actId="478"/>
          <ac:spMkLst>
            <pc:docMk/>
            <pc:sldMk cId="0" sldId="546"/>
            <ac:spMk id="5" creationId="{42819404-BC40-7022-C0A7-52EE928C8ECF}"/>
          </ac:spMkLst>
        </pc:spChg>
      </pc:sldChg>
      <pc:sldChg chg="addSp delSp modSp add del mod chgLayout">
        <pc:chgData name="Daniel Khashabi" userId="62390808-c838-45e6-be59-d6fd0d208bc8" providerId="ADAL" clId="{CD8236EF-55DE-7142-A34A-4E98C8A634D1}" dt="2022-08-31T13:48:38.874" v="4773" actId="2696"/>
        <pc:sldMkLst>
          <pc:docMk/>
          <pc:sldMk cId="0" sldId="547"/>
        </pc:sldMkLst>
        <pc:spChg chg="mod ord">
          <ac:chgData name="Daniel Khashabi" userId="62390808-c838-45e6-be59-d6fd0d208bc8" providerId="ADAL" clId="{CD8236EF-55DE-7142-A34A-4E98C8A634D1}" dt="2022-08-25T15:17:14.628" v="538" actId="700"/>
          <ac:spMkLst>
            <pc:docMk/>
            <pc:sldMk cId="0" sldId="547"/>
            <ac:spMk id="7" creationId="{00000000-0000-0000-0000-000000000000}"/>
          </ac:spMkLst>
        </pc:spChg>
        <pc:spChg chg="add del mod ord">
          <ac:chgData name="Daniel Khashabi" userId="62390808-c838-45e6-be59-d6fd0d208bc8" providerId="ADAL" clId="{CD8236EF-55DE-7142-A34A-4E98C8A634D1}" dt="2022-08-31T13:45:30.205" v="4765" actId="478"/>
          <ac:spMkLst>
            <pc:docMk/>
            <pc:sldMk cId="0" sldId="547"/>
            <ac:spMk id="10" creationId="{C2981665-542D-5167-EEC9-7C0E8D6FBA95}"/>
          </ac:spMkLst>
        </pc:spChg>
      </pc:sldChg>
      <pc:sldChg chg="addSp delSp modSp add del mod chgLayout">
        <pc:chgData name="Daniel Khashabi" userId="62390808-c838-45e6-be59-d6fd0d208bc8" providerId="ADAL" clId="{CD8236EF-55DE-7142-A34A-4E98C8A634D1}" dt="2022-08-31T13:48:35.127" v="4772" actId="2696"/>
        <pc:sldMkLst>
          <pc:docMk/>
          <pc:sldMk cId="0" sldId="548"/>
        </pc:sldMkLst>
        <pc:spChg chg="mod ord">
          <ac:chgData name="Daniel Khashabi" userId="62390808-c838-45e6-be59-d6fd0d208bc8" providerId="ADAL" clId="{CD8236EF-55DE-7142-A34A-4E98C8A634D1}" dt="2022-08-25T15:17:14.628" v="538" actId="700"/>
          <ac:spMkLst>
            <pc:docMk/>
            <pc:sldMk cId="0" sldId="548"/>
            <ac:spMk id="4" creationId="{00000000-0000-0000-0000-000000000000}"/>
          </ac:spMkLst>
        </pc:spChg>
        <pc:spChg chg="add del mod ord">
          <ac:chgData name="Daniel Khashabi" userId="62390808-c838-45e6-be59-d6fd0d208bc8" providerId="ADAL" clId="{CD8236EF-55DE-7142-A34A-4E98C8A634D1}" dt="2022-08-31T13:45:34.347" v="4766" actId="478"/>
          <ac:spMkLst>
            <pc:docMk/>
            <pc:sldMk cId="0" sldId="548"/>
            <ac:spMk id="6" creationId="{E27D69E2-6719-A2C1-69FC-2D915D74F69A}"/>
          </ac:spMkLst>
        </pc:spChg>
      </pc:sldChg>
      <pc:sldChg chg="addSp delSp modSp add del mod chgLayout">
        <pc:chgData name="Daniel Khashabi" userId="62390808-c838-45e6-be59-d6fd0d208bc8" providerId="ADAL" clId="{CD8236EF-55DE-7142-A34A-4E98C8A634D1}" dt="2022-08-31T13:46:16.269" v="4771" actId="2696"/>
        <pc:sldMkLst>
          <pc:docMk/>
          <pc:sldMk cId="0" sldId="549"/>
        </pc:sldMkLst>
        <pc:spChg chg="mod ord">
          <ac:chgData name="Daniel Khashabi" userId="62390808-c838-45e6-be59-d6fd0d208bc8" providerId="ADAL" clId="{CD8236EF-55DE-7142-A34A-4E98C8A634D1}" dt="2022-08-25T15:17:14.628" v="538" actId="700"/>
          <ac:spMkLst>
            <pc:docMk/>
            <pc:sldMk cId="0" sldId="549"/>
            <ac:spMk id="2" creationId="{00000000-0000-0000-0000-000000000000}"/>
          </ac:spMkLst>
        </pc:spChg>
        <pc:spChg chg="add del mod ord">
          <ac:chgData name="Daniel Khashabi" userId="62390808-c838-45e6-be59-d6fd0d208bc8" providerId="ADAL" clId="{CD8236EF-55DE-7142-A34A-4E98C8A634D1}" dt="2022-08-31T13:45:58.768" v="4767" actId="478"/>
          <ac:spMkLst>
            <pc:docMk/>
            <pc:sldMk cId="0" sldId="549"/>
            <ac:spMk id="5" creationId="{C7020AB5-D72C-2B46-01E9-D5E2BCAEA83C}"/>
          </ac:spMkLst>
        </pc:spChg>
      </pc:sldChg>
      <pc:sldChg chg="addSp delSp modSp add del mod chgLayout">
        <pc:chgData name="Daniel Khashabi" userId="62390808-c838-45e6-be59-d6fd0d208bc8" providerId="ADAL" clId="{CD8236EF-55DE-7142-A34A-4E98C8A634D1}" dt="2022-08-31T13:46:16.269" v="4771" actId="2696"/>
        <pc:sldMkLst>
          <pc:docMk/>
          <pc:sldMk cId="0" sldId="550"/>
        </pc:sldMkLst>
        <pc:spChg chg="mod ord">
          <ac:chgData name="Daniel Khashabi" userId="62390808-c838-45e6-be59-d6fd0d208bc8" providerId="ADAL" clId="{CD8236EF-55DE-7142-A34A-4E98C8A634D1}" dt="2022-08-25T15:17:14.628" v="538" actId="700"/>
          <ac:spMkLst>
            <pc:docMk/>
            <pc:sldMk cId="0" sldId="550"/>
            <ac:spMk id="4" creationId="{00000000-0000-0000-0000-000000000000}"/>
          </ac:spMkLst>
        </pc:spChg>
        <pc:spChg chg="add del mod ord">
          <ac:chgData name="Daniel Khashabi" userId="62390808-c838-45e6-be59-d6fd0d208bc8" providerId="ADAL" clId="{CD8236EF-55DE-7142-A34A-4E98C8A634D1}" dt="2022-08-31T13:46:13.655" v="4770" actId="478"/>
          <ac:spMkLst>
            <pc:docMk/>
            <pc:sldMk cId="0" sldId="550"/>
            <ac:spMk id="6" creationId="{44B738CE-0070-B219-1DC9-A54C69F32DFA}"/>
          </ac:spMkLst>
        </pc:spChg>
      </pc:sldChg>
      <pc:sldChg chg="addSp modSp add del mod chgLayout">
        <pc:chgData name="Daniel Khashabi" userId="62390808-c838-45e6-be59-d6fd0d208bc8" providerId="ADAL" clId="{CD8236EF-55DE-7142-A34A-4E98C8A634D1}" dt="2022-08-31T13:22:26.822" v="4710" actId="2696"/>
        <pc:sldMkLst>
          <pc:docMk/>
          <pc:sldMk cId="0" sldId="551"/>
        </pc:sldMkLst>
        <pc:spChg chg="mod ord">
          <ac:chgData name="Daniel Khashabi" userId="62390808-c838-45e6-be59-d6fd0d208bc8" providerId="ADAL" clId="{CD8236EF-55DE-7142-A34A-4E98C8A634D1}" dt="2022-08-25T15:17:14.628" v="538" actId="700"/>
          <ac:spMkLst>
            <pc:docMk/>
            <pc:sldMk cId="0" sldId="551"/>
            <ac:spMk id="3" creationId="{00000000-0000-0000-0000-000000000000}"/>
          </ac:spMkLst>
        </pc:spChg>
        <pc:spChg chg="add mod ord">
          <ac:chgData name="Daniel Khashabi" userId="62390808-c838-45e6-be59-d6fd0d208bc8" providerId="ADAL" clId="{CD8236EF-55DE-7142-A34A-4E98C8A634D1}" dt="2022-08-25T15:17:14.628" v="538" actId="700"/>
          <ac:spMkLst>
            <pc:docMk/>
            <pc:sldMk cId="0" sldId="551"/>
            <ac:spMk id="5" creationId="{E58269CA-5EEC-DB58-3C08-B3772846247D}"/>
          </ac:spMkLst>
        </pc:spChg>
      </pc:sldChg>
      <pc:sldChg chg="addSp delSp modSp add del mod chgLayout">
        <pc:chgData name="Daniel Khashabi" userId="62390808-c838-45e6-be59-d6fd0d208bc8" providerId="ADAL" clId="{CD8236EF-55DE-7142-A34A-4E98C8A634D1}" dt="2022-09-01T04:00:44.173" v="19563" actId="2696"/>
        <pc:sldMkLst>
          <pc:docMk/>
          <pc:sldMk cId="0" sldId="552"/>
        </pc:sldMkLst>
        <pc:spChg chg="mod ord">
          <ac:chgData name="Daniel Khashabi" userId="62390808-c838-45e6-be59-d6fd0d208bc8" providerId="ADAL" clId="{CD8236EF-55DE-7142-A34A-4E98C8A634D1}" dt="2022-08-25T15:17:14.628" v="538" actId="700"/>
          <ac:spMkLst>
            <pc:docMk/>
            <pc:sldMk cId="0" sldId="552"/>
            <ac:spMk id="3" creationId="{00000000-0000-0000-0000-000000000000}"/>
          </ac:spMkLst>
        </pc:spChg>
        <pc:spChg chg="add del mod ord">
          <ac:chgData name="Daniel Khashabi" userId="62390808-c838-45e6-be59-d6fd0d208bc8" providerId="ADAL" clId="{CD8236EF-55DE-7142-A34A-4E98C8A634D1}" dt="2022-08-31T13:22:31.795" v="4711" actId="478"/>
          <ac:spMkLst>
            <pc:docMk/>
            <pc:sldMk cId="0" sldId="552"/>
            <ac:spMk id="5" creationId="{1B230790-02D0-BDC3-7A9E-E5540BA92121}"/>
          </ac:spMkLst>
        </pc:spChg>
      </pc:sldChg>
      <pc:sldChg chg="add del">
        <pc:chgData name="Daniel Khashabi" userId="62390808-c838-45e6-be59-d6fd0d208bc8" providerId="ADAL" clId="{CD8236EF-55DE-7142-A34A-4E98C8A634D1}" dt="2022-08-24T23:49:35.968" v="298" actId="2696"/>
        <pc:sldMkLst>
          <pc:docMk/>
          <pc:sldMk cId="0" sldId="553"/>
        </pc:sldMkLst>
      </pc:sldChg>
      <pc:sldChg chg="new del">
        <pc:chgData name="Daniel Khashabi" userId="62390808-c838-45e6-be59-d6fd0d208bc8" providerId="ADAL" clId="{CD8236EF-55DE-7142-A34A-4E98C8A634D1}" dt="2022-08-23T23:29:32.781" v="160" actId="2696"/>
        <pc:sldMkLst>
          <pc:docMk/>
          <pc:sldMk cId="775187602" sldId="554"/>
        </pc:sldMkLst>
      </pc:sldChg>
      <pc:sldChg chg="add del mod modShow">
        <pc:chgData name="Daniel Khashabi" userId="62390808-c838-45e6-be59-d6fd0d208bc8" providerId="ADAL" clId="{CD8236EF-55DE-7142-A34A-4E98C8A634D1}" dt="2022-08-31T17:35:04.597" v="5599" actId="2696"/>
        <pc:sldMkLst>
          <pc:docMk/>
          <pc:sldMk cId="1007005525" sldId="555"/>
        </pc:sldMkLst>
      </pc:sldChg>
      <pc:sldChg chg="add del">
        <pc:chgData name="Daniel Khashabi" userId="62390808-c838-45e6-be59-d6fd0d208bc8" providerId="ADAL" clId="{CD8236EF-55DE-7142-A34A-4E98C8A634D1}" dt="2022-08-31T19:45:01.313" v="8274" actId="2696"/>
        <pc:sldMkLst>
          <pc:docMk/>
          <pc:sldMk cId="1049060869" sldId="555"/>
        </pc:sldMkLst>
      </pc:sldChg>
      <pc:sldChg chg="add del">
        <pc:chgData name="Daniel Khashabi" userId="62390808-c838-45e6-be59-d6fd0d208bc8" providerId="ADAL" clId="{CD8236EF-55DE-7142-A34A-4E98C8A634D1}" dt="2022-08-31T19:47:45.663" v="8441" actId="2696"/>
        <pc:sldMkLst>
          <pc:docMk/>
          <pc:sldMk cId="1479439058" sldId="555"/>
        </pc:sldMkLst>
      </pc:sldChg>
      <pc:sldChg chg="addSp delSp modSp new add del mod modClrScheme chgLayout">
        <pc:chgData name="Daniel Khashabi" userId="62390808-c838-45e6-be59-d6fd0d208bc8" providerId="ADAL" clId="{CD8236EF-55DE-7142-A34A-4E98C8A634D1}" dt="2022-08-25T19:40:22.954" v="3175" actId="2696"/>
        <pc:sldMkLst>
          <pc:docMk/>
          <pc:sldMk cId="2574073666" sldId="555"/>
        </pc:sldMkLst>
        <pc:spChg chg="del mod ord">
          <ac:chgData name="Daniel Khashabi" userId="62390808-c838-45e6-be59-d6fd0d208bc8" providerId="ADAL" clId="{CD8236EF-55DE-7142-A34A-4E98C8A634D1}" dt="2022-08-25T15:17:14.628" v="538" actId="700"/>
          <ac:spMkLst>
            <pc:docMk/>
            <pc:sldMk cId="2574073666" sldId="555"/>
            <ac:spMk id="2" creationId="{E74A2BBA-FD70-52C4-A3C0-ACE3BD4DE98C}"/>
          </ac:spMkLst>
        </pc:spChg>
        <pc:spChg chg="del mod ord">
          <ac:chgData name="Daniel Khashabi" userId="62390808-c838-45e6-be59-d6fd0d208bc8" providerId="ADAL" clId="{CD8236EF-55DE-7142-A34A-4E98C8A634D1}" dt="2022-08-25T15:17:14.628" v="538" actId="700"/>
          <ac:spMkLst>
            <pc:docMk/>
            <pc:sldMk cId="2574073666" sldId="555"/>
            <ac:spMk id="3" creationId="{10F955D4-2D64-D7EA-B673-EB3B4404B132}"/>
          </ac:spMkLst>
        </pc:spChg>
        <pc:spChg chg="add mod ord">
          <ac:chgData name="Daniel Khashabi" userId="62390808-c838-45e6-be59-d6fd0d208bc8" providerId="ADAL" clId="{CD8236EF-55DE-7142-A34A-4E98C8A634D1}" dt="2022-08-25T15:17:14.628" v="538" actId="700"/>
          <ac:spMkLst>
            <pc:docMk/>
            <pc:sldMk cId="2574073666" sldId="555"/>
            <ac:spMk id="4" creationId="{1402390B-EE01-51C3-E42D-1B1BAB21AE3C}"/>
          </ac:spMkLst>
        </pc:spChg>
        <pc:spChg chg="add mod ord">
          <ac:chgData name="Daniel Khashabi" userId="62390808-c838-45e6-be59-d6fd0d208bc8" providerId="ADAL" clId="{CD8236EF-55DE-7142-A34A-4E98C8A634D1}" dt="2022-08-25T15:17:14.628" v="538" actId="700"/>
          <ac:spMkLst>
            <pc:docMk/>
            <pc:sldMk cId="2574073666" sldId="555"/>
            <ac:spMk id="6" creationId="{62E5C672-1087-83F1-55B9-54C704999908}"/>
          </ac:spMkLst>
        </pc:spChg>
        <pc:picChg chg="add mod">
          <ac:chgData name="Daniel Khashabi" userId="62390808-c838-45e6-be59-d6fd0d208bc8" providerId="ADAL" clId="{CD8236EF-55DE-7142-A34A-4E98C8A634D1}" dt="2022-08-23T23:29:42.394" v="166" actId="27614"/>
          <ac:picMkLst>
            <pc:docMk/>
            <pc:sldMk cId="2574073666" sldId="555"/>
            <ac:picMk id="5" creationId="{103C7BAF-F853-D1F1-1ADE-110662729A22}"/>
          </ac:picMkLst>
        </pc:picChg>
      </pc:sldChg>
      <pc:sldChg chg="addSp delSp modSp new add del mod modClrScheme chgLayout">
        <pc:chgData name="Daniel Khashabi" userId="62390808-c838-45e6-be59-d6fd0d208bc8" providerId="ADAL" clId="{CD8236EF-55DE-7142-A34A-4E98C8A634D1}" dt="2022-08-25T19:40:22.954" v="3175" actId="2696"/>
        <pc:sldMkLst>
          <pc:docMk/>
          <pc:sldMk cId="327322327" sldId="556"/>
        </pc:sldMkLst>
        <pc:spChg chg="del mod ord">
          <ac:chgData name="Daniel Khashabi" userId="62390808-c838-45e6-be59-d6fd0d208bc8" providerId="ADAL" clId="{CD8236EF-55DE-7142-A34A-4E98C8A634D1}" dt="2022-08-25T15:17:14.628" v="538" actId="700"/>
          <ac:spMkLst>
            <pc:docMk/>
            <pc:sldMk cId="327322327" sldId="556"/>
            <ac:spMk id="2" creationId="{17FD5869-1313-9D88-A97F-71F1885B21FD}"/>
          </ac:spMkLst>
        </pc:spChg>
        <pc:spChg chg="del mod ord">
          <ac:chgData name="Daniel Khashabi" userId="62390808-c838-45e6-be59-d6fd0d208bc8" providerId="ADAL" clId="{CD8236EF-55DE-7142-A34A-4E98C8A634D1}" dt="2022-08-25T15:17:14.628" v="538" actId="700"/>
          <ac:spMkLst>
            <pc:docMk/>
            <pc:sldMk cId="327322327" sldId="556"/>
            <ac:spMk id="3" creationId="{69207132-4C9B-9BEB-17BE-5EF3386C1C47}"/>
          </ac:spMkLst>
        </pc:spChg>
        <pc:spChg chg="add mod ord">
          <ac:chgData name="Daniel Khashabi" userId="62390808-c838-45e6-be59-d6fd0d208bc8" providerId="ADAL" clId="{CD8236EF-55DE-7142-A34A-4E98C8A634D1}" dt="2022-08-25T15:17:14.628" v="538" actId="700"/>
          <ac:spMkLst>
            <pc:docMk/>
            <pc:sldMk cId="327322327" sldId="556"/>
            <ac:spMk id="4" creationId="{4D6B0F7A-CE1F-57B6-0CB2-B9CE68768748}"/>
          </ac:spMkLst>
        </pc:spChg>
        <pc:spChg chg="add mod ord">
          <ac:chgData name="Daniel Khashabi" userId="62390808-c838-45e6-be59-d6fd0d208bc8" providerId="ADAL" clId="{CD8236EF-55DE-7142-A34A-4E98C8A634D1}" dt="2022-08-25T15:17:14.628" v="538" actId="700"/>
          <ac:spMkLst>
            <pc:docMk/>
            <pc:sldMk cId="327322327" sldId="556"/>
            <ac:spMk id="6" creationId="{A8B29847-DC5A-158C-9986-AAFF6BDCBBE6}"/>
          </ac:spMkLst>
        </pc:spChg>
        <pc:picChg chg="add mod">
          <ac:chgData name="Daniel Khashabi" userId="62390808-c838-45e6-be59-d6fd0d208bc8" providerId="ADAL" clId="{CD8236EF-55DE-7142-A34A-4E98C8A634D1}" dt="2022-08-23T23:30:46.708" v="199" actId="27614"/>
          <ac:picMkLst>
            <pc:docMk/>
            <pc:sldMk cId="327322327" sldId="556"/>
            <ac:picMk id="5" creationId="{7A3642D8-FE2D-EF42-B00B-333D32D76878}"/>
          </ac:picMkLst>
        </pc:picChg>
      </pc:sldChg>
      <pc:sldChg chg="add del mod modShow">
        <pc:chgData name="Daniel Khashabi" userId="62390808-c838-45e6-be59-d6fd0d208bc8" providerId="ADAL" clId="{CD8236EF-55DE-7142-A34A-4E98C8A634D1}" dt="2022-08-31T17:36:28.814" v="5603" actId="2696"/>
        <pc:sldMkLst>
          <pc:docMk/>
          <pc:sldMk cId="790509044" sldId="556"/>
        </pc:sldMkLst>
      </pc:sldChg>
      <pc:sldChg chg="add del">
        <pc:chgData name="Daniel Khashabi" userId="62390808-c838-45e6-be59-d6fd0d208bc8" providerId="ADAL" clId="{CD8236EF-55DE-7142-A34A-4E98C8A634D1}" dt="2022-08-31T19:50:42.510" v="8463" actId="2696"/>
        <pc:sldMkLst>
          <pc:docMk/>
          <pc:sldMk cId="3088676483" sldId="556"/>
        </pc:sldMkLst>
      </pc:sldChg>
      <pc:sldChg chg="add del mod modShow">
        <pc:chgData name="Daniel Khashabi" userId="62390808-c838-45e6-be59-d6fd0d208bc8" providerId="ADAL" clId="{CD8236EF-55DE-7142-A34A-4E98C8A634D1}" dt="2022-08-31T02:53:14.716" v="4512" actId="2696"/>
        <pc:sldMkLst>
          <pc:docMk/>
          <pc:sldMk cId="1925528327" sldId="557"/>
        </pc:sldMkLst>
      </pc:sldChg>
      <pc:sldChg chg="addSp delSp modSp new add del mod modClrScheme chgLayout">
        <pc:chgData name="Daniel Khashabi" userId="62390808-c838-45e6-be59-d6fd0d208bc8" providerId="ADAL" clId="{CD8236EF-55DE-7142-A34A-4E98C8A634D1}" dt="2022-08-25T19:40:22.954" v="3175" actId="2696"/>
        <pc:sldMkLst>
          <pc:docMk/>
          <pc:sldMk cId="3853607650" sldId="557"/>
        </pc:sldMkLst>
        <pc:spChg chg="del mod ord">
          <ac:chgData name="Daniel Khashabi" userId="62390808-c838-45e6-be59-d6fd0d208bc8" providerId="ADAL" clId="{CD8236EF-55DE-7142-A34A-4E98C8A634D1}" dt="2022-08-25T15:17:14.628" v="538" actId="700"/>
          <ac:spMkLst>
            <pc:docMk/>
            <pc:sldMk cId="3853607650" sldId="557"/>
            <ac:spMk id="2" creationId="{2DC3D8BA-18C0-8348-07CF-7E3ED506CCF0}"/>
          </ac:spMkLst>
        </pc:spChg>
        <pc:spChg chg="del mod ord">
          <ac:chgData name="Daniel Khashabi" userId="62390808-c838-45e6-be59-d6fd0d208bc8" providerId="ADAL" clId="{CD8236EF-55DE-7142-A34A-4E98C8A634D1}" dt="2022-08-25T15:17:14.628" v="538" actId="700"/>
          <ac:spMkLst>
            <pc:docMk/>
            <pc:sldMk cId="3853607650" sldId="557"/>
            <ac:spMk id="3" creationId="{44883B73-D0EC-DCDA-2D19-80F820E4DA05}"/>
          </ac:spMkLst>
        </pc:spChg>
        <pc:spChg chg="add mod ord">
          <ac:chgData name="Daniel Khashabi" userId="62390808-c838-45e6-be59-d6fd0d208bc8" providerId="ADAL" clId="{CD8236EF-55DE-7142-A34A-4E98C8A634D1}" dt="2022-08-25T15:17:14.628" v="538" actId="700"/>
          <ac:spMkLst>
            <pc:docMk/>
            <pc:sldMk cId="3853607650" sldId="557"/>
            <ac:spMk id="4" creationId="{E47847E3-780E-EC48-3B45-D8BC602979F4}"/>
          </ac:spMkLst>
        </pc:spChg>
        <pc:spChg chg="add mod ord">
          <ac:chgData name="Daniel Khashabi" userId="62390808-c838-45e6-be59-d6fd0d208bc8" providerId="ADAL" clId="{CD8236EF-55DE-7142-A34A-4E98C8A634D1}" dt="2022-08-25T15:17:14.628" v="538" actId="700"/>
          <ac:spMkLst>
            <pc:docMk/>
            <pc:sldMk cId="3853607650" sldId="557"/>
            <ac:spMk id="6" creationId="{798AC00B-56A9-2A1D-9054-8933A5430CA1}"/>
          </ac:spMkLst>
        </pc:spChg>
        <pc:picChg chg="add mod">
          <ac:chgData name="Daniel Khashabi" userId="62390808-c838-45e6-be59-d6fd0d208bc8" providerId="ADAL" clId="{CD8236EF-55DE-7142-A34A-4E98C8A634D1}" dt="2022-08-23T23:31:13.360" v="201" actId="27614"/>
          <ac:picMkLst>
            <pc:docMk/>
            <pc:sldMk cId="3853607650" sldId="557"/>
            <ac:picMk id="5" creationId="{9AB1CC8D-2B8B-690B-27B9-1E88351E7D34}"/>
          </ac:picMkLst>
        </pc:picChg>
      </pc:sldChg>
      <pc:sldChg chg="add del">
        <pc:chgData name="Daniel Khashabi" userId="62390808-c838-45e6-be59-d6fd0d208bc8" providerId="ADAL" clId="{CD8236EF-55DE-7142-A34A-4E98C8A634D1}" dt="2022-08-31T19:50:42.510" v="8463" actId="2696"/>
        <pc:sldMkLst>
          <pc:docMk/>
          <pc:sldMk cId="480466609" sldId="558"/>
        </pc:sldMkLst>
      </pc:sldChg>
      <pc:sldChg chg="addSp delSp modSp new add del mod modClrScheme chgLayout">
        <pc:chgData name="Daniel Khashabi" userId="62390808-c838-45e6-be59-d6fd0d208bc8" providerId="ADAL" clId="{CD8236EF-55DE-7142-A34A-4E98C8A634D1}" dt="2022-08-25T19:40:22.954" v="3175" actId="2696"/>
        <pc:sldMkLst>
          <pc:docMk/>
          <pc:sldMk cId="1259766022" sldId="558"/>
        </pc:sldMkLst>
        <pc:spChg chg="del mod ord">
          <ac:chgData name="Daniel Khashabi" userId="62390808-c838-45e6-be59-d6fd0d208bc8" providerId="ADAL" clId="{CD8236EF-55DE-7142-A34A-4E98C8A634D1}" dt="2022-08-25T15:17:14.628" v="538" actId="700"/>
          <ac:spMkLst>
            <pc:docMk/>
            <pc:sldMk cId="1259766022" sldId="558"/>
            <ac:spMk id="2" creationId="{E839B9BD-04ED-79CA-E82D-91E5A29FDE1D}"/>
          </ac:spMkLst>
        </pc:spChg>
        <pc:spChg chg="del mod ord">
          <ac:chgData name="Daniel Khashabi" userId="62390808-c838-45e6-be59-d6fd0d208bc8" providerId="ADAL" clId="{CD8236EF-55DE-7142-A34A-4E98C8A634D1}" dt="2022-08-25T15:17:14.628" v="538" actId="700"/>
          <ac:spMkLst>
            <pc:docMk/>
            <pc:sldMk cId="1259766022" sldId="558"/>
            <ac:spMk id="3" creationId="{A7CBBADD-6A35-0152-C33A-FDBE784D3CE4}"/>
          </ac:spMkLst>
        </pc:spChg>
        <pc:spChg chg="add mod ord">
          <ac:chgData name="Daniel Khashabi" userId="62390808-c838-45e6-be59-d6fd0d208bc8" providerId="ADAL" clId="{CD8236EF-55DE-7142-A34A-4E98C8A634D1}" dt="2022-08-25T15:17:14.628" v="538" actId="700"/>
          <ac:spMkLst>
            <pc:docMk/>
            <pc:sldMk cId="1259766022" sldId="558"/>
            <ac:spMk id="4" creationId="{882AFE97-15A1-396C-7EAE-BCE3C164A3C0}"/>
          </ac:spMkLst>
        </pc:spChg>
        <pc:spChg chg="add mod ord">
          <ac:chgData name="Daniel Khashabi" userId="62390808-c838-45e6-be59-d6fd0d208bc8" providerId="ADAL" clId="{CD8236EF-55DE-7142-A34A-4E98C8A634D1}" dt="2022-08-25T15:17:14.628" v="538" actId="700"/>
          <ac:spMkLst>
            <pc:docMk/>
            <pc:sldMk cId="1259766022" sldId="558"/>
            <ac:spMk id="6" creationId="{1A50E262-8839-1F73-823C-63386BE8B15C}"/>
          </ac:spMkLst>
        </pc:spChg>
        <pc:picChg chg="add mod">
          <ac:chgData name="Daniel Khashabi" userId="62390808-c838-45e6-be59-d6fd0d208bc8" providerId="ADAL" clId="{CD8236EF-55DE-7142-A34A-4E98C8A634D1}" dt="2022-08-23T23:31:31.238" v="204" actId="962"/>
          <ac:picMkLst>
            <pc:docMk/>
            <pc:sldMk cId="1259766022" sldId="558"/>
            <ac:picMk id="5" creationId="{AAC2DA6E-F29F-DB38-ABDA-D1C69F66132E}"/>
          </ac:picMkLst>
        </pc:picChg>
      </pc:sldChg>
      <pc:sldChg chg="add del mod modShow">
        <pc:chgData name="Daniel Khashabi" userId="62390808-c838-45e6-be59-d6fd0d208bc8" providerId="ADAL" clId="{CD8236EF-55DE-7142-A34A-4E98C8A634D1}" dt="2022-08-31T17:36:28.814" v="5603" actId="2696"/>
        <pc:sldMkLst>
          <pc:docMk/>
          <pc:sldMk cId="2797927904" sldId="558"/>
        </pc:sldMkLst>
      </pc:sldChg>
      <pc:sldChg chg="modSp new del mod">
        <pc:chgData name="Daniel Khashabi" userId="62390808-c838-45e6-be59-d6fd0d208bc8" providerId="ADAL" clId="{CD8236EF-55DE-7142-A34A-4E98C8A634D1}" dt="2022-08-23T23:30:22.801" v="189" actId="680"/>
        <pc:sldMkLst>
          <pc:docMk/>
          <pc:sldMk cId="879575387" sldId="559"/>
        </pc:sldMkLst>
        <pc:spChg chg="mod">
          <ac:chgData name="Daniel Khashabi" userId="62390808-c838-45e6-be59-d6fd0d208bc8" providerId="ADAL" clId="{CD8236EF-55DE-7142-A34A-4E98C8A634D1}" dt="2022-08-23T23:30:22.801" v="189" actId="680"/>
          <ac:spMkLst>
            <pc:docMk/>
            <pc:sldMk cId="879575387" sldId="559"/>
            <ac:spMk id="2" creationId="{206EDF4B-337F-9389-145D-2FE12FEC038B}"/>
          </ac:spMkLst>
        </pc:spChg>
      </pc:sldChg>
      <pc:sldChg chg="add del mod modShow">
        <pc:chgData name="Daniel Khashabi" userId="62390808-c838-45e6-be59-d6fd0d208bc8" providerId="ADAL" clId="{CD8236EF-55DE-7142-A34A-4E98C8A634D1}" dt="2022-08-31T17:36:28.814" v="5603" actId="2696"/>
        <pc:sldMkLst>
          <pc:docMk/>
          <pc:sldMk cId="956149239" sldId="559"/>
        </pc:sldMkLst>
      </pc:sldChg>
      <pc:sldChg chg="add del">
        <pc:chgData name="Daniel Khashabi" userId="62390808-c838-45e6-be59-d6fd0d208bc8" providerId="ADAL" clId="{CD8236EF-55DE-7142-A34A-4E98C8A634D1}" dt="2022-08-31T19:50:42.510" v="8463" actId="2696"/>
        <pc:sldMkLst>
          <pc:docMk/>
          <pc:sldMk cId="2719197546" sldId="559"/>
        </pc:sldMkLst>
      </pc:sldChg>
      <pc:sldChg chg="addSp delSp modSp new add del mod modClrScheme chgLayout">
        <pc:chgData name="Daniel Khashabi" userId="62390808-c838-45e6-be59-d6fd0d208bc8" providerId="ADAL" clId="{CD8236EF-55DE-7142-A34A-4E98C8A634D1}" dt="2022-08-25T19:40:22.954" v="3175" actId="2696"/>
        <pc:sldMkLst>
          <pc:docMk/>
          <pc:sldMk cId="3838362462" sldId="559"/>
        </pc:sldMkLst>
        <pc:spChg chg="del mod ord">
          <ac:chgData name="Daniel Khashabi" userId="62390808-c838-45e6-be59-d6fd0d208bc8" providerId="ADAL" clId="{CD8236EF-55DE-7142-A34A-4E98C8A634D1}" dt="2022-08-25T15:17:14.628" v="538" actId="700"/>
          <ac:spMkLst>
            <pc:docMk/>
            <pc:sldMk cId="3838362462" sldId="559"/>
            <ac:spMk id="2" creationId="{572F9AB2-64D4-96BF-4527-D768A0841F43}"/>
          </ac:spMkLst>
        </pc:spChg>
        <pc:spChg chg="del mod ord">
          <ac:chgData name="Daniel Khashabi" userId="62390808-c838-45e6-be59-d6fd0d208bc8" providerId="ADAL" clId="{CD8236EF-55DE-7142-A34A-4E98C8A634D1}" dt="2022-08-25T15:17:14.628" v="538" actId="700"/>
          <ac:spMkLst>
            <pc:docMk/>
            <pc:sldMk cId="3838362462" sldId="559"/>
            <ac:spMk id="3" creationId="{C2801B72-B804-888A-CAB7-57072E1F6376}"/>
          </ac:spMkLst>
        </pc:spChg>
        <pc:spChg chg="add mod ord">
          <ac:chgData name="Daniel Khashabi" userId="62390808-c838-45e6-be59-d6fd0d208bc8" providerId="ADAL" clId="{CD8236EF-55DE-7142-A34A-4E98C8A634D1}" dt="2022-08-25T15:17:14.628" v="538" actId="700"/>
          <ac:spMkLst>
            <pc:docMk/>
            <pc:sldMk cId="3838362462" sldId="559"/>
            <ac:spMk id="4" creationId="{363A06DA-1B3F-FE0B-8146-B9229D32A8F6}"/>
          </ac:spMkLst>
        </pc:spChg>
        <pc:spChg chg="add mod ord">
          <ac:chgData name="Daniel Khashabi" userId="62390808-c838-45e6-be59-d6fd0d208bc8" providerId="ADAL" clId="{CD8236EF-55DE-7142-A34A-4E98C8A634D1}" dt="2022-08-25T15:17:14.628" v="538" actId="700"/>
          <ac:spMkLst>
            <pc:docMk/>
            <pc:sldMk cId="3838362462" sldId="559"/>
            <ac:spMk id="6" creationId="{113780C9-6F2D-FD3D-E94A-482F33055AE0}"/>
          </ac:spMkLst>
        </pc:spChg>
        <pc:picChg chg="add mod">
          <ac:chgData name="Daniel Khashabi" userId="62390808-c838-45e6-be59-d6fd0d208bc8" providerId="ADAL" clId="{CD8236EF-55DE-7142-A34A-4E98C8A634D1}" dt="2022-08-23T23:31:54.403" v="209" actId="962"/>
          <ac:picMkLst>
            <pc:docMk/>
            <pc:sldMk cId="3838362462" sldId="559"/>
            <ac:picMk id="5" creationId="{DE8D35A9-B11B-8B57-B5E9-42091B87CD03}"/>
          </ac:picMkLst>
        </pc:picChg>
      </pc:sldChg>
      <pc:sldChg chg="addSp delSp modSp new del mod">
        <pc:chgData name="Daniel Khashabi" userId="62390808-c838-45e6-be59-d6fd0d208bc8" providerId="ADAL" clId="{CD8236EF-55DE-7142-A34A-4E98C8A634D1}" dt="2022-08-23T23:30:20.345" v="184" actId="680"/>
        <pc:sldMkLst>
          <pc:docMk/>
          <pc:sldMk cId="608150976" sldId="560"/>
        </pc:sldMkLst>
        <pc:spChg chg="mod">
          <ac:chgData name="Daniel Khashabi" userId="62390808-c838-45e6-be59-d6fd0d208bc8" providerId="ADAL" clId="{CD8236EF-55DE-7142-A34A-4E98C8A634D1}" dt="2022-08-23T23:30:20.345" v="184" actId="680"/>
          <ac:spMkLst>
            <pc:docMk/>
            <pc:sldMk cId="608150976" sldId="560"/>
            <ac:spMk id="2" creationId="{B424C027-A87A-3394-D6A5-E342E36C7B87}"/>
          </ac:spMkLst>
        </pc:spChg>
        <pc:picChg chg="add del mod">
          <ac:chgData name="Daniel Khashabi" userId="62390808-c838-45e6-be59-d6fd0d208bc8" providerId="ADAL" clId="{CD8236EF-55DE-7142-A34A-4E98C8A634D1}" dt="2022-08-23T23:30:19.358" v="178"/>
          <ac:picMkLst>
            <pc:docMk/>
            <pc:sldMk cId="608150976" sldId="560"/>
            <ac:picMk id="5" creationId="{76A1F4FD-B8DE-9CB7-98DF-D27722454ED7}"/>
          </ac:picMkLst>
        </pc:picChg>
      </pc:sldChg>
      <pc:sldChg chg="add del">
        <pc:chgData name="Daniel Khashabi" userId="62390808-c838-45e6-be59-d6fd0d208bc8" providerId="ADAL" clId="{CD8236EF-55DE-7142-A34A-4E98C8A634D1}" dt="2022-08-31T17:36:28.814" v="5603" actId="2696"/>
        <pc:sldMkLst>
          <pc:docMk/>
          <pc:sldMk cId="888015093" sldId="560"/>
        </pc:sldMkLst>
      </pc:sldChg>
      <pc:sldChg chg="addSp delSp modSp new add del mod modClrScheme modShow chgLayout">
        <pc:chgData name="Daniel Khashabi" userId="62390808-c838-45e6-be59-d6fd0d208bc8" providerId="ADAL" clId="{CD8236EF-55DE-7142-A34A-4E98C8A634D1}" dt="2022-08-25T19:40:22.954" v="3175" actId="2696"/>
        <pc:sldMkLst>
          <pc:docMk/>
          <pc:sldMk cId="2034904791" sldId="560"/>
        </pc:sldMkLst>
        <pc:spChg chg="del mod ord">
          <ac:chgData name="Daniel Khashabi" userId="62390808-c838-45e6-be59-d6fd0d208bc8" providerId="ADAL" clId="{CD8236EF-55DE-7142-A34A-4E98C8A634D1}" dt="2022-08-25T15:17:14.628" v="538" actId="700"/>
          <ac:spMkLst>
            <pc:docMk/>
            <pc:sldMk cId="2034904791" sldId="560"/>
            <ac:spMk id="2" creationId="{C1AEC033-4D38-1422-9176-4EED221DF966}"/>
          </ac:spMkLst>
        </pc:spChg>
        <pc:spChg chg="del mod ord">
          <ac:chgData name="Daniel Khashabi" userId="62390808-c838-45e6-be59-d6fd0d208bc8" providerId="ADAL" clId="{CD8236EF-55DE-7142-A34A-4E98C8A634D1}" dt="2022-08-25T15:17:14.628" v="538" actId="700"/>
          <ac:spMkLst>
            <pc:docMk/>
            <pc:sldMk cId="2034904791" sldId="560"/>
            <ac:spMk id="3" creationId="{9C7010F4-5FAF-58CC-F327-6B07EE74222F}"/>
          </ac:spMkLst>
        </pc:spChg>
        <pc:spChg chg="add mod ord">
          <ac:chgData name="Daniel Khashabi" userId="62390808-c838-45e6-be59-d6fd0d208bc8" providerId="ADAL" clId="{CD8236EF-55DE-7142-A34A-4E98C8A634D1}" dt="2022-08-25T15:17:14.628" v="538" actId="700"/>
          <ac:spMkLst>
            <pc:docMk/>
            <pc:sldMk cId="2034904791" sldId="560"/>
            <ac:spMk id="4" creationId="{854C8399-7F9A-FBC6-60A4-099CE6AE14F1}"/>
          </ac:spMkLst>
        </pc:spChg>
        <pc:spChg chg="add mod ord">
          <ac:chgData name="Daniel Khashabi" userId="62390808-c838-45e6-be59-d6fd0d208bc8" providerId="ADAL" clId="{CD8236EF-55DE-7142-A34A-4E98C8A634D1}" dt="2022-08-25T15:17:14.628" v="538" actId="700"/>
          <ac:spMkLst>
            <pc:docMk/>
            <pc:sldMk cId="2034904791" sldId="560"/>
            <ac:spMk id="6" creationId="{3AC37C86-7AF2-14BC-7DD8-EFBBDE209A44}"/>
          </ac:spMkLst>
        </pc:spChg>
        <pc:picChg chg="add mod">
          <ac:chgData name="Daniel Khashabi" userId="62390808-c838-45e6-be59-d6fd0d208bc8" providerId="ADAL" clId="{CD8236EF-55DE-7142-A34A-4E98C8A634D1}" dt="2022-08-23T23:32:43.465" v="217" actId="27614"/>
          <ac:picMkLst>
            <pc:docMk/>
            <pc:sldMk cId="2034904791" sldId="560"/>
            <ac:picMk id="5" creationId="{4FBA753B-32DA-74A1-61AF-D9B6C5AF7348}"/>
          </ac:picMkLst>
        </pc:picChg>
      </pc:sldChg>
      <pc:sldChg chg="add del">
        <pc:chgData name="Daniel Khashabi" userId="62390808-c838-45e6-be59-d6fd0d208bc8" providerId="ADAL" clId="{CD8236EF-55DE-7142-A34A-4E98C8A634D1}" dt="2022-08-31T19:50:42.510" v="8463" actId="2696"/>
        <pc:sldMkLst>
          <pc:docMk/>
          <pc:sldMk cId="3161896766" sldId="560"/>
        </pc:sldMkLst>
      </pc:sldChg>
      <pc:sldChg chg="add del">
        <pc:chgData name="Daniel Khashabi" userId="62390808-c838-45e6-be59-d6fd0d208bc8" providerId="ADAL" clId="{CD8236EF-55DE-7142-A34A-4E98C8A634D1}" dt="2022-08-31T13:54:11.544" v="4802" actId="2696"/>
        <pc:sldMkLst>
          <pc:docMk/>
          <pc:sldMk cId="1747475927" sldId="561"/>
        </pc:sldMkLst>
      </pc:sldChg>
      <pc:sldChg chg="addSp delSp modSp new del mod modClrScheme modShow chgLayout">
        <pc:chgData name="Daniel Khashabi" userId="62390808-c838-45e6-be59-d6fd0d208bc8" providerId="ADAL" clId="{CD8236EF-55DE-7142-A34A-4E98C8A634D1}" dt="2022-08-25T20:41:48.340" v="4034" actId="2696"/>
        <pc:sldMkLst>
          <pc:docMk/>
          <pc:sldMk cId="2197794707" sldId="561"/>
        </pc:sldMkLst>
        <pc:spChg chg="del mod ord">
          <ac:chgData name="Daniel Khashabi" userId="62390808-c838-45e6-be59-d6fd0d208bc8" providerId="ADAL" clId="{CD8236EF-55DE-7142-A34A-4E98C8A634D1}" dt="2022-08-25T15:17:14.628" v="538" actId="700"/>
          <ac:spMkLst>
            <pc:docMk/>
            <pc:sldMk cId="2197794707" sldId="561"/>
            <ac:spMk id="2" creationId="{82F5DEBB-7D2B-5410-616B-228F6C35594D}"/>
          </ac:spMkLst>
        </pc:spChg>
        <pc:spChg chg="del mod ord">
          <ac:chgData name="Daniel Khashabi" userId="62390808-c838-45e6-be59-d6fd0d208bc8" providerId="ADAL" clId="{CD8236EF-55DE-7142-A34A-4E98C8A634D1}" dt="2022-08-25T15:17:14.628" v="538" actId="700"/>
          <ac:spMkLst>
            <pc:docMk/>
            <pc:sldMk cId="2197794707" sldId="561"/>
            <ac:spMk id="3" creationId="{B5E0F4CB-CABB-C911-33BB-F02F07E2C369}"/>
          </ac:spMkLst>
        </pc:spChg>
        <pc:spChg chg="add mod ord">
          <ac:chgData name="Daniel Khashabi" userId="62390808-c838-45e6-be59-d6fd0d208bc8" providerId="ADAL" clId="{CD8236EF-55DE-7142-A34A-4E98C8A634D1}" dt="2022-08-25T15:17:14.628" v="538" actId="700"/>
          <ac:spMkLst>
            <pc:docMk/>
            <pc:sldMk cId="2197794707" sldId="561"/>
            <ac:spMk id="4" creationId="{DE969191-AF20-1D29-188E-66903EF1166B}"/>
          </ac:spMkLst>
        </pc:spChg>
        <pc:spChg chg="add mod ord">
          <ac:chgData name="Daniel Khashabi" userId="62390808-c838-45e6-be59-d6fd0d208bc8" providerId="ADAL" clId="{CD8236EF-55DE-7142-A34A-4E98C8A634D1}" dt="2022-08-25T15:17:14.628" v="538" actId="700"/>
          <ac:spMkLst>
            <pc:docMk/>
            <pc:sldMk cId="2197794707" sldId="561"/>
            <ac:spMk id="6" creationId="{C48D6640-C45A-254F-6123-B508C13A9C87}"/>
          </ac:spMkLst>
        </pc:spChg>
        <pc:picChg chg="add mod">
          <ac:chgData name="Daniel Khashabi" userId="62390808-c838-45e6-be59-d6fd0d208bc8" providerId="ADAL" clId="{CD8236EF-55DE-7142-A34A-4E98C8A634D1}" dt="2022-08-23T23:33:03.579" v="223" actId="27614"/>
          <ac:picMkLst>
            <pc:docMk/>
            <pc:sldMk cId="2197794707" sldId="561"/>
            <ac:picMk id="5" creationId="{5863384F-BAA8-A343-2740-8DB45240AF7E}"/>
          </ac:picMkLst>
        </pc:picChg>
      </pc:sldChg>
      <pc:sldChg chg="add del">
        <pc:chgData name="Daniel Khashabi" userId="62390808-c838-45e6-be59-d6fd0d208bc8" providerId="ADAL" clId="{CD8236EF-55DE-7142-A34A-4E98C8A634D1}" dt="2022-08-31T22:23:36.971" v="10798" actId="2696"/>
        <pc:sldMkLst>
          <pc:docMk/>
          <pc:sldMk cId="2609958715" sldId="561"/>
        </pc:sldMkLst>
      </pc:sldChg>
      <pc:sldChg chg="add del">
        <pc:chgData name="Daniel Khashabi" userId="62390808-c838-45e6-be59-d6fd0d208bc8" providerId="ADAL" clId="{CD8236EF-55DE-7142-A34A-4E98C8A634D1}" dt="2022-08-31T22:23:40.801" v="10799" actId="2696"/>
        <pc:sldMkLst>
          <pc:docMk/>
          <pc:sldMk cId="113364986" sldId="562"/>
        </pc:sldMkLst>
      </pc:sldChg>
      <pc:sldChg chg="addSp delSp modSp new del mod modClrScheme modShow chgLayout">
        <pc:chgData name="Daniel Khashabi" userId="62390808-c838-45e6-be59-d6fd0d208bc8" providerId="ADAL" clId="{CD8236EF-55DE-7142-A34A-4E98C8A634D1}" dt="2022-08-25T20:41:48.340" v="4034" actId="2696"/>
        <pc:sldMkLst>
          <pc:docMk/>
          <pc:sldMk cId="817440576" sldId="562"/>
        </pc:sldMkLst>
        <pc:spChg chg="del mod ord">
          <ac:chgData name="Daniel Khashabi" userId="62390808-c838-45e6-be59-d6fd0d208bc8" providerId="ADAL" clId="{CD8236EF-55DE-7142-A34A-4E98C8A634D1}" dt="2022-08-25T15:17:14.628" v="538" actId="700"/>
          <ac:spMkLst>
            <pc:docMk/>
            <pc:sldMk cId="817440576" sldId="562"/>
            <ac:spMk id="2" creationId="{D7F29002-C1FF-3757-5CBB-09A7ECF7A207}"/>
          </ac:spMkLst>
        </pc:spChg>
        <pc:spChg chg="del mod ord">
          <ac:chgData name="Daniel Khashabi" userId="62390808-c838-45e6-be59-d6fd0d208bc8" providerId="ADAL" clId="{CD8236EF-55DE-7142-A34A-4E98C8A634D1}" dt="2022-08-25T15:17:14.628" v="538" actId="700"/>
          <ac:spMkLst>
            <pc:docMk/>
            <pc:sldMk cId="817440576" sldId="562"/>
            <ac:spMk id="3" creationId="{47AF4C46-4782-0171-3F67-D2B80B140549}"/>
          </ac:spMkLst>
        </pc:spChg>
        <pc:spChg chg="add mod ord">
          <ac:chgData name="Daniel Khashabi" userId="62390808-c838-45e6-be59-d6fd0d208bc8" providerId="ADAL" clId="{CD8236EF-55DE-7142-A34A-4E98C8A634D1}" dt="2022-08-25T15:17:14.628" v="538" actId="700"/>
          <ac:spMkLst>
            <pc:docMk/>
            <pc:sldMk cId="817440576" sldId="562"/>
            <ac:spMk id="4" creationId="{4B831D69-9175-C3E1-0994-5B9A1973EC99}"/>
          </ac:spMkLst>
        </pc:spChg>
        <pc:spChg chg="add mod ord">
          <ac:chgData name="Daniel Khashabi" userId="62390808-c838-45e6-be59-d6fd0d208bc8" providerId="ADAL" clId="{CD8236EF-55DE-7142-A34A-4E98C8A634D1}" dt="2022-08-25T15:17:14.628" v="538" actId="700"/>
          <ac:spMkLst>
            <pc:docMk/>
            <pc:sldMk cId="817440576" sldId="562"/>
            <ac:spMk id="6" creationId="{748F1E37-DF87-3679-D820-66128FB558D7}"/>
          </ac:spMkLst>
        </pc:spChg>
        <pc:picChg chg="add mod">
          <ac:chgData name="Daniel Khashabi" userId="62390808-c838-45e6-be59-d6fd0d208bc8" providerId="ADAL" clId="{CD8236EF-55DE-7142-A34A-4E98C8A634D1}" dt="2022-08-23T23:33:25.233" v="230" actId="962"/>
          <ac:picMkLst>
            <pc:docMk/>
            <pc:sldMk cId="817440576" sldId="562"/>
            <ac:picMk id="5" creationId="{6E075FB4-EFE0-3565-94C1-BEEBF462871F}"/>
          </ac:picMkLst>
        </pc:picChg>
      </pc:sldChg>
      <pc:sldChg chg="add del">
        <pc:chgData name="Daniel Khashabi" userId="62390808-c838-45e6-be59-d6fd0d208bc8" providerId="ADAL" clId="{CD8236EF-55DE-7142-A34A-4E98C8A634D1}" dt="2022-08-31T13:54:11.544" v="4802" actId="2696"/>
        <pc:sldMkLst>
          <pc:docMk/>
          <pc:sldMk cId="2879474654" sldId="562"/>
        </pc:sldMkLst>
      </pc:sldChg>
      <pc:sldChg chg="add del mod modShow">
        <pc:chgData name="Daniel Khashabi" userId="62390808-c838-45e6-be59-d6fd0d208bc8" providerId="ADAL" clId="{CD8236EF-55DE-7142-A34A-4E98C8A634D1}" dt="2022-08-31T17:36:28.814" v="5603" actId="2696"/>
        <pc:sldMkLst>
          <pc:docMk/>
          <pc:sldMk cId="1509343636" sldId="563"/>
        </pc:sldMkLst>
      </pc:sldChg>
      <pc:sldChg chg="add del">
        <pc:chgData name="Daniel Khashabi" userId="62390808-c838-45e6-be59-d6fd0d208bc8" providerId="ADAL" clId="{CD8236EF-55DE-7142-A34A-4E98C8A634D1}" dt="2022-08-31T19:50:42.510" v="8463" actId="2696"/>
        <pc:sldMkLst>
          <pc:docMk/>
          <pc:sldMk cId="1928386467" sldId="563"/>
        </pc:sldMkLst>
      </pc:sldChg>
      <pc:sldChg chg="addSp delSp modSp new add del mod modClrScheme chgLayout">
        <pc:chgData name="Daniel Khashabi" userId="62390808-c838-45e6-be59-d6fd0d208bc8" providerId="ADAL" clId="{CD8236EF-55DE-7142-A34A-4E98C8A634D1}" dt="2022-08-25T19:40:22.954" v="3175" actId="2696"/>
        <pc:sldMkLst>
          <pc:docMk/>
          <pc:sldMk cId="3235725576" sldId="563"/>
        </pc:sldMkLst>
        <pc:spChg chg="del mod ord">
          <ac:chgData name="Daniel Khashabi" userId="62390808-c838-45e6-be59-d6fd0d208bc8" providerId="ADAL" clId="{CD8236EF-55DE-7142-A34A-4E98C8A634D1}" dt="2022-08-25T15:17:14.628" v="538" actId="700"/>
          <ac:spMkLst>
            <pc:docMk/>
            <pc:sldMk cId="3235725576" sldId="563"/>
            <ac:spMk id="2" creationId="{20BC5B8E-4900-8DB1-98D0-4E17EA2587FB}"/>
          </ac:spMkLst>
        </pc:spChg>
        <pc:spChg chg="del mod ord">
          <ac:chgData name="Daniel Khashabi" userId="62390808-c838-45e6-be59-d6fd0d208bc8" providerId="ADAL" clId="{CD8236EF-55DE-7142-A34A-4E98C8A634D1}" dt="2022-08-25T15:17:14.628" v="538" actId="700"/>
          <ac:spMkLst>
            <pc:docMk/>
            <pc:sldMk cId="3235725576" sldId="563"/>
            <ac:spMk id="3" creationId="{08623FB0-10AB-D2CF-501D-033DF5D8820C}"/>
          </ac:spMkLst>
        </pc:spChg>
        <pc:spChg chg="add mod ord">
          <ac:chgData name="Daniel Khashabi" userId="62390808-c838-45e6-be59-d6fd0d208bc8" providerId="ADAL" clId="{CD8236EF-55DE-7142-A34A-4E98C8A634D1}" dt="2022-08-25T15:17:14.628" v="538" actId="700"/>
          <ac:spMkLst>
            <pc:docMk/>
            <pc:sldMk cId="3235725576" sldId="563"/>
            <ac:spMk id="4" creationId="{912EE4E2-14C1-4F7D-76F0-55C60BA5BF8F}"/>
          </ac:spMkLst>
        </pc:spChg>
        <pc:spChg chg="add mod ord">
          <ac:chgData name="Daniel Khashabi" userId="62390808-c838-45e6-be59-d6fd0d208bc8" providerId="ADAL" clId="{CD8236EF-55DE-7142-A34A-4E98C8A634D1}" dt="2022-08-25T15:17:14.628" v="538" actId="700"/>
          <ac:spMkLst>
            <pc:docMk/>
            <pc:sldMk cId="3235725576" sldId="563"/>
            <ac:spMk id="6" creationId="{7D6CE7D4-5B2A-E79C-14C0-C9AE268A4FCA}"/>
          </ac:spMkLst>
        </pc:spChg>
        <pc:picChg chg="add mod">
          <ac:chgData name="Daniel Khashabi" userId="62390808-c838-45e6-be59-d6fd0d208bc8" providerId="ADAL" clId="{CD8236EF-55DE-7142-A34A-4E98C8A634D1}" dt="2022-08-23T23:32:52.451" v="221" actId="27614"/>
          <ac:picMkLst>
            <pc:docMk/>
            <pc:sldMk cId="3235725576" sldId="563"/>
            <ac:picMk id="5" creationId="{B08170A9-DFA4-84FC-E467-0D24070A3DE6}"/>
          </ac:picMkLst>
        </pc:picChg>
      </pc:sldChg>
      <pc:sldChg chg="add del">
        <pc:chgData name="Daniel Khashabi" userId="62390808-c838-45e6-be59-d6fd0d208bc8" providerId="ADAL" clId="{CD8236EF-55DE-7142-A34A-4E98C8A634D1}" dt="2022-08-31T17:41:55.912" v="6080" actId="2696"/>
        <pc:sldMkLst>
          <pc:docMk/>
          <pc:sldMk cId="1204131567" sldId="564"/>
        </pc:sldMkLst>
      </pc:sldChg>
      <pc:sldChg chg="addSp delSp modSp new del mod modClrScheme chgLayout">
        <pc:chgData name="Daniel Khashabi" userId="62390808-c838-45e6-be59-d6fd0d208bc8" providerId="ADAL" clId="{CD8236EF-55DE-7142-A34A-4E98C8A634D1}" dt="2022-08-25T20:41:48.340" v="4034" actId="2696"/>
        <pc:sldMkLst>
          <pc:docMk/>
          <pc:sldMk cId="1343558330" sldId="564"/>
        </pc:sldMkLst>
        <pc:spChg chg="del mod ord">
          <ac:chgData name="Daniel Khashabi" userId="62390808-c838-45e6-be59-d6fd0d208bc8" providerId="ADAL" clId="{CD8236EF-55DE-7142-A34A-4E98C8A634D1}" dt="2022-08-25T15:17:14.628" v="538" actId="700"/>
          <ac:spMkLst>
            <pc:docMk/>
            <pc:sldMk cId="1343558330" sldId="564"/>
            <ac:spMk id="2" creationId="{B0B00F24-E41D-3503-D4CE-E13324EE522E}"/>
          </ac:spMkLst>
        </pc:spChg>
        <pc:spChg chg="del mod ord">
          <ac:chgData name="Daniel Khashabi" userId="62390808-c838-45e6-be59-d6fd0d208bc8" providerId="ADAL" clId="{CD8236EF-55DE-7142-A34A-4E98C8A634D1}" dt="2022-08-25T15:17:14.628" v="538" actId="700"/>
          <ac:spMkLst>
            <pc:docMk/>
            <pc:sldMk cId="1343558330" sldId="564"/>
            <ac:spMk id="3" creationId="{A4DAA589-03BF-36C9-365A-497F908A40D9}"/>
          </ac:spMkLst>
        </pc:spChg>
        <pc:spChg chg="add mod ord">
          <ac:chgData name="Daniel Khashabi" userId="62390808-c838-45e6-be59-d6fd0d208bc8" providerId="ADAL" clId="{CD8236EF-55DE-7142-A34A-4E98C8A634D1}" dt="2022-08-25T15:17:14.628" v="538" actId="700"/>
          <ac:spMkLst>
            <pc:docMk/>
            <pc:sldMk cId="1343558330" sldId="564"/>
            <ac:spMk id="4" creationId="{671C4567-55AC-1B6C-DD5C-875D43A3A1F3}"/>
          </ac:spMkLst>
        </pc:spChg>
        <pc:spChg chg="add mod ord">
          <ac:chgData name="Daniel Khashabi" userId="62390808-c838-45e6-be59-d6fd0d208bc8" providerId="ADAL" clId="{CD8236EF-55DE-7142-A34A-4E98C8A634D1}" dt="2022-08-25T15:17:14.628" v="538" actId="700"/>
          <ac:spMkLst>
            <pc:docMk/>
            <pc:sldMk cId="1343558330" sldId="564"/>
            <ac:spMk id="6" creationId="{9B9FFBEC-A417-728D-82ED-D2D5712801C8}"/>
          </ac:spMkLst>
        </pc:spChg>
        <pc:picChg chg="add mod">
          <ac:chgData name="Daniel Khashabi" userId="62390808-c838-45e6-be59-d6fd0d208bc8" providerId="ADAL" clId="{CD8236EF-55DE-7142-A34A-4E98C8A634D1}" dt="2022-08-23T23:33:45.427" v="233" actId="962"/>
          <ac:picMkLst>
            <pc:docMk/>
            <pc:sldMk cId="1343558330" sldId="564"/>
            <ac:picMk id="5" creationId="{4BDB241D-E4FC-85B3-A1E2-570B751327B5}"/>
          </ac:picMkLst>
        </pc:picChg>
      </pc:sldChg>
      <pc:sldChg chg="addSp delSp modSp new del mod modClrScheme chgLayout">
        <pc:chgData name="Daniel Khashabi" userId="62390808-c838-45e6-be59-d6fd0d208bc8" providerId="ADAL" clId="{CD8236EF-55DE-7142-A34A-4E98C8A634D1}" dt="2022-08-25T20:41:48.340" v="4034" actId="2696"/>
        <pc:sldMkLst>
          <pc:docMk/>
          <pc:sldMk cId="5351728" sldId="565"/>
        </pc:sldMkLst>
        <pc:spChg chg="del mod ord">
          <ac:chgData name="Daniel Khashabi" userId="62390808-c838-45e6-be59-d6fd0d208bc8" providerId="ADAL" clId="{CD8236EF-55DE-7142-A34A-4E98C8A634D1}" dt="2022-08-25T15:17:14.628" v="538" actId="700"/>
          <ac:spMkLst>
            <pc:docMk/>
            <pc:sldMk cId="5351728" sldId="565"/>
            <ac:spMk id="2" creationId="{B624A0C8-0D43-727B-8B93-4895F31D6498}"/>
          </ac:spMkLst>
        </pc:spChg>
        <pc:spChg chg="del mod ord">
          <ac:chgData name="Daniel Khashabi" userId="62390808-c838-45e6-be59-d6fd0d208bc8" providerId="ADAL" clId="{CD8236EF-55DE-7142-A34A-4E98C8A634D1}" dt="2022-08-25T15:17:14.628" v="538" actId="700"/>
          <ac:spMkLst>
            <pc:docMk/>
            <pc:sldMk cId="5351728" sldId="565"/>
            <ac:spMk id="3" creationId="{781C38D1-7E40-8936-AD8D-50996C2DF0DA}"/>
          </ac:spMkLst>
        </pc:spChg>
        <pc:spChg chg="add mod ord">
          <ac:chgData name="Daniel Khashabi" userId="62390808-c838-45e6-be59-d6fd0d208bc8" providerId="ADAL" clId="{CD8236EF-55DE-7142-A34A-4E98C8A634D1}" dt="2022-08-25T15:17:14.628" v="538" actId="700"/>
          <ac:spMkLst>
            <pc:docMk/>
            <pc:sldMk cId="5351728" sldId="565"/>
            <ac:spMk id="4" creationId="{715CE9EF-6B6A-9968-2A0D-C5755132A2FA}"/>
          </ac:spMkLst>
        </pc:spChg>
        <pc:spChg chg="add mod ord">
          <ac:chgData name="Daniel Khashabi" userId="62390808-c838-45e6-be59-d6fd0d208bc8" providerId="ADAL" clId="{CD8236EF-55DE-7142-A34A-4E98C8A634D1}" dt="2022-08-25T15:17:14.628" v="538" actId="700"/>
          <ac:spMkLst>
            <pc:docMk/>
            <pc:sldMk cId="5351728" sldId="565"/>
            <ac:spMk id="6" creationId="{8C9CCEDB-C27F-5B6D-897F-BEB2187DFF3A}"/>
          </ac:spMkLst>
        </pc:spChg>
        <pc:picChg chg="add mod">
          <ac:chgData name="Daniel Khashabi" userId="62390808-c838-45e6-be59-d6fd0d208bc8" providerId="ADAL" clId="{CD8236EF-55DE-7142-A34A-4E98C8A634D1}" dt="2022-08-23T23:34:01.911" v="236" actId="962"/>
          <ac:picMkLst>
            <pc:docMk/>
            <pc:sldMk cId="5351728" sldId="565"/>
            <ac:picMk id="5" creationId="{54961A16-0CF1-0726-673E-946FD5913D03}"/>
          </ac:picMkLst>
        </pc:picChg>
      </pc:sldChg>
      <pc:sldChg chg="add del">
        <pc:chgData name="Daniel Khashabi" userId="62390808-c838-45e6-be59-d6fd0d208bc8" providerId="ADAL" clId="{CD8236EF-55DE-7142-A34A-4E98C8A634D1}" dt="2022-08-31T17:42:04.862" v="6081" actId="2696"/>
        <pc:sldMkLst>
          <pc:docMk/>
          <pc:sldMk cId="3519445985" sldId="565"/>
        </pc:sldMkLst>
      </pc:sldChg>
      <pc:sldChg chg="add del">
        <pc:chgData name="Daniel Khashabi" userId="62390808-c838-45e6-be59-d6fd0d208bc8" providerId="ADAL" clId="{CD8236EF-55DE-7142-A34A-4E98C8A634D1}" dt="2022-08-31T19:09:38.121" v="6906" actId="2696"/>
        <pc:sldMkLst>
          <pc:docMk/>
          <pc:sldMk cId="2142621993" sldId="566"/>
        </pc:sldMkLst>
      </pc:sldChg>
      <pc:sldChg chg="addSp delSp modSp new del mod modClrScheme chgLayout">
        <pc:chgData name="Daniel Khashabi" userId="62390808-c838-45e6-be59-d6fd0d208bc8" providerId="ADAL" clId="{CD8236EF-55DE-7142-A34A-4E98C8A634D1}" dt="2022-08-25T20:41:48.340" v="4034" actId="2696"/>
        <pc:sldMkLst>
          <pc:docMk/>
          <pc:sldMk cId="3888278622" sldId="566"/>
        </pc:sldMkLst>
        <pc:spChg chg="del mod ord">
          <ac:chgData name="Daniel Khashabi" userId="62390808-c838-45e6-be59-d6fd0d208bc8" providerId="ADAL" clId="{CD8236EF-55DE-7142-A34A-4E98C8A634D1}" dt="2022-08-25T15:17:14.628" v="538" actId="700"/>
          <ac:spMkLst>
            <pc:docMk/>
            <pc:sldMk cId="3888278622" sldId="566"/>
            <ac:spMk id="2" creationId="{E65B7324-AA9A-92BB-FAD3-2D836EE202C4}"/>
          </ac:spMkLst>
        </pc:spChg>
        <pc:spChg chg="del mod ord">
          <ac:chgData name="Daniel Khashabi" userId="62390808-c838-45e6-be59-d6fd0d208bc8" providerId="ADAL" clId="{CD8236EF-55DE-7142-A34A-4E98C8A634D1}" dt="2022-08-25T15:17:14.628" v="538" actId="700"/>
          <ac:spMkLst>
            <pc:docMk/>
            <pc:sldMk cId="3888278622" sldId="566"/>
            <ac:spMk id="3" creationId="{BC789FED-7E8F-BC89-3A6A-3183605E9D36}"/>
          </ac:spMkLst>
        </pc:spChg>
        <pc:spChg chg="add mod ord">
          <ac:chgData name="Daniel Khashabi" userId="62390808-c838-45e6-be59-d6fd0d208bc8" providerId="ADAL" clId="{CD8236EF-55DE-7142-A34A-4E98C8A634D1}" dt="2022-08-25T15:17:14.628" v="538" actId="700"/>
          <ac:spMkLst>
            <pc:docMk/>
            <pc:sldMk cId="3888278622" sldId="566"/>
            <ac:spMk id="4" creationId="{D4567755-D678-705E-B285-D8BD02DD8149}"/>
          </ac:spMkLst>
        </pc:spChg>
        <pc:spChg chg="add mod ord">
          <ac:chgData name="Daniel Khashabi" userId="62390808-c838-45e6-be59-d6fd0d208bc8" providerId="ADAL" clId="{CD8236EF-55DE-7142-A34A-4E98C8A634D1}" dt="2022-08-25T15:17:14.628" v="538" actId="700"/>
          <ac:spMkLst>
            <pc:docMk/>
            <pc:sldMk cId="3888278622" sldId="566"/>
            <ac:spMk id="6" creationId="{51FA68FC-7514-239E-4761-8B5A68798626}"/>
          </ac:spMkLst>
        </pc:spChg>
        <pc:picChg chg="add mod">
          <ac:chgData name="Daniel Khashabi" userId="62390808-c838-45e6-be59-d6fd0d208bc8" providerId="ADAL" clId="{CD8236EF-55DE-7142-A34A-4E98C8A634D1}" dt="2022-08-23T23:34:18.734" v="241" actId="962"/>
          <ac:picMkLst>
            <pc:docMk/>
            <pc:sldMk cId="3888278622" sldId="566"/>
            <ac:picMk id="5" creationId="{49D01369-AAB1-73D2-7DEF-85C71C8AF47A}"/>
          </ac:picMkLst>
        </pc:picChg>
      </pc:sldChg>
      <pc:sldChg chg="add del">
        <pc:chgData name="Daniel Khashabi" userId="62390808-c838-45e6-be59-d6fd0d208bc8" providerId="ADAL" clId="{CD8236EF-55DE-7142-A34A-4E98C8A634D1}" dt="2022-08-31T19:10:29.766" v="6945" actId="2696"/>
        <pc:sldMkLst>
          <pc:docMk/>
          <pc:sldMk cId="3878081704" sldId="567"/>
        </pc:sldMkLst>
      </pc:sldChg>
      <pc:sldChg chg="addSp delSp modSp new del mod modClrScheme chgLayout">
        <pc:chgData name="Daniel Khashabi" userId="62390808-c838-45e6-be59-d6fd0d208bc8" providerId="ADAL" clId="{CD8236EF-55DE-7142-A34A-4E98C8A634D1}" dt="2022-08-25T20:41:48.340" v="4034" actId="2696"/>
        <pc:sldMkLst>
          <pc:docMk/>
          <pc:sldMk cId="3918739819" sldId="567"/>
        </pc:sldMkLst>
        <pc:spChg chg="del mod ord">
          <ac:chgData name="Daniel Khashabi" userId="62390808-c838-45e6-be59-d6fd0d208bc8" providerId="ADAL" clId="{CD8236EF-55DE-7142-A34A-4E98C8A634D1}" dt="2022-08-25T15:17:14.628" v="538" actId="700"/>
          <ac:spMkLst>
            <pc:docMk/>
            <pc:sldMk cId="3918739819" sldId="567"/>
            <ac:spMk id="2" creationId="{CAD65703-C8F2-3020-8A16-ACA9E28E6B7D}"/>
          </ac:spMkLst>
        </pc:spChg>
        <pc:spChg chg="del mod ord">
          <ac:chgData name="Daniel Khashabi" userId="62390808-c838-45e6-be59-d6fd0d208bc8" providerId="ADAL" clId="{CD8236EF-55DE-7142-A34A-4E98C8A634D1}" dt="2022-08-25T15:17:14.628" v="538" actId="700"/>
          <ac:spMkLst>
            <pc:docMk/>
            <pc:sldMk cId="3918739819" sldId="567"/>
            <ac:spMk id="3" creationId="{C1F56F63-5E3A-316D-246F-6FDEB7AA8EAF}"/>
          </ac:spMkLst>
        </pc:spChg>
        <pc:spChg chg="add mod ord">
          <ac:chgData name="Daniel Khashabi" userId="62390808-c838-45e6-be59-d6fd0d208bc8" providerId="ADAL" clId="{CD8236EF-55DE-7142-A34A-4E98C8A634D1}" dt="2022-08-25T15:17:14.628" v="538" actId="700"/>
          <ac:spMkLst>
            <pc:docMk/>
            <pc:sldMk cId="3918739819" sldId="567"/>
            <ac:spMk id="4" creationId="{14277EDF-2B9B-7AD0-D21F-71C94AAA99EB}"/>
          </ac:spMkLst>
        </pc:spChg>
        <pc:spChg chg="add mod ord">
          <ac:chgData name="Daniel Khashabi" userId="62390808-c838-45e6-be59-d6fd0d208bc8" providerId="ADAL" clId="{CD8236EF-55DE-7142-A34A-4E98C8A634D1}" dt="2022-08-25T15:17:14.628" v="538" actId="700"/>
          <ac:spMkLst>
            <pc:docMk/>
            <pc:sldMk cId="3918739819" sldId="567"/>
            <ac:spMk id="6" creationId="{45987141-619E-225B-1043-4D80604E2C61}"/>
          </ac:spMkLst>
        </pc:spChg>
        <pc:picChg chg="add mod">
          <ac:chgData name="Daniel Khashabi" userId="62390808-c838-45e6-be59-d6fd0d208bc8" providerId="ADAL" clId="{CD8236EF-55DE-7142-A34A-4E98C8A634D1}" dt="2022-08-23T23:34:38.041" v="246" actId="962"/>
          <ac:picMkLst>
            <pc:docMk/>
            <pc:sldMk cId="3918739819" sldId="567"/>
            <ac:picMk id="5" creationId="{A414EDA9-CFC5-4A13-B0CA-F6B6C2F92662}"/>
          </ac:picMkLst>
        </pc:picChg>
      </pc:sldChg>
      <pc:sldChg chg="modSp add del mod">
        <pc:chgData name="Daniel Khashabi" userId="62390808-c838-45e6-be59-d6fd0d208bc8" providerId="ADAL" clId="{CD8236EF-55DE-7142-A34A-4E98C8A634D1}" dt="2022-08-31T19:10:33.361" v="6946" actId="2696"/>
        <pc:sldMkLst>
          <pc:docMk/>
          <pc:sldMk cId="1026739957" sldId="568"/>
        </pc:sldMkLst>
        <pc:picChg chg="mod">
          <ac:chgData name="Daniel Khashabi" userId="62390808-c838-45e6-be59-d6fd0d208bc8" providerId="ADAL" clId="{CD8236EF-55DE-7142-A34A-4E98C8A634D1}" dt="2022-08-31T19:00:41.931" v="6573" actId="1076"/>
          <ac:picMkLst>
            <pc:docMk/>
            <pc:sldMk cId="1026739957" sldId="568"/>
            <ac:picMk id="5" creationId="{55681AD1-E845-08B0-6D70-84E7537393AA}"/>
          </ac:picMkLst>
        </pc:picChg>
      </pc:sldChg>
      <pc:sldChg chg="addSp delSp modSp new del mod modClrScheme chgLayout">
        <pc:chgData name="Daniel Khashabi" userId="62390808-c838-45e6-be59-d6fd0d208bc8" providerId="ADAL" clId="{CD8236EF-55DE-7142-A34A-4E98C8A634D1}" dt="2022-08-25T20:41:48.340" v="4034" actId="2696"/>
        <pc:sldMkLst>
          <pc:docMk/>
          <pc:sldMk cId="1075128979" sldId="568"/>
        </pc:sldMkLst>
        <pc:spChg chg="del mod ord">
          <ac:chgData name="Daniel Khashabi" userId="62390808-c838-45e6-be59-d6fd0d208bc8" providerId="ADAL" clId="{CD8236EF-55DE-7142-A34A-4E98C8A634D1}" dt="2022-08-25T15:17:14.628" v="538" actId="700"/>
          <ac:spMkLst>
            <pc:docMk/>
            <pc:sldMk cId="1075128979" sldId="568"/>
            <ac:spMk id="2" creationId="{4867A231-00E9-C757-C56F-6A63ABD06DD8}"/>
          </ac:spMkLst>
        </pc:spChg>
        <pc:spChg chg="del mod ord">
          <ac:chgData name="Daniel Khashabi" userId="62390808-c838-45e6-be59-d6fd0d208bc8" providerId="ADAL" clId="{CD8236EF-55DE-7142-A34A-4E98C8A634D1}" dt="2022-08-25T15:17:14.628" v="538" actId="700"/>
          <ac:spMkLst>
            <pc:docMk/>
            <pc:sldMk cId="1075128979" sldId="568"/>
            <ac:spMk id="3" creationId="{D1688AEE-1EBD-7274-424B-2D69377BDA11}"/>
          </ac:spMkLst>
        </pc:spChg>
        <pc:spChg chg="add mod ord">
          <ac:chgData name="Daniel Khashabi" userId="62390808-c838-45e6-be59-d6fd0d208bc8" providerId="ADAL" clId="{CD8236EF-55DE-7142-A34A-4E98C8A634D1}" dt="2022-08-25T15:17:14.628" v="538" actId="700"/>
          <ac:spMkLst>
            <pc:docMk/>
            <pc:sldMk cId="1075128979" sldId="568"/>
            <ac:spMk id="4" creationId="{414B52F7-BBBB-1B04-02E8-64B16B388479}"/>
          </ac:spMkLst>
        </pc:spChg>
        <pc:spChg chg="add mod ord">
          <ac:chgData name="Daniel Khashabi" userId="62390808-c838-45e6-be59-d6fd0d208bc8" providerId="ADAL" clId="{CD8236EF-55DE-7142-A34A-4E98C8A634D1}" dt="2022-08-25T15:17:14.628" v="538" actId="700"/>
          <ac:spMkLst>
            <pc:docMk/>
            <pc:sldMk cId="1075128979" sldId="568"/>
            <ac:spMk id="6" creationId="{CC45E0C3-EE5D-51CF-BBCC-36EDBF6836CE}"/>
          </ac:spMkLst>
        </pc:spChg>
        <pc:picChg chg="add mod">
          <ac:chgData name="Daniel Khashabi" userId="62390808-c838-45e6-be59-d6fd0d208bc8" providerId="ADAL" clId="{CD8236EF-55DE-7142-A34A-4E98C8A634D1}" dt="2022-08-23T23:35:15.049" v="257" actId="962"/>
          <ac:picMkLst>
            <pc:docMk/>
            <pc:sldMk cId="1075128979" sldId="568"/>
            <ac:picMk id="5" creationId="{55681AD1-E845-08B0-6D70-84E7537393AA}"/>
          </ac:picMkLst>
        </pc:picChg>
      </pc:sldChg>
      <pc:sldChg chg="add del">
        <pc:chgData name="Daniel Khashabi" userId="62390808-c838-45e6-be59-d6fd0d208bc8" providerId="ADAL" clId="{CD8236EF-55DE-7142-A34A-4E98C8A634D1}" dt="2022-08-31T19:11:35.081" v="6994" actId="2696"/>
        <pc:sldMkLst>
          <pc:docMk/>
          <pc:sldMk cId="822343343" sldId="569"/>
        </pc:sldMkLst>
      </pc:sldChg>
      <pc:sldChg chg="addSp delSp modSp new del mod modClrScheme chgLayout">
        <pc:chgData name="Daniel Khashabi" userId="62390808-c838-45e6-be59-d6fd0d208bc8" providerId="ADAL" clId="{CD8236EF-55DE-7142-A34A-4E98C8A634D1}" dt="2022-08-25T20:41:48.340" v="4034" actId="2696"/>
        <pc:sldMkLst>
          <pc:docMk/>
          <pc:sldMk cId="2136161693" sldId="569"/>
        </pc:sldMkLst>
        <pc:spChg chg="del mod ord">
          <ac:chgData name="Daniel Khashabi" userId="62390808-c838-45e6-be59-d6fd0d208bc8" providerId="ADAL" clId="{CD8236EF-55DE-7142-A34A-4E98C8A634D1}" dt="2022-08-25T15:17:14.628" v="538" actId="700"/>
          <ac:spMkLst>
            <pc:docMk/>
            <pc:sldMk cId="2136161693" sldId="569"/>
            <ac:spMk id="2" creationId="{83121D5C-FF01-150A-BC15-66A15EC6A23B}"/>
          </ac:spMkLst>
        </pc:spChg>
        <pc:spChg chg="del mod ord">
          <ac:chgData name="Daniel Khashabi" userId="62390808-c838-45e6-be59-d6fd0d208bc8" providerId="ADAL" clId="{CD8236EF-55DE-7142-A34A-4E98C8A634D1}" dt="2022-08-25T15:17:14.628" v="538" actId="700"/>
          <ac:spMkLst>
            <pc:docMk/>
            <pc:sldMk cId="2136161693" sldId="569"/>
            <ac:spMk id="3" creationId="{9A313B83-57D8-8B53-50F9-6E6DF86BD393}"/>
          </ac:spMkLst>
        </pc:spChg>
        <pc:spChg chg="add mod ord">
          <ac:chgData name="Daniel Khashabi" userId="62390808-c838-45e6-be59-d6fd0d208bc8" providerId="ADAL" clId="{CD8236EF-55DE-7142-A34A-4E98C8A634D1}" dt="2022-08-25T15:17:14.628" v="538" actId="700"/>
          <ac:spMkLst>
            <pc:docMk/>
            <pc:sldMk cId="2136161693" sldId="569"/>
            <ac:spMk id="4" creationId="{39BF30C6-93C7-3B3D-182A-9B2DB29EFE57}"/>
          </ac:spMkLst>
        </pc:spChg>
        <pc:spChg chg="add mod ord">
          <ac:chgData name="Daniel Khashabi" userId="62390808-c838-45e6-be59-d6fd0d208bc8" providerId="ADAL" clId="{CD8236EF-55DE-7142-A34A-4E98C8A634D1}" dt="2022-08-25T15:17:14.628" v="538" actId="700"/>
          <ac:spMkLst>
            <pc:docMk/>
            <pc:sldMk cId="2136161693" sldId="569"/>
            <ac:spMk id="6" creationId="{19EDE09E-B670-8E8F-7D66-2A3A6181BAC4}"/>
          </ac:spMkLst>
        </pc:spChg>
        <pc:picChg chg="add mod">
          <ac:chgData name="Daniel Khashabi" userId="62390808-c838-45e6-be59-d6fd0d208bc8" providerId="ADAL" clId="{CD8236EF-55DE-7142-A34A-4E98C8A634D1}" dt="2022-08-23T23:36:00.882" v="260" actId="962"/>
          <ac:picMkLst>
            <pc:docMk/>
            <pc:sldMk cId="2136161693" sldId="569"/>
            <ac:picMk id="5" creationId="{BFB461E6-1580-B588-9819-F66F9CDF9C31}"/>
          </ac:picMkLst>
        </pc:picChg>
      </pc:sldChg>
      <pc:sldChg chg="add del">
        <pc:chgData name="Daniel Khashabi" userId="62390808-c838-45e6-be59-d6fd0d208bc8" providerId="ADAL" clId="{CD8236EF-55DE-7142-A34A-4E98C8A634D1}" dt="2022-08-31T22:23:45.923" v="10802" actId="2696"/>
        <pc:sldMkLst>
          <pc:docMk/>
          <pc:sldMk cId="2638831884" sldId="569"/>
        </pc:sldMkLst>
      </pc:sldChg>
      <pc:sldChg chg="addSp delSp modSp new del mod modClrScheme chgLayout">
        <pc:chgData name="Daniel Khashabi" userId="62390808-c838-45e6-be59-d6fd0d208bc8" providerId="ADAL" clId="{CD8236EF-55DE-7142-A34A-4E98C8A634D1}" dt="2022-08-25T20:16:56.396" v="3908" actId="2696"/>
        <pc:sldMkLst>
          <pc:docMk/>
          <pc:sldMk cId="313374154" sldId="570"/>
        </pc:sldMkLst>
        <pc:spChg chg="del mod ord">
          <ac:chgData name="Daniel Khashabi" userId="62390808-c838-45e6-be59-d6fd0d208bc8" providerId="ADAL" clId="{CD8236EF-55DE-7142-A34A-4E98C8A634D1}" dt="2022-08-25T15:17:14.628" v="538" actId="700"/>
          <ac:spMkLst>
            <pc:docMk/>
            <pc:sldMk cId="313374154" sldId="570"/>
            <ac:spMk id="2" creationId="{5FB4D607-D6F3-2F8C-A1BF-BD83F0FA59FD}"/>
          </ac:spMkLst>
        </pc:spChg>
        <pc:spChg chg="del mod ord">
          <ac:chgData name="Daniel Khashabi" userId="62390808-c838-45e6-be59-d6fd0d208bc8" providerId="ADAL" clId="{CD8236EF-55DE-7142-A34A-4E98C8A634D1}" dt="2022-08-25T15:17:14.628" v="538" actId="700"/>
          <ac:spMkLst>
            <pc:docMk/>
            <pc:sldMk cId="313374154" sldId="570"/>
            <ac:spMk id="3" creationId="{4B751D9B-FB70-5983-D727-107AB3443065}"/>
          </ac:spMkLst>
        </pc:spChg>
        <pc:spChg chg="add mod ord">
          <ac:chgData name="Daniel Khashabi" userId="62390808-c838-45e6-be59-d6fd0d208bc8" providerId="ADAL" clId="{CD8236EF-55DE-7142-A34A-4E98C8A634D1}" dt="2022-08-25T15:17:14.628" v="538" actId="700"/>
          <ac:spMkLst>
            <pc:docMk/>
            <pc:sldMk cId="313374154" sldId="570"/>
            <ac:spMk id="4" creationId="{00898B62-2CB8-DCDD-4FDF-6DE3C657B5E3}"/>
          </ac:spMkLst>
        </pc:spChg>
        <pc:spChg chg="add mod ord">
          <ac:chgData name="Daniel Khashabi" userId="62390808-c838-45e6-be59-d6fd0d208bc8" providerId="ADAL" clId="{CD8236EF-55DE-7142-A34A-4E98C8A634D1}" dt="2022-08-25T15:17:14.628" v="538" actId="700"/>
          <ac:spMkLst>
            <pc:docMk/>
            <pc:sldMk cId="313374154" sldId="570"/>
            <ac:spMk id="6" creationId="{F8D86638-E8C2-F407-A427-61FC7003BE74}"/>
          </ac:spMkLst>
        </pc:spChg>
        <pc:picChg chg="add mod">
          <ac:chgData name="Daniel Khashabi" userId="62390808-c838-45e6-be59-d6fd0d208bc8" providerId="ADAL" clId="{CD8236EF-55DE-7142-A34A-4E98C8A634D1}" dt="2022-08-23T23:51:20.116" v="263" actId="962"/>
          <ac:picMkLst>
            <pc:docMk/>
            <pc:sldMk cId="313374154" sldId="570"/>
            <ac:picMk id="5" creationId="{3661EDF4-E500-067D-09D2-8BC3B4F9456A}"/>
          </ac:picMkLst>
        </pc:picChg>
      </pc:sldChg>
      <pc:sldChg chg="add del">
        <pc:chgData name="Daniel Khashabi" userId="62390808-c838-45e6-be59-d6fd0d208bc8" providerId="ADAL" clId="{CD8236EF-55DE-7142-A34A-4E98C8A634D1}" dt="2022-08-31T02:49:11.243" v="4413" actId="2696"/>
        <pc:sldMkLst>
          <pc:docMk/>
          <pc:sldMk cId="2343468243" sldId="570"/>
        </pc:sldMkLst>
      </pc:sldChg>
      <pc:sldChg chg="add del">
        <pc:chgData name="Daniel Khashabi" userId="62390808-c838-45e6-be59-d6fd0d208bc8" providerId="ADAL" clId="{CD8236EF-55DE-7142-A34A-4E98C8A634D1}" dt="2022-08-31T02:49:09.032" v="4412" actId="2696"/>
        <pc:sldMkLst>
          <pc:docMk/>
          <pc:sldMk cId="1769711316" sldId="571"/>
        </pc:sldMkLst>
      </pc:sldChg>
      <pc:sldChg chg="addSp delSp modSp new del mod modClrScheme chgLayout">
        <pc:chgData name="Daniel Khashabi" userId="62390808-c838-45e6-be59-d6fd0d208bc8" providerId="ADAL" clId="{CD8236EF-55DE-7142-A34A-4E98C8A634D1}" dt="2022-08-25T20:16:56.396" v="3908" actId="2696"/>
        <pc:sldMkLst>
          <pc:docMk/>
          <pc:sldMk cId="4208739329" sldId="571"/>
        </pc:sldMkLst>
        <pc:spChg chg="del mod ord">
          <ac:chgData name="Daniel Khashabi" userId="62390808-c838-45e6-be59-d6fd0d208bc8" providerId="ADAL" clId="{CD8236EF-55DE-7142-A34A-4E98C8A634D1}" dt="2022-08-25T15:17:14.628" v="538" actId="700"/>
          <ac:spMkLst>
            <pc:docMk/>
            <pc:sldMk cId="4208739329" sldId="571"/>
            <ac:spMk id="2" creationId="{38F0566F-3C57-C03B-65EE-2EC2F61D9121}"/>
          </ac:spMkLst>
        </pc:spChg>
        <pc:spChg chg="del mod ord">
          <ac:chgData name="Daniel Khashabi" userId="62390808-c838-45e6-be59-d6fd0d208bc8" providerId="ADAL" clId="{CD8236EF-55DE-7142-A34A-4E98C8A634D1}" dt="2022-08-25T15:17:14.628" v="538" actId="700"/>
          <ac:spMkLst>
            <pc:docMk/>
            <pc:sldMk cId="4208739329" sldId="571"/>
            <ac:spMk id="3" creationId="{0EA690A1-1A5F-41A6-ED61-C9108A10E594}"/>
          </ac:spMkLst>
        </pc:spChg>
        <pc:spChg chg="add mod ord">
          <ac:chgData name="Daniel Khashabi" userId="62390808-c838-45e6-be59-d6fd0d208bc8" providerId="ADAL" clId="{CD8236EF-55DE-7142-A34A-4E98C8A634D1}" dt="2022-08-25T15:17:14.628" v="538" actId="700"/>
          <ac:spMkLst>
            <pc:docMk/>
            <pc:sldMk cId="4208739329" sldId="571"/>
            <ac:spMk id="4" creationId="{1AB93348-E202-6353-B372-BBAF85F18512}"/>
          </ac:spMkLst>
        </pc:spChg>
        <pc:spChg chg="add mod ord">
          <ac:chgData name="Daniel Khashabi" userId="62390808-c838-45e6-be59-d6fd0d208bc8" providerId="ADAL" clId="{CD8236EF-55DE-7142-A34A-4E98C8A634D1}" dt="2022-08-25T15:17:14.628" v="538" actId="700"/>
          <ac:spMkLst>
            <pc:docMk/>
            <pc:sldMk cId="4208739329" sldId="571"/>
            <ac:spMk id="6" creationId="{83D0DC56-1AC5-B1E9-ABC6-B8013F39376A}"/>
          </ac:spMkLst>
        </pc:spChg>
        <pc:picChg chg="add mod">
          <ac:chgData name="Daniel Khashabi" userId="62390808-c838-45e6-be59-d6fd0d208bc8" providerId="ADAL" clId="{CD8236EF-55DE-7142-A34A-4E98C8A634D1}" dt="2022-08-23T23:51:38.321" v="265" actId="27614"/>
          <ac:picMkLst>
            <pc:docMk/>
            <pc:sldMk cId="4208739329" sldId="571"/>
            <ac:picMk id="5" creationId="{5FBFF5D9-9A0B-E6AC-E280-1C1AEC057C4F}"/>
          </ac:picMkLst>
        </pc:picChg>
      </pc:sldChg>
      <pc:sldChg chg="addSp modSp new del mod ord modClrScheme chgLayout">
        <pc:chgData name="Daniel Khashabi" userId="62390808-c838-45e6-be59-d6fd0d208bc8" providerId="ADAL" clId="{CD8236EF-55DE-7142-A34A-4E98C8A634D1}" dt="2022-08-25T16:51:21.355" v="963" actId="2696"/>
        <pc:sldMkLst>
          <pc:docMk/>
          <pc:sldMk cId="2153209679" sldId="572"/>
        </pc:sldMkLst>
        <pc:spChg chg="mod ord">
          <ac:chgData name="Daniel Khashabi" userId="62390808-c838-45e6-be59-d6fd0d208bc8" providerId="ADAL" clId="{CD8236EF-55DE-7142-A34A-4E98C8A634D1}" dt="2022-08-25T15:17:14.647" v="539" actId="27636"/>
          <ac:spMkLst>
            <pc:docMk/>
            <pc:sldMk cId="2153209679" sldId="572"/>
            <ac:spMk id="2" creationId="{DD3BCD1B-C649-89B9-7765-96A47D60172A}"/>
          </ac:spMkLst>
        </pc:spChg>
        <pc:spChg chg="mod ord">
          <ac:chgData name="Daniel Khashabi" userId="62390808-c838-45e6-be59-d6fd0d208bc8" providerId="ADAL" clId="{CD8236EF-55DE-7142-A34A-4E98C8A634D1}" dt="2022-08-25T16:36:31.659" v="750" actId="20577"/>
          <ac:spMkLst>
            <pc:docMk/>
            <pc:sldMk cId="2153209679" sldId="572"/>
            <ac:spMk id="3" creationId="{813144C2-7ABF-CB72-74ED-C96A12FDD8E3}"/>
          </ac:spMkLst>
        </pc:spChg>
        <pc:spChg chg="add mod">
          <ac:chgData name="Daniel Khashabi" userId="62390808-c838-45e6-be59-d6fd0d208bc8" providerId="ADAL" clId="{CD8236EF-55DE-7142-A34A-4E98C8A634D1}" dt="2022-08-25T16:35:26.011" v="703" actId="1076"/>
          <ac:spMkLst>
            <pc:docMk/>
            <pc:sldMk cId="2153209679" sldId="572"/>
            <ac:spMk id="6" creationId="{1C7A7957-A45F-9049-601E-71C0742C2A69}"/>
          </ac:spMkLst>
        </pc:spChg>
        <pc:picChg chg="add mod">
          <ac:chgData name="Daniel Khashabi" userId="62390808-c838-45e6-be59-d6fd0d208bc8" providerId="ADAL" clId="{CD8236EF-55DE-7142-A34A-4E98C8A634D1}" dt="2022-08-25T16:35:51.115" v="724" actId="171"/>
          <ac:picMkLst>
            <pc:docMk/>
            <pc:sldMk cId="2153209679" sldId="572"/>
            <ac:picMk id="5" creationId="{14D09337-3875-E6A7-BF62-21555043BB4A}"/>
          </ac:picMkLst>
        </pc:picChg>
      </pc:sldChg>
      <pc:sldChg chg="modSp add del mod ord modShow">
        <pc:chgData name="Daniel Khashabi" userId="62390808-c838-45e6-be59-d6fd0d208bc8" providerId="ADAL" clId="{CD8236EF-55DE-7142-A34A-4E98C8A634D1}" dt="2022-08-31T02:51:01.369" v="4437" actId="2696"/>
        <pc:sldMkLst>
          <pc:docMk/>
          <pc:sldMk cId="2312192202" sldId="573"/>
        </pc:sldMkLst>
        <pc:spChg chg="mod">
          <ac:chgData name="Daniel Khashabi" userId="62390808-c838-45e6-be59-d6fd0d208bc8" providerId="ADAL" clId="{CD8236EF-55DE-7142-A34A-4E98C8A634D1}" dt="2022-08-25T16:36:53.915" v="755" actId="167"/>
          <ac:spMkLst>
            <pc:docMk/>
            <pc:sldMk cId="2312192202" sldId="573"/>
            <ac:spMk id="3" creationId="{813144C2-7ABF-CB72-74ED-C96A12FDD8E3}"/>
          </ac:spMkLst>
        </pc:spChg>
        <pc:spChg chg="mod">
          <ac:chgData name="Daniel Khashabi" userId="62390808-c838-45e6-be59-d6fd0d208bc8" providerId="ADAL" clId="{CD8236EF-55DE-7142-A34A-4E98C8A634D1}" dt="2022-08-25T16:45:24.222" v="950" actId="20577"/>
          <ac:spMkLst>
            <pc:docMk/>
            <pc:sldMk cId="2312192202" sldId="573"/>
            <ac:spMk id="6" creationId="{1C7A7957-A45F-9049-601E-71C0742C2A69}"/>
          </ac:spMkLst>
        </pc:spChg>
        <pc:picChg chg="mod">
          <ac:chgData name="Daniel Khashabi" userId="62390808-c838-45e6-be59-d6fd0d208bc8" providerId="ADAL" clId="{CD8236EF-55DE-7142-A34A-4E98C8A634D1}" dt="2022-08-25T16:36:58.417" v="759" actId="1035"/>
          <ac:picMkLst>
            <pc:docMk/>
            <pc:sldMk cId="2312192202" sldId="573"/>
            <ac:picMk id="5" creationId="{14D09337-3875-E6A7-BF62-21555043BB4A}"/>
          </ac:picMkLst>
        </pc:picChg>
      </pc:sldChg>
      <pc:sldChg chg="add del">
        <pc:chgData name="Daniel Khashabi" userId="62390808-c838-45e6-be59-d6fd0d208bc8" providerId="ADAL" clId="{CD8236EF-55DE-7142-A34A-4E98C8A634D1}" dt="2022-09-01T04:00:44.173" v="19563" actId="2696"/>
        <pc:sldMkLst>
          <pc:docMk/>
          <pc:sldMk cId="2780090063" sldId="573"/>
        </pc:sldMkLst>
      </pc:sldChg>
      <pc:sldChg chg="delSp modSp add del mod">
        <pc:chgData name="Daniel Khashabi" userId="62390808-c838-45e6-be59-d6fd0d208bc8" providerId="ADAL" clId="{CD8236EF-55DE-7142-A34A-4E98C8A634D1}" dt="2022-08-25T16:45:48.812" v="962" actId="2696"/>
        <pc:sldMkLst>
          <pc:docMk/>
          <pc:sldMk cId="3984826473" sldId="574"/>
        </pc:sldMkLst>
        <pc:spChg chg="mod">
          <ac:chgData name="Daniel Khashabi" userId="62390808-c838-45e6-be59-d6fd0d208bc8" providerId="ADAL" clId="{CD8236EF-55DE-7142-A34A-4E98C8A634D1}" dt="2022-08-25T16:37:49.039" v="883" actId="20577"/>
          <ac:spMkLst>
            <pc:docMk/>
            <pc:sldMk cId="3984826473" sldId="574"/>
            <ac:spMk id="3" creationId="{813144C2-7ABF-CB72-74ED-C96A12FDD8E3}"/>
          </ac:spMkLst>
        </pc:spChg>
        <pc:spChg chg="del">
          <ac:chgData name="Daniel Khashabi" userId="62390808-c838-45e6-be59-d6fd0d208bc8" providerId="ADAL" clId="{CD8236EF-55DE-7142-A34A-4E98C8A634D1}" dt="2022-08-25T16:44:33.535" v="925" actId="478"/>
          <ac:spMkLst>
            <pc:docMk/>
            <pc:sldMk cId="3984826473" sldId="574"/>
            <ac:spMk id="6" creationId="{1C7A7957-A45F-9049-601E-71C0742C2A69}"/>
          </ac:spMkLst>
        </pc:spChg>
        <pc:picChg chg="del">
          <ac:chgData name="Daniel Khashabi" userId="62390808-c838-45e6-be59-d6fd0d208bc8" providerId="ADAL" clId="{CD8236EF-55DE-7142-A34A-4E98C8A634D1}" dt="2022-08-25T16:37:10.642" v="761" actId="478"/>
          <ac:picMkLst>
            <pc:docMk/>
            <pc:sldMk cId="3984826473" sldId="574"/>
            <ac:picMk id="5" creationId="{14D09337-3875-E6A7-BF62-21555043BB4A}"/>
          </ac:picMkLst>
        </pc:picChg>
      </pc:sldChg>
      <pc:sldChg chg="addSp delSp modSp add del mod ord modShow">
        <pc:chgData name="Daniel Khashabi" userId="62390808-c838-45e6-be59-d6fd0d208bc8" providerId="ADAL" clId="{CD8236EF-55DE-7142-A34A-4E98C8A634D1}" dt="2022-08-31T02:51:01.369" v="4437" actId="2696"/>
        <pc:sldMkLst>
          <pc:docMk/>
          <pc:sldMk cId="699723276" sldId="575"/>
        </pc:sldMkLst>
        <pc:spChg chg="mod">
          <ac:chgData name="Daniel Khashabi" userId="62390808-c838-45e6-be59-d6fd0d208bc8" providerId="ADAL" clId="{CD8236EF-55DE-7142-A34A-4E98C8A634D1}" dt="2022-08-25T16:45:43.257" v="961" actId="404"/>
          <ac:spMkLst>
            <pc:docMk/>
            <pc:sldMk cId="699723276" sldId="575"/>
            <ac:spMk id="3" creationId="{813144C2-7ABF-CB72-74ED-C96A12FDD8E3}"/>
          </ac:spMkLst>
        </pc:spChg>
        <pc:spChg chg="add del mod">
          <ac:chgData name="Daniel Khashabi" userId="62390808-c838-45e6-be59-d6fd0d208bc8" providerId="ADAL" clId="{CD8236EF-55DE-7142-A34A-4E98C8A634D1}" dt="2022-08-25T16:45:32.109" v="953" actId="478"/>
          <ac:spMkLst>
            <pc:docMk/>
            <pc:sldMk cId="699723276" sldId="575"/>
            <ac:spMk id="4" creationId="{B6F2D803-3E77-B411-1638-6988C846FA67}"/>
          </ac:spMkLst>
        </pc:spChg>
        <pc:spChg chg="del">
          <ac:chgData name="Daniel Khashabi" userId="62390808-c838-45e6-be59-d6fd0d208bc8" providerId="ADAL" clId="{CD8236EF-55DE-7142-A34A-4E98C8A634D1}" dt="2022-08-25T16:44:37.855" v="926" actId="478"/>
          <ac:spMkLst>
            <pc:docMk/>
            <pc:sldMk cId="699723276" sldId="575"/>
            <ac:spMk id="6" creationId="{1C7A7957-A45F-9049-601E-71C0742C2A69}"/>
          </ac:spMkLst>
        </pc:spChg>
      </pc:sldChg>
      <pc:sldChg chg="add del">
        <pc:chgData name="Daniel Khashabi" userId="62390808-c838-45e6-be59-d6fd0d208bc8" providerId="ADAL" clId="{CD8236EF-55DE-7142-A34A-4E98C8A634D1}" dt="2022-09-01T04:00:44.173" v="19563" actId="2696"/>
        <pc:sldMkLst>
          <pc:docMk/>
          <pc:sldMk cId="2641747049" sldId="575"/>
        </pc:sldMkLst>
      </pc:sldChg>
      <pc:sldChg chg="addSp delSp modSp new del mod delAnim modAnim modShow modNotesTx">
        <pc:chgData name="Daniel Khashabi" userId="62390808-c838-45e6-be59-d6fd0d208bc8" providerId="ADAL" clId="{CD8236EF-55DE-7142-A34A-4E98C8A634D1}" dt="2022-08-31T02:51:01.369" v="4437" actId="2696"/>
        <pc:sldMkLst>
          <pc:docMk/>
          <pc:sldMk cId="1668098209" sldId="576"/>
        </pc:sldMkLst>
        <pc:spChg chg="mod">
          <ac:chgData name="Daniel Khashabi" userId="62390808-c838-45e6-be59-d6fd0d208bc8" providerId="ADAL" clId="{CD8236EF-55DE-7142-A34A-4E98C8A634D1}" dt="2022-08-25T16:58:09.744" v="1088" actId="20577"/>
          <ac:spMkLst>
            <pc:docMk/>
            <pc:sldMk cId="1668098209" sldId="576"/>
            <ac:spMk id="2" creationId="{963CCF36-154D-533F-3159-C2CC6C34BA91}"/>
          </ac:spMkLst>
        </pc:spChg>
        <pc:spChg chg="mod">
          <ac:chgData name="Daniel Khashabi" userId="62390808-c838-45e6-be59-d6fd0d208bc8" providerId="ADAL" clId="{CD8236EF-55DE-7142-A34A-4E98C8A634D1}" dt="2022-08-25T17:23:05.704" v="1554" actId="20577"/>
          <ac:spMkLst>
            <pc:docMk/>
            <pc:sldMk cId="1668098209" sldId="576"/>
            <ac:spMk id="3" creationId="{8EBBD88F-A51A-C63D-CE28-7D55E277FB43}"/>
          </ac:spMkLst>
        </pc:spChg>
        <pc:spChg chg="add mod">
          <ac:chgData name="Daniel Khashabi" userId="62390808-c838-45e6-be59-d6fd0d208bc8" providerId="ADAL" clId="{CD8236EF-55DE-7142-A34A-4E98C8A634D1}" dt="2022-08-25T17:28:35.814" v="2213" actId="1038"/>
          <ac:spMkLst>
            <pc:docMk/>
            <pc:sldMk cId="1668098209" sldId="576"/>
            <ac:spMk id="4" creationId="{32B892FA-13B0-3272-3538-86A28BD7E640}"/>
          </ac:spMkLst>
        </pc:spChg>
        <pc:spChg chg="add del mod">
          <ac:chgData name="Daniel Khashabi" userId="62390808-c838-45e6-be59-d6fd0d208bc8" providerId="ADAL" clId="{CD8236EF-55DE-7142-A34A-4E98C8A634D1}" dt="2022-08-25T17:30:44.455" v="2473" actId="478"/>
          <ac:spMkLst>
            <pc:docMk/>
            <pc:sldMk cId="1668098209" sldId="576"/>
            <ac:spMk id="5" creationId="{4F04DCB5-F496-AA44-D27E-D0EF870DD4F6}"/>
          </ac:spMkLst>
        </pc:spChg>
        <pc:spChg chg="add del mod">
          <ac:chgData name="Daniel Khashabi" userId="62390808-c838-45e6-be59-d6fd0d208bc8" providerId="ADAL" clId="{CD8236EF-55DE-7142-A34A-4E98C8A634D1}" dt="2022-08-25T17:30:44.455" v="2473" actId="478"/>
          <ac:spMkLst>
            <pc:docMk/>
            <pc:sldMk cId="1668098209" sldId="576"/>
            <ac:spMk id="6" creationId="{76A6ECB8-DAC0-7DDA-44C0-3CF070F957A1}"/>
          </ac:spMkLst>
        </pc:spChg>
        <pc:spChg chg="add mod">
          <ac:chgData name="Daniel Khashabi" userId="62390808-c838-45e6-be59-d6fd0d208bc8" providerId="ADAL" clId="{CD8236EF-55DE-7142-A34A-4E98C8A634D1}" dt="2022-08-25T17:30:33.864" v="2472" actId="1037"/>
          <ac:spMkLst>
            <pc:docMk/>
            <pc:sldMk cId="1668098209" sldId="576"/>
            <ac:spMk id="7" creationId="{D5E4A61B-E3C8-C850-3361-BA908A51CD51}"/>
          </ac:spMkLst>
        </pc:spChg>
        <pc:spChg chg="add del mod">
          <ac:chgData name="Daniel Khashabi" userId="62390808-c838-45e6-be59-d6fd0d208bc8" providerId="ADAL" clId="{CD8236EF-55DE-7142-A34A-4E98C8A634D1}" dt="2022-08-25T17:30:44.455" v="2473" actId="478"/>
          <ac:spMkLst>
            <pc:docMk/>
            <pc:sldMk cId="1668098209" sldId="576"/>
            <ac:spMk id="8" creationId="{C7DBD364-CAA1-4A60-C5A7-84F8330355D6}"/>
          </ac:spMkLst>
        </pc:spChg>
        <pc:spChg chg="add del mod">
          <ac:chgData name="Daniel Khashabi" userId="62390808-c838-45e6-be59-d6fd0d208bc8" providerId="ADAL" clId="{CD8236EF-55DE-7142-A34A-4E98C8A634D1}" dt="2022-08-25T17:30:44.455" v="2473" actId="478"/>
          <ac:spMkLst>
            <pc:docMk/>
            <pc:sldMk cId="1668098209" sldId="576"/>
            <ac:spMk id="9" creationId="{6EFDAD55-A26C-6A44-A369-68F6BC34FC82}"/>
          </ac:spMkLst>
        </pc:spChg>
        <pc:spChg chg="add mod">
          <ac:chgData name="Daniel Khashabi" userId="62390808-c838-45e6-be59-d6fd0d208bc8" providerId="ADAL" clId="{CD8236EF-55DE-7142-A34A-4E98C8A634D1}" dt="2022-08-25T17:24:17.546" v="1670" actId="1035"/>
          <ac:spMkLst>
            <pc:docMk/>
            <pc:sldMk cId="1668098209" sldId="576"/>
            <ac:spMk id="13" creationId="{D150C935-B2C0-0EAB-0E15-12FA1D368A6B}"/>
          </ac:spMkLst>
        </pc:spChg>
        <pc:spChg chg="add mod">
          <ac:chgData name="Daniel Khashabi" userId="62390808-c838-45e6-be59-d6fd0d208bc8" providerId="ADAL" clId="{CD8236EF-55DE-7142-A34A-4E98C8A634D1}" dt="2022-08-25T17:24:17.546" v="1670" actId="1035"/>
          <ac:spMkLst>
            <pc:docMk/>
            <pc:sldMk cId="1668098209" sldId="576"/>
            <ac:spMk id="14" creationId="{7F48FC93-9107-1BE0-882B-B1B5A252195F}"/>
          </ac:spMkLst>
        </pc:spChg>
        <pc:spChg chg="add mod">
          <ac:chgData name="Daniel Khashabi" userId="62390808-c838-45e6-be59-d6fd0d208bc8" providerId="ADAL" clId="{CD8236EF-55DE-7142-A34A-4E98C8A634D1}" dt="2022-08-25T17:24:17.546" v="1670" actId="1035"/>
          <ac:spMkLst>
            <pc:docMk/>
            <pc:sldMk cId="1668098209" sldId="576"/>
            <ac:spMk id="15" creationId="{4DF80751-C18C-60CF-EE23-DD24201A08B4}"/>
          </ac:spMkLst>
        </pc:spChg>
        <pc:spChg chg="add mod">
          <ac:chgData name="Daniel Khashabi" userId="62390808-c838-45e6-be59-d6fd0d208bc8" providerId="ADAL" clId="{CD8236EF-55DE-7142-A34A-4E98C8A634D1}" dt="2022-08-25T17:33:37.799" v="2538" actId="1038"/>
          <ac:spMkLst>
            <pc:docMk/>
            <pc:sldMk cId="1668098209" sldId="576"/>
            <ac:spMk id="16" creationId="{7749E1E7-D111-4D9D-D94A-3663F242250A}"/>
          </ac:spMkLst>
        </pc:spChg>
        <pc:spChg chg="add mod">
          <ac:chgData name="Daniel Khashabi" userId="62390808-c838-45e6-be59-d6fd0d208bc8" providerId="ADAL" clId="{CD8236EF-55DE-7142-A34A-4E98C8A634D1}" dt="2022-08-25T17:08:38.979" v="1312" actId="164"/>
          <ac:spMkLst>
            <pc:docMk/>
            <pc:sldMk cId="1668098209" sldId="576"/>
            <ac:spMk id="17" creationId="{928657D1-D288-1C21-3A74-3B92559C79CA}"/>
          </ac:spMkLst>
        </pc:spChg>
        <pc:spChg chg="add mod">
          <ac:chgData name="Daniel Khashabi" userId="62390808-c838-45e6-be59-d6fd0d208bc8" providerId="ADAL" clId="{CD8236EF-55DE-7142-A34A-4E98C8A634D1}" dt="2022-08-25T17:08:38.979" v="1312" actId="164"/>
          <ac:spMkLst>
            <pc:docMk/>
            <pc:sldMk cId="1668098209" sldId="576"/>
            <ac:spMk id="18" creationId="{A0E8DD17-D3B7-2E30-521C-6C9298000619}"/>
          </ac:spMkLst>
        </pc:spChg>
        <pc:spChg chg="add mod">
          <ac:chgData name="Daniel Khashabi" userId="62390808-c838-45e6-be59-d6fd0d208bc8" providerId="ADAL" clId="{CD8236EF-55DE-7142-A34A-4E98C8A634D1}" dt="2022-08-25T17:08:38.979" v="1312" actId="164"/>
          <ac:spMkLst>
            <pc:docMk/>
            <pc:sldMk cId="1668098209" sldId="576"/>
            <ac:spMk id="19" creationId="{FE2C8BBA-8FC2-B773-03A9-11A4DB8BD3B0}"/>
          </ac:spMkLst>
        </pc:spChg>
        <pc:spChg chg="add mod">
          <ac:chgData name="Daniel Khashabi" userId="62390808-c838-45e6-be59-d6fd0d208bc8" providerId="ADAL" clId="{CD8236EF-55DE-7142-A34A-4E98C8A634D1}" dt="2022-08-25T17:08:38.979" v="1312" actId="164"/>
          <ac:spMkLst>
            <pc:docMk/>
            <pc:sldMk cId="1668098209" sldId="576"/>
            <ac:spMk id="20" creationId="{05B478A0-275F-0889-A59F-02356968E9C3}"/>
          </ac:spMkLst>
        </pc:spChg>
        <pc:spChg chg="add mod">
          <ac:chgData name="Daniel Khashabi" userId="62390808-c838-45e6-be59-d6fd0d208bc8" providerId="ADAL" clId="{CD8236EF-55DE-7142-A34A-4E98C8A634D1}" dt="2022-08-25T17:08:38.979" v="1312" actId="164"/>
          <ac:spMkLst>
            <pc:docMk/>
            <pc:sldMk cId="1668098209" sldId="576"/>
            <ac:spMk id="21" creationId="{B79B9DD8-EE91-B276-827C-4ED892456AC7}"/>
          </ac:spMkLst>
        </pc:spChg>
        <pc:spChg chg="add mod">
          <ac:chgData name="Daniel Khashabi" userId="62390808-c838-45e6-be59-d6fd0d208bc8" providerId="ADAL" clId="{CD8236EF-55DE-7142-A34A-4E98C8A634D1}" dt="2022-08-25T17:09:12.065" v="1336" actId="403"/>
          <ac:spMkLst>
            <pc:docMk/>
            <pc:sldMk cId="1668098209" sldId="576"/>
            <ac:spMk id="22" creationId="{F1096711-AA7F-2590-24A4-46DA28271755}"/>
          </ac:spMkLst>
        </pc:spChg>
        <pc:spChg chg="add mod">
          <ac:chgData name="Daniel Khashabi" userId="62390808-c838-45e6-be59-d6fd0d208bc8" providerId="ADAL" clId="{CD8236EF-55DE-7142-A34A-4E98C8A634D1}" dt="2022-08-25T17:08:38.979" v="1312" actId="164"/>
          <ac:spMkLst>
            <pc:docMk/>
            <pc:sldMk cId="1668098209" sldId="576"/>
            <ac:spMk id="23" creationId="{4DBA1B74-0CCF-D969-813D-1B83DD55752A}"/>
          </ac:spMkLst>
        </pc:spChg>
        <pc:spChg chg="add mod">
          <ac:chgData name="Daniel Khashabi" userId="62390808-c838-45e6-be59-d6fd0d208bc8" providerId="ADAL" clId="{CD8236EF-55DE-7142-A34A-4E98C8A634D1}" dt="2022-08-25T17:08:38.979" v="1312" actId="164"/>
          <ac:spMkLst>
            <pc:docMk/>
            <pc:sldMk cId="1668098209" sldId="576"/>
            <ac:spMk id="24" creationId="{F5F080DE-1198-E52A-2799-2212395C91BE}"/>
          </ac:spMkLst>
        </pc:spChg>
        <pc:spChg chg="add mod">
          <ac:chgData name="Daniel Khashabi" userId="62390808-c838-45e6-be59-d6fd0d208bc8" providerId="ADAL" clId="{CD8236EF-55DE-7142-A34A-4E98C8A634D1}" dt="2022-08-25T17:08:13.413" v="1309" actId="164"/>
          <ac:spMkLst>
            <pc:docMk/>
            <pc:sldMk cId="1668098209" sldId="576"/>
            <ac:spMk id="25" creationId="{FDEBB589-2755-93FC-9A5A-8CDE9741067E}"/>
          </ac:spMkLst>
        </pc:spChg>
        <pc:spChg chg="add mod">
          <ac:chgData name="Daniel Khashabi" userId="62390808-c838-45e6-be59-d6fd0d208bc8" providerId="ADAL" clId="{CD8236EF-55DE-7142-A34A-4E98C8A634D1}" dt="2022-08-25T17:08:13.413" v="1309" actId="164"/>
          <ac:spMkLst>
            <pc:docMk/>
            <pc:sldMk cId="1668098209" sldId="576"/>
            <ac:spMk id="26" creationId="{4AF7EB41-6165-0473-C1A4-BD943767F480}"/>
          </ac:spMkLst>
        </pc:spChg>
        <pc:spChg chg="add mod">
          <ac:chgData name="Daniel Khashabi" userId="62390808-c838-45e6-be59-d6fd0d208bc8" providerId="ADAL" clId="{CD8236EF-55DE-7142-A34A-4E98C8A634D1}" dt="2022-08-25T17:08:13.413" v="1309" actId="164"/>
          <ac:spMkLst>
            <pc:docMk/>
            <pc:sldMk cId="1668098209" sldId="576"/>
            <ac:spMk id="27" creationId="{5343CCD4-284A-FAEA-F7E0-D298F51BFEB3}"/>
          </ac:spMkLst>
        </pc:spChg>
        <pc:spChg chg="add mod">
          <ac:chgData name="Daniel Khashabi" userId="62390808-c838-45e6-be59-d6fd0d208bc8" providerId="ADAL" clId="{CD8236EF-55DE-7142-A34A-4E98C8A634D1}" dt="2022-08-25T17:08:13.413" v="1309" actId="164"/>
          <ac:spMkLst>
            <pc:docMk/>
            <pc:sldMk cId="1668098209" sldId="576"/>
            <ac:spMk id="28" creationId="{6943E7B8-796F-4AD6-184E-A06B8739BDE9}"/>
          </ac:spMkLst>
        </pc:spChg>
        <pc:spChg chg="add mod">
          <ac:chgData name="Daniel Khashabi" userId="62390808-c838-45e6-be59-d6fd0d208bc8" providerId="ADAL" clId="{CD8236EF-55DE-7142-A34A-4E98C8A634D1}" dt="2022-08-25T17:09:06.065" v="1334" actId="404"/>
          <ac:spMkLst>
            <pc:docMk/>
            <pc:sldMk cId="1668098209" sldId="576"/>
            <ac:spMk id="29" creationId="{62EB87B2-6163-3F13-DCE7-6B2D19FB40BE}"/>
          </ac:spMkLst>
        </pc:spChg>
        <pc:spChg chg="add mod">
          <ac:chgData name="Daniel Khashabi" userId="62390808-c838-45e6-be59-d6fd0d208bc8" providerId="ADAL" clId="{CD8236EF-55DE-7142-A34A-4E98C8A634D1}" dt="2022-08-25T17:08:13.413" v="1309" actId="164"/>
          <ac:spMkLst>
            <pc:docMk/>
            <pc:sldMk cId="1668098209" sldId="576"/>
            <ac:spMk id="30" creationId="{1628DC89-A24C-A8E4-6F58-5117AA9D9EFB}"/>
          </ac:spMkLst>
        </pc:spChg>
        <pc:spChg chg="add mod">
          <ac:chgData name="Daniel Khashabi" userId="62390808-c838-45e6-be59-d6fd0d208bc8" providerId="ADAL" clId="{CD8236EF-55DE-7142-A34A-4E98C8A634D1}" dt="2022-08-25T17:08:13.413" v="1309" actId="164"/>
          <ac:spMkLst>
            <pc:docMk/>
            <pc:sldMk cId="1668098209" sldId="576"/>
            <ac:spMk id="31" creationId="{A30EB769-5A9C-194F-3D56-556F24715D6B}"/>
          </ac:spMkLst>
        </pc:spChg>
        <pc:spChg chg="add mod">
          <ac:chgData name="Daniel Khashabi" userId="62390808-c838-45e6-be59-d6fd0d208bc8" providerId="ADAL" clId="{CD8236EF-55DE-7142-A34A-4E98C8A634D1}" dt="2022-08-25T17:08:13.413" v="1309" actId="164"/>
          <ac:spMkLst>
            <pc:docMk/>
            <pc:sldMk cId="1668098209" sldId="576"/>
            <ac:spMk id="32" creationId="{7A09C4D2-E1BE-A75E-224C-56AAE3DE2E5B}"/>
          </ac:spMkLst>
        </pc:spChg>
        <pc:spChg chg="add mod">
          <ac:chgData name="Daniel Khashabi" userId="62390808-c838-45e6-be59-d6fd0d208bc8" providerId="ADAL" clId="{CD8236EF-55DE-7142-A34A-4E98C8A634D1}" dt="2022-08-25T17:28:21.986" v="2205" actId="167"/>
          <ac:spMkLst>
            <pc:docMk/>
            <pc:sldMk cId="1668098209" sldId="576"/>
            <ac:spMk id="36" creationId="{6C4E08CF-4F76-3DFA-A1D4-AC0E76084D00}"/>
          </ac:spMkLst>
        </pc:spChg>
        <pc:spChg chg="add del mod">
          <ac:chgData name="Daniel Khashabi" userId="62390808-c838-45e6-be59-d6fd0d208bc8" providerId="ADAL" clId="{CD8236EF-55DE-7142-A34A-4E98C8A634D1}" dt="2022-08-25T17:27:39.542" v="2182" actId="478"/>
          <ac:spMkLst>
            <pc:docMk/>
            <pc:sldMk cId="1668098209" sldId="576"/>
            <ac:spMk id="42" creationId="{15F61457-70E8-B6D0-BDA2-49F0BEE46A7E}"/>
          </ac:spMkLst>
        </pc:spChg>
        <pc:spChg chg="add del mod">
          <ac:chgData name="Daniel Khashabi" userId="62390808-c838-45e6-be59-d6fd0d208bc8" providerId="ADAL" clId="{CD8236EF-55DE-7142-A34A-4E98C8A634D1}" dt="2022-08-25T17:28:30.648" v="2208" actId="478"/>
          <ac:spMkLst>
            <pc:docMk/>
            <pc:sldMk cId="1668098209" sldId="576"/>
            <ac:spMk id="46" creationId="{546EABF0-E389-CBAA-54D7-4B2CB1BBD652}"/>
          </ac:spMkLst>
        </pc:spChg>
        <pc:spChg chg="add mod">
          <ac:chgData name="Daniel Khashabi" userId="62390808-c838-45e6-be59-d6fd0d208bc8" providerId="ADAL" clId="{CD8236EF-55DE-7142-A34A-4E98C8A634D1}" dt="2022-08-25T17:28:50.846" v="2252" actId="1037"/>
          <ac:spMkLst>
            <pc:docMk/>
            <pc:sldMk cId="1668098209" sldId="576"/>
            <ac:spMk id="50" creationId="{F125F697-E08F-3BC8-C09F-87AF1F606811}"/>
          </ac:spMkLst>
        </pc:spChg>
        <pc:spChg chg="add mod">
          <ac:chgData name="Daniel Khashabi" userId="62390808-c838-45e6-be59-d6fd0d208bc8" providerId="ADAL" clId="{CD8236EF-55DE-7142-A34A-4E98C8A634D1}" dt="2022-08-25T17:29:23.179" v="2341" actId="1037"/>
          <ac:spMkLst>
            <pc:docMk/>
            <pc:sldMk cId="1668098209" sldId="576"/>
            <ac:spMk id="52" creationId="{A8B12BD2-0BFD-6C53-2C71-31371E71632F}"/>
          </ac:spMkLst>
        </pc:spChg>
        <pc:spChg chg="add mod">
          <ac:chgData name="Daniel Khashabi" userId="62390808-c838-45e6-be59-d6fd0d208bc8" providerId="ADAL" clId="{CD8236EF-55DE-7142-A34A-4E98C8A634D1}" dt="2022-08-25T17:29:17.553" v="2338" actId="14100"/>
          <ac:spMkLst>
            <pc:docMk/>
            <pc:sldMk cId="1668098209" sldId="576"/>
            <ac:spMk id="54" creationId="{BB5F7323-A253-0F6F-4D05-F651A91C7EB2}"/>
          </ac:spMkLst>
        </pc:spChg>
        <pc:spChg chg="add del mod">
          <ac:chgData name="Daniel Khashabi" userId="62390808-c838-45e6-be59-d6fd0d208bc8" providerId="ADAL" clId="{CD8236EF-55DE-7142-A34A-4E98C8A634D1}" dt="2022-08-25T17:29:42.023" v="2345"/>
          <ac:spMkLst>
            <pc:docMk/>
            <pc:sldMk cId="1668098209" sldId="576"/>
            <ac:spMk id="60" creationId="{9A03B12D-CF24-0344-3B7E-8BEA66F67673}"/>
          </ac:spMkLst>
        </pc:spChg>
        <pc:spChg chg="add del mod">
          <ac:chgData name="Daniel Khashabi" userId="62390808-c838-45e6-be59-d6fd0d208bc8" providerId="ADAL" clId="{CD8236EF-55DE-7142-A34A-4E98C8A634D1}" dt="2022-08-25T17:29:51.635" v="2374" actId="478"/>
          <ac:spMkLst>
            <pc:docMk/>
            <pc:sldMk cId="1668098209" sldId="576"/>
            <ac:spMk id="61" creationId="{2FD6AB9B-F5A4-D159-0504-229D19395C5D}"/>
          </ac:spMkLst>
        </pc:spChg>
        <pc:spChg chg="add mod">
          <ac:chgData name="Daniel Khashabi" userId="62390808-c838-45e6-be59-d6fd0d208bc8" providerId="ADAL" clId="{CD8236EF-55DE-7142-A34A-4E98C8A634D1}" dt="2022-08-25T17:38:45.388" v="2715" actId="1035"/>
          <ac:spMkLst>
            <pc:docMk/>
            <pc:sldMk cId="1668098209" sldId="576"/>
            <ac:spMk id="62" creationId="{F4271DBF-DAA1-1D1A-D651-DD7552391F21}"/>
          </ac:spMkLst>
        </pc:spChg>
        <pc:spChg chg="add del mod">
          <ac:chgData name="Daniel Khashabi" userId="62390808-c838-45e6-be59-d6fd0d208bc8" providerId="ADAL" clId="{CD8236EF-55DE-7142-A34A-4E98C8A634D1}" dt="2022-08-25T17:31:35.937" v="2506"/>
          <ac:spMkLst>
            <pc:docMk/>
            <pc:sldMk cId="1668098209" sldId="576"/>
            <ac:spMk id="63" creationId="{1A5D7A91-3380-17DA-ECED-E485F3D2234A}"/>
          </ac:spMkLst>
        </pc:spChg>
        <pc:spChg chg="add del mod">
          <ac:chgData name="Daniel Khashabi" userId="62390808-c838-45e6-be59-d6fd0d208bc8" providerId="ADAL" clId="{CD8236EF-55DE-7142-A34A-4E98C8A634D1}" dt="2022-08-25T17:35:45.908" v="2598"/>
          <ac:spMkLst>
            <pc:docMk/>
            <pc:sldMk cId="1668098209" sldId="576"/>
            <ac:spMk id="65" creationId="{E8509501-9883-D7D1-E063-8CB7177836C9}"/>
          </ac:spMkLst>
        </pc:spChg>
        <pc:spChg chg="add mod">
          <ac:chgData name="Daniel Khashabi" userId="62390808-c838-45e6-be59-d6fd0d208bc8" providerId="ADAL" clId="{CD8236EF-55DE-7142-A34A-4E98C8A634D1}" dt="2022-08-25T17:35:55.925" v="2622" actId="1036"/>
          <ac:spMkLst>
            <pc:docMk/>
            <pc:sldMk cId="1668098209" sldId="576"/>
            <ac:spMk id="66" creationId="{9DABF086-7084-DF50-FC57-98F91D6A8F80}"/>
          </ac:spMkLst>
        </pc:spChg>
        <pc:spChg chg="add del mod">
          <ac:chgData name="Daniel Khashabi" userId="62390808-c838-45e6-be59-d6fd0d208bc8" providerId="ADAL" clId="{CD8236EF-55DE-7142-A34A-4E98C8A634D1}" dt="2022-08-25T17:38:27.291" v="2694" actId="21"/>
          <ac:spMkLst>
            <pc:docMk/>
            <pc:sldMk cId="1668098209" sldId="576"/>
            <ac:spMk id="67" creationId="{FC90BF64-2F57-5BB5-D133-AFA15922CA26}"/>
          </ac:spMkLst>
        </pc:spChg>
        <pc:spChg chg="add mod">
          <ac:chgData name="Daniel Khashabi" userId="62390808-c838-45e6-be59-d6fd0d208bc8" providerId="ADAL" clId="{CD8236EF-55DE-7142-A34A-4E98C8A634D1}" dt="2022-08-25T17:38:41.714" v="2703" actId="1037"/>
          <ac:spMkLst>
            <pc:docMk/>
            <pc:sldMk cId="1668098209" sldId="576"/>
            <ac:spMk id="68" creationId="{069025FA-1AA0-E6B5-CB5E-18D76786CA8F}"/>
          </ac:spMkLst>
        </pc:spChg>
        <pc:spChg chg="add del mod">
          <ac:chgData name="Daniel Khashabi" userId="62390808-c838-45e6-be59-d6fd0d208bc8" providerId="ADAL" clId="{CD8236EF-55DE-7142-A34A-4E98C8A634D1}" dt="2022-08-25T17:38:56.680" v="2718" actId="21"/>
          <ac:spMkLst>
            <pc:docMk/>
            <pc:sldMk cId="1668098209" sldId="576"/>
            <ac:spMk id="69" creationId="{7CE26D46-DB4D-3C34-A4D2-29E3166C2B23}"/>
          </ac:spMkLst>
        </pc:spChg>
        <pc:spChg chg="add mod">
          <ac:chgData name="Daniel Khashabi" userId="62390808-c838-45e6-be59-d6fd0d208bc8" providerId="ADAL" clId="{CD8236EF-55DE-7142-A34A-4E98C8A634D1}" dt="2022-08-25T17:39:01.141" v="2724"/>
          <ac:spMkLst>
            <pc:docMk/>
            <pc:sldMk cId="1668098209" sldId="576"/>
            <ac:spMk id="70" creationId="{F8B4E480-9A7C-0EB2-B351-882C97B01711}"/>
          </ac:spMkLst>
        </pc:spChg>
        <pc:grpChg chg="add mod">
          <ac:chgData name="Daniel Khashabi" userId="62390808-c838-45e6-be59-d6fd0d208bc8" providerId="ADAL" clId="{CD8236EF-55DE-7142-A34A-4E98C8A634D1}" dt="2022-08-25T17:38:59.633" v="2723" actId="1037"/>
          <ac:grpSpMkLst>
            <pc:docMk/>
            <pc:sldMk cId="1668098209" sldId="576"/>
            <ac:grpSpMk id="33" creationId="{A1DE3AA0-F9C1-3662-B236-183641BA547A}"/>
          </ac:grpSpMkLst>
        </pc:grpChg>
        <pc:grpChg chg="add mod">
          <ac:chgData name="Daniel Khashabi" userId="62390808-c838-45e6-be59-d6fd0d208bc8" providerId="ADAL" clId="{CD8236EF-55DE-7142-A34A-4E98C8A634D1}" dt="2022-08-25T17:09:59.524" v="1403" actId="1035"/>
          <ac:grpSpMkLst>
            <pc:docMk/>
            <pc:sldMk cId="1668098209" sldId="576"/>
            <ac:grpSpMk id="34" creationId="{3F004E48-7182-526C-112B-FB2685E262C8}"/>
          </ac:grpSpMkLst>
        </pc:grpChg>
        <pc:cxnChg chg="add mod">
          <ac:chgData name="Daniel Khashabi" userId="62390808-c838-45e6-be59-d6fd0d208bc8" providerId="ADAL" clId="{CD8236EF-55DE-7142-A34A-4E98C8A634D1}" dt="2022-08-25T17:28:41.018" v="2214" actId="14100"/>
          <ac:cxnSpMkLst>
            <pc:docMk/>
            <pc:sldMk cId="1668098209" sldId="576"/>
            <ac:cxnSpMk id="10" creationId="{7E4EDA2B-D8CE-1422-F3A9-7092F54A46FB}"/>
          </ac:cxnSpMkLst>
        </pc:cxnChg>
        <pc:cxnChg chg="add del mod">
          <ac:chgData name="Daniel Khashabi" userId="62390808-c838-45e6-be59-d6fd0d208bc8" providerId="ADAL" clId="{CD8236EF-55DE-7142-A34A-4E98C8A634D1}" dt="2022-08-25T17:30:44.455" v="2473" actId="478"/>
          <ac:cxnSpMkLst>
            <pc:docMk/>
            <pc:sldMk cId="1668098209" sldId="576"/>
            <ac:cxnSpMk id="11" creationId="{866E97AC-36D5-30FC-3A71-1080F41AD93C}"/>
          </ac:cxnSpMkLst>
        </pc:cxnChg>
        <pc:cxnChg chg="add del mod">
          <ac:chgData name="Daniel Khashabi" userId="62390808-c838-45e6-be59-d6fd0d208bc8" providerId="ADAL" clId="{CD8236EF-55DE-7142-A34A-4E98C8A634D1}" dt="2022-08-25T17:30:44.455" v="2473" actId="478"/>
          <ac:cxnSpMkLst>
            <pc:docMk/>
            <pc:sldMk cId="1668098209" sldId="576"/>
            <ac:cxnSpMk id="12" creationId="{BFC5B7BF-FCD9-1318-5AB1-00F12FF88F62}"/>
          </ac:cxnSpMkLst>
        </pc:cxnChg>
        <pc:cxnChg chg="add del mod">
          <ac:chgData name="Daniel Khashabi" userId="62390808-c838-45e6-be59-d6fd0d208bc8" providerId="ADAL" clId="{CD8236EF-55DE-7142-A34A-4E98C8A634D1}" dt="2022-08-25T17:28:30.648" v="2208" actId="478"/>
          <ac:cxnSpMkLst>
            <pc:docMk/>
            <pc:sldMk cId="1668098209" sldId="576"/>
            <ac:cxnSpMk id="47" creationId="{36308CB1-1B56-65FA-35A9-3A6258A77042}"/>
          </ac:cxnSpMkLst>
        </pc:cxnChg>
        <pc:cxnChg chg="add mod">
          <ac:chgData name="Daniel Khashabi" userId="62390808-c838-45e6-be59-d6fd0d208bc8" providerId="ADAL" clId="{CD8236EF-55DE-7142-A34A-4E98C8A634D1}" dt="2022-08-25T17:28:50.846" v="2252" actId="1037"/>
          <ac:cxnSpMkLst>
            <pc:docMk/>
            <pc:sldMk cId="1668098209" sldId="576"/>
            <ac:cxnSpMk id="51" creationId="{9440C4DF-87E5-F051-EC54-355480F8830B}"/>
          </ac:cxnSpMkLst>
        </pc:cxnChg>
        <pc:cxnChg chg="add mod">
          <ac:chgData name="Daniel Khashabi" userId="62390808-c838-45e6-be59-d6fd0d208bc8" providerId="ADAL" clId="{CD8236EF-55DE-7142-A34A-4E98C8A634D1}" dt="2022-08-25T17:29:29.283" v="2342" actId="14100"/>
          <ac:cxnSpMkLst>
            <pc:docMk/>
            <pc:sldMk cId="1668098209" sldId="576"/>
            <ac:cxnSpMk id="53" creationId="{7AC8F074-C6AD-8769-455B-57EA840FBD8B}"/>
          </ac:cxnSpMkLst>
        </pc:cxnChg>
        <pc:cxnChg chg="add mod">
          <ac:chgData name="Daniel Khashabi" userId="62390808-c838-45e6-be59-d6fd0d208bc8" providerId="ADAL" clId="{CD8236EF-55DE-7142-A34A-4E98C8A634D1}" dt="2022-08-25T17:29:34.617" v="2343" actId="14100"/>
          <ac:cxnSpMkLst>
            <pc:docMk/>
            <pc:sldMk cId="1668098209" sldId="576"/>
            <ac:cxnSpMk id="55" creationId="{A845FEF7-E3A1-7642-453E-F032DCBFC83F}"/>
          </ac:cxnSpMkLst>
        </pc:cxnChg>
      </pc:sldChg>
      <pc:sldChg chg="add del">
        <pc:chgData name="Daniel Khashabi" userId="62390808-c838-45e6-be59-d6fd0d208bc8" providerId="ADAL" clId="{CD8236EF-55DE-7142-A34A-4E98C8A634D1}" dt="2022-09-01T04:00:44.173" v="19563" actId="2696"/>
        <pc:sldMkLst>
          <pc:docMk/>
          <pc:sldMk cId="2520833583" sldId="576"/>
        </pc:sldMkLst>
      </pc:sldChg>
      <pc:sldChg chg="add del">
        <pc:chgData name="Daniel Khashabi" userId="62390808-c838-45e6-be59-d6fd0d208bc8" providerId="ADAL" clId="{CD8236EF-55DE-7142-A34A-4E98C8A634D1}" dt="2022-08-25T16:55:13.747" v="978"/>
        <pc:sldMkLst>
          <pc:docMk/>
          <pc:sldMk cId="2853640896" sldId="576"/>
        </pc:sldMkLst>
      </pc:sldChg>
      <pc:sldChg chg="add del">
        <pc:chgData name="Daniel Khashabi" userId="62390808-c838-45e6-be59-d6fd0d208bc8" providerId="ADAL" clId="{CD8236EF-55DE-7142-A34A-4E98C8A634D1}" dt="2022-09-01T04:00:44.173" v="19563" actId="2696"/>
        <pc:sldMkLst>
          <pc:docMk/>
          <pc:sldMk cId="2702994499" sldId="577"/>
        </pc:sldMkLst>
      </pc:sldChg>
      <pc:sldChg chg="add del">
        <pc:chgData name="Daniel Khashabi" userId="62390808-c838-45e6-be59-d6fd0d208bc8" providerId="ADAL" clId="{CD8236EF-55DE-7142-A34A-4E98C8A634D1}" dt="2022-08-25T17:33:50.356" v="2539" actId="2696"/>
        <pc:sldMkLst>
          <pc:docMk/>
          <pc:sldMk cId="2853640896" sldId="577"/>
        </pc:sldMkLst>
      </pc:sldChg>
      <pc:sldChg chg="addSp modSp new del mod">
        <pc:chgData name="Daniel Khashabi" userId="62390808-c838-45e6-be59-d6fd0d208bc8" providerId="ADAL" clId="{CD8236EF-55DE-7142-A34A-4E98C8A634D1}" dt="2022-08-31T02:51:01.369" v="4437" actId="2696"/>
        <pc:sldMkLst>
          <pc:docMk/>
          <pc:sldMk cId="3961812245" sldId="577"/>
        </pc:sldMkLst>
        <pc:spChg chg="mod">
          <ac:chgData name="Daniel Khashabi" userId="62390808-c838-45e6-be59-d6fd0d208bc8" providerId="ADAL" clId="{CD8236EF-55DE-7142-A34A-4E98C8A634D1}" dt="2022-08-25T17:37:38.089" v="2676" actId="20577"/>
          <ac:spMkLst>
            <pc:docMk/>
            <pc:sldMk cId="3961812245" sldId="577"/>
            <ac:spMk id="2" creationId="{E795AF0F-4CB6-7A2E-AE48-01FCD0E213F1}"/>
          </ac:spMkLst>
        </pc:spChg>
        <pc:spChg chg="mod">
          <ac:chgData name="Daniel Khashabi" userId="62390808-c838-45e6-be59-d6fd0d208bc8" providerId="ADAL" clId="{CD8236EF-55DE-7142-A34A-4E98C8A634D1}" dt="2022-08-25T17:37:45.730" v="2677"/>
          <ac:spMkLst>
            <pc:docMk/>
            <pc:sldMk cId="3961812245" sldId="577"/>
            <ac:spMk id="5" creationId="{82D51643-3FB0-DE24-8EE0-894051BF04D4}"/>
          </ac:spMkLst>
        </pc:spChg>
        <pc:spChg chg="mod">
          <ac:chgData name="Daniel Khashabi" userId="62390808-c838-45e6-be59-d6fd0d208bc8" providerId="ADAL" clId="{CD8236EF-55DE-7142-A34A-4E98C8A634D1}" dt="2022-08-25T17:37:45.730" v="2677"/>
          <ac:spMkLst>
            <pc:docMk/>
            <pc:sldMk cId="3961812245" sldId="577"/>
            <ac:spMk id="6" creationId="{590A0892-44CD-FAE3-8DB8-E3C2D12EAA3D}"/>
          </ac:spMkLst>
        </pc:spChg>
        <pc:spChg chg="mod">
          <ac:chgData name="Daniel Khashabi" userId="62390808-c838-45e6-be59-d6fd0d208bc8" providerId="ADAL" clId="{CD8236EF-55DE-7142-A34A-4E98C8A634D1}" dt="2022-08-25T17:37:45.730" v="2677"/>
          <ac:spMkLst>
            <pc:docMk/>
            <pc:sldMk cId="3961812245" sldId="577"/>
            <ac:spMk id="7" creationId="{B5BD69CE-8543-3261-7921-536746387574}"/>
          </ac:spMkLst>
        </pc:spChg>
        <pc:spChg chg="mod">
          <ac:chgData name="Daniel Khashabi" userId="62390808-c838-45e6-be59-d6fd0d208bc8" providerId="ADAL" clId="{CD8236EF-55DE-7142-A34A-4E98C8A634D1}" dt="2022-08-25T17:37:45.730" v="2677"/>
          <ac:spMkLst>
            <pc:docMk/>
            <pc:sldMk cId="3961812245" sldId="577"/>
            <ac:spMk id="8" creationId="{BDAB67C2-6832-786D-BB47-DDA2D437DBAC}"/>
          </ac:spMkLst>
        </pc:spChg>
        <pc:spChg chg="mod">
          <ac:chgData name="Daniel Khashabi" userId="62390808-c838-45e6-be59-d6fd0d208bc8" providerId="ADAL" clId="{CD8236EF-55DE-7142-A34A-4E98C8A634D1}" dt="2022-08-25T17:37:45.730" v="2677"/>
          <ac:spMkLst>
            <pc:docMk/>
            <pc:sldMk cId="3961812245" sldId="577"/>
            <ac:spMk id="9" creationId="{E796867A-AFAD-5C8D-64CF-0FD69074DFC5}"/>
          </ac:spMkLst>
        </pc:spChg>
        <pc:spChg chg="mod">
          <ac:chgData name="Daniel Khashabi" userId="62390808-c838-45e6-be59-d6fd0d208bc8" providerId="ADAL" clId="{CD8236EF-55DE-7142-A34A-4E98C8A634D1}" dt="2022-08-25T17:37:57.245" v="2686" actId="1076"/>
          <ac:spMkLst>
            <pc:docMk/>
            <pc:sldMk cId="3961812245" sldId="577"/>
            <ac:spMk id="10" creationId="{7A7A874D-7CFC-277D-2D6B-239CA3AB1000}"/>
          </ac:spMkLst>
        </pc:spChg>
        <pc:spChg chg="mod">
          <ac:chgData name="Daniel Khashabi" userId="62390808-c838-45e6-be59-d6fd0d208bc8" providerId="ADAL" clId="{CD8236EF-55DE-7142-A34A-4E98C8A634D1}" dt="2022-08-25T17:37:45.730" v="2677"/>
          <ac:spMkLst>
            <pc:docMk/>
            <pc:sldMk cId="3961812245" sldId="577"/>
            <ac:spMk id="11" creationId="{6A3859FA-C0D8-ACEE-9101-6CF82AF0BBC0}"/>
          </ac:spMkLst>
        </pc:spChg>
        <pc:spChg chg="mod">
          <ac:chgData name="Daniel Khashabi" userId="62390808-c838-45e6-be59-d6fd0d208bc8" providerId="ADAL" clId="{CD8236EF-55DE-7142-A34A-4E98C8A634D1}" dt="2022-08-25T17:37:45.730" v="2677"/>
          <ac:spMkLst>
            <pc:docMk/>
            <pc:sldMk cId="3961812245" sldId="577"/>
            <ac:spMk id="12" creationId="{55BE9EA7-3B45-C48F-F3E4-4AB4A8D22494}"/>
          </ac:spMkLst>
        </pc:spChg>
        <pc:spChg chg="add mod">
          <ac:chgData name="Daniel Khashabi" userId="62390808-c838-45e6-be59-d6fd0d208bc8" providerId="ADAL" clId="{CD8236EF-55DE-7142-A34A-4E98C8A634D1}" dt="2022-08-25T17:39:10.213" v="2726" actId="1076"/>
          <ac:spMkLst>
            <pc:docMk/>
            <pc:sldMk cId="3961812245" sldId="577"/>
            <ac:spMk id="13" creationId="{C30B2CB1-B7AB-A02A-E951-2E7F7DBCDAA6}"/>
          </ac:spMkLst>
        </pc:spChg>
        <pc:spChg chg="add mod">
          <ac:chgData name="Daniel Khashabi" userId="62390808-c838-45e6-be59-d6fd0d208bc8" providerId="ADAL" clId="{CD8236EF-55DE-7142-A34A-4E98C8A634D1}" dt="2022-08-25T17:58:38.884" v="2739" actId="1076"/>
          <ac:spMkLst>
            <pc:docMk/>
            <pc:sldMk cId="3961812245" sldId="577"/>
            <ac:spMk id="15" creationId="{203B862E-05D9-FC0C-2450-B5EB66E7D127}"/>
          </ac:spMkLst>
        </pc:spChg>
        <pc:grpChg chg="add mod">
          <ac:chgData name="Daniel Khashabi" userId="62390808-c838-45e6-be59-d6fd0d208bc8" providerId="ADAL" clId="{CD8236EF-55DE-7142-A34A-4E98C8A634D1}" dt="2022-08-25T17:39:13.704" v="2733" actId="1036"/>
          <ac:grpSpMkLst>
            <pc:docMk/>
            <pc:sldMk cId="3961812245" sldId="577"/>
            <ac:grpSpMk id="4" creationId="{6AF2C8D7-0006-8684-8F52-71803E48987C}"/>
          </ac:grpSpMkLst>
        </pc:grpChg>
        <pc:picChg chg="add mod modCrop">
          <ac:chgData name="Daniel Khashabi" userId="62390808-c838-45e6-be59-d6fd0d208bc8" providerId="ADAL" clId="{CD8236EF-55DE-7142-A34A-4E98C8A634D1}" dt="2022-08-25T18:00:22.752" v="2764" actId="1076"/>
          <ac:picMkLst>
            <pc:docMk/>
            <pc:sldMk cId="3961812245" sldId="577"/>
            <ac:picMk id="14" creationId="{A06A5EFF-49FC-E688-05E2-0D1C9BC92623}"/>
          </ac:picMkLst>
        </pc:picChg>
      </pc:sldChg>
      <pc:sldChg chg="addSp delSp modSp add del mod">
        <pc:chgData name="Daniel Khashabi" userId="62390808-c838-45e6-be59-d6fd0d208bc8" providerId="ADAL" clId="{CD8236EF-55DE-7142-A34A-4E98C8A634D1}" dt="2022-08-31T02:51:01.369" v="4437" actId="2696"/>
        <pc:sldMkLst>
          <pc:docMk/>
          <pc:sldMk cId="1020279713" sldId="578"/>
        </pc:sldMkLst>
        <pc:spChg chg="del">
          <ac:chgData name="Daniel Khashabi" userId="62390808-c838-45e6-be59-d6fd0d208bc8" providerId="ADAL" clId="{CD8236EF-55DE-7142-A34A-4E98C8A634D1}" dt="2022-08-25T17:59:15.171" v="2747" actId="478"/>
          <ac:spMkLst>
            <pc:docMk/>
            <pc:sldMk cId="1020279713" sldId="578"/>
            <ac:spMk id="15" creationId="{203B862E-05D9-FC0C-2450-B5EB66E7D127}"/>
          </ac:spMkLst>
        </pc:spChg>
        <pc:spChg chg="add mod">
          <ac:chgData name="Daniel Khashabi" userId="62390808-c838-45e6-be59-d6fd0d208bc8" providerId="ADAL" clId="{CD8236EF-55DE-7142-A34A-4E98C8A634D1}" dt="2022-08-25T17:59:18.818" v="2749" actId="1076"/>
          <ac:spMkLst>
            <pc:docMk/>
            <pc:sldMk cId="1020279713" sldId="578"/>
            <ac:spMk id="17" creationId="{90E75236-DBBB-A2F4-306C-CB5B0CB70891}"/>
          </ac:spMkLst>
        </pc:spChg>
        <pc:spChg chg="add mod">
          <ac:chgData name="Daniel Khashabi" userId="62390808-c838-45e6-be59-d6fd0d208bc8" providerId="ADAL" clId="{CD8236EF-55DE-7142-A34A-4E98C8A634D1}" dt="2022-08-25T17:59:18.818" v="2749" actId="1076"/>
          <ac:spMkLst>
            <pc:docMk/>
            <pc:sldMk cId="1020279713" sldId="578"/>
            <ac:spMk id="18" creationId="{DEF654A0-0781-557D-9BD2-014561AC44E0}"/>
          </ac:spMkLst>
        </pc:spChg>
        <pc:picChg chg="del">
          <ac:chgData name="Daniel Khashabi" userId="62390808-c838-45e6-be59-d6fd0d208bc8" providerId="ADAL" clId="{CD8236EF-55DE-7142-A34A-4E98C8A634D1}" dt="2022-08-25T17:58:52.839" v="2742" actId="478"/>
          <ac:picMkLst>
            <pc:docMk/>
            <pc:sldMk cId="1020279713" sldId="578"/>
            <ac:picMk id="14" creationId="{A06A5EFF-49FC-E688-05E2-0D1C9BC92623}"/>
          </ac:picMkLst>
        </pc:picChg>
        <pc:picChg chg="add mod modCrop">
          <ac:chgData name="Daniel Khashabi" userId="62390808-c838-45e6-be59-d6fd0d208bc8" providerId="ADAL" clId="{CD8236EF-55DE-7142-A34A-4E98C8A634D1}" dt="2022-08-25T17:59:06.018" v="2746" actId="1076"/>
          <ac:picMkLst>
            <pc:docMk/>
            <pc:sldMk cId="1020279713" sldId="578"/>
            <ac:picMk id="16" creationId="{2B0192C2-4F89-D2B0-3199-8C7F2F594802}"/>
          </ac:picMkLst>
        </pc:picChg>
      </pc:sldChg>
      <pc:sldChg chg="add del">
        <pc:chgData name="Daniel Khashabi" userId="62390808-c838-45e6-be59-d6fd0d208bc8" providerId="ADAL" clId="{CD8236EF-55DE-7142-A34A-4E98C8A634D1}" dt="2022-09-01T04:00:44.173" v="19563" actId="2696"/>
        <pc:sldMkLst>
          <pc:docMk/>
          <pc:sldMk cId="1657501576" sldId="578"/>
        </pc:sldMkLst>
      </pc:sldChg>
      <pc:sldChg chg="add del">
        <pc:chgData name="Daniel Khashabi" userId="62390808-c838-45e6-be59-d6fd0d208bc8" providerId="ADAL" clId="{CD8236EF-55DE-7142-A34A-4E98C8A634D1}" dt="2022-09-01T04:00:44.173" v="19563" actId="2696"/>
        <pc:sldMkLst>
          <pc:docMk/>
          <pc:sldMk cId="1186023277" sldId="579"/>
        </pc:sldMkLst>
      </pc:sldChg>
      <pc:sldChg chg="addSp delSp modSp add del mod">
        <pc:chgData name="Daniel Khashabi" userId="62390808-c838-45e6-be59-d6fd0d208bc8" providerId="ADAL" clId="{CD8236EF-55DE-7142-A34A-4E98C8A634D1}" dt="2022-08-31T02:51:01.369" v="4437" actId="2696"/>
        <pc:sldMkLst>
          <pc:docMk/>
          <pc:sldMk cId="2873189382" sldId="579"/>
        </pc:sldMkLst>
        <pc:spChg chg="add del mod">
          <ac:chgData name="Daniel Khashabi" userId="62390808-c838-45e6-be59-d6fd0d208bc8" providerId="ADAL" clId="{CD8236EF-55DE-7142-A34A-4E98C8A634D1}" dt="2022-08-25T18:03:00.044" v="2808"/>
          <ac:spMkLst>
            <pc:docMk/>
            <pc:sldMk cId="2873189382" sldId="579"/>
            <ac:spMk id="15" creationId="{321D1F90-A09C-67EE-FD01-401FCC64CB7D}"/>
          </ac:spMkLst>
        </pc:spChg>
        <pc:spChg chg="mod">
          <ac:chgData name="Daniel Khashabi" userId="62390808-c838-45e6-be59-d6fd0d208bc8" providerId="ADAL" clId="{CD8236EF-55DE-7142-A34A-4E98C8A634D1}" dt="2022-08-25T18:03:05.175" v="2816" actId="20577"/>
          <ac:spMkLst>
            <pc:docMk/>
            <pc:sldMk cId="2873189382" sldId="579"/>
            <ac:spMk id="17" creationId="{90E75236-DBBB-A2F4-306C-CB5B0CB70891}"/>
          </ac:spMkLst>
        </pc:spChg>
        <pc:spChg chg="del">
          <ac:chgData name="Daniel Khashabi" userId="62390808-c838-45e6-be59-d6fd0d208bc8" providerId="ADAL" clId="{CD8236EF-55DE-7142-A34A-4E98C8A634D1}" dt="2022-08-25T18:03:06.973" v="2817" actId="478"/>
          <ac:spMkLst>
            <pc:docMk/>
            <pc:sldMk cId="2873189382" sldId="579"/>
            <ac:spMk id="18" creationId="{DEF654A0-0781-557D-9BD2-014561AC44E0}"/>
          </ac:spMkLst>
        </pc:spChg>
        <pc:picChg chg="add mod">
          <ac:chgData name="Daniel Khashabi" userId="62390808-c838-45e6-be59-d6fd0d208bc8" providerId="ADAL" clId="{CD8236EF-55DE-7142-A34A-4E98C8A634D1}" dt="2022-08-25T18:00:37.885" v="2768" actId="1076"/>
          <ac:picMkLst>
            <pc:docMk/>
            <pc:sldMk cId="2873189382" sldId="579"/>
            <ac:picMk id="14" creationId="{B15BB8F5-D2C9-4DC2-28B2-0732E0CDB7FB}"/>
          </ac:picMkLst>
        </pc:picChg>
        <pc:picChg chg="del">
          <ac:chgData name="Daniel Khashabi" userId="62390808-c838-45e6-be59-d6fd0d208bc8" providerId="ADAL" clId="{CD8236EF-55DE-7142-A34A-4E98C8A634D1}" dt="2022-08-25T18:00:34.697" v="2766" actId="478"/>
          <ac:picMkLst>
            <pc:docMk/>
            <pc:sldMk cId="2873189382" sldId="579"/>
            <ac:picMk id="16" creationId="{2B0192C2-4F89-D2B0-3199-8C7F2F594802}"/>
          </ac:picMkLst>
        </pc:picChg>
        <pc:picChg chg="add del">
          <ac:chgData name="Daniel Khashabi" userId="62390808-c838-45e6-be59-d6fd0d208bc8" providerId="ADAL" clId="{CD8236EF-55DE-7142-A34A-4E98C8A634D1}" dt="2022-08-25T18:02:57.547" v="2806"/>
          <ac:picMkLst>
            <pc:docMk/>
            <pc:sldMk cId="2873189382" sldId="579"/>
            <ac:picMk id="1026" creationId="{CBFBC02B-7190-4B89-23CC-936E5DF4D60C}"/>
          </ac:picMkLst>
        </pc:picChg>
        <pc:picChg chg="add mod">
          <ac:chgData name="Daniel Khashabi" userId="62390808-c838-45e6-be59-d6fd0d208bc8" providerId="ADAL" clId="{CD8236EF-55DE-7142-A34A-4E98C8A634D1}" dt="2022-08-25T18:03:32.932" v="2829" actId="1035"/>
          <ac:picMkLst>
            <pc:docMk/>
            <pc:sldMk cId="2873189382" sldId="579"/>
            <ac:picMk id="1028" creationId="{B375BA0C-0027-935F-C86B-0CC51C9F0C2C}"/>
          </ac:picMkLst>
        </pc:picChg>
      </pc:sldChg>
      <pc:sldChg chg="modSp new del mod">
        <pc:chgData name="Daniel Khashabi" userId="62390808-c838-45e6-be59-d6fd0d208bc8" providerId="ADAL" clId="{CD8236EF-55DE-7142-A34A-4E98C8A634D1}" dt="2022-08-31T02:51:37.390" v="4439" actId="2696"/>
        <pc:sldMkLst>
          <pc:docMk/>
          <pc:sldMk cId="2480975042" sldId="580"/>
        </pc:sldMkLst>
        <pc:spChg chg="mod">
          <ac:chgData name="Daniel Khashabi" userId="62390808-c838-45e6-be59-d6fd0d208bc8" providerId="ADAL" clId="{CD8236EF-55DE-7142-A34A-4E98C8A634D1}" dt="2022-08-25T18:01:32.815" v="2803" actId="20577"/>
          <ac:spMkLst>
            <pc:docMk/>
            <pc:sldMk cId="2480975042" sldId="580"/>
            <ac:spMk id="2" creationId="{23C42B42-97B2-D47B-125F-236ED79EB636}"/>
          </ac:spMkLst>
        </pc:spChg>
      </pc:sldChg>
      <pc:sldChg chg="add del">
        <pc:chgData name="Daniel Khashabi" userId="62390808-c838-45e6-be59-d6fd0d208bc8" providerId="ADAL" clId="{CD8236EF-55DE-7142-A34A-4E98C8A634D1}" dt="2022-09-01T04:00:44.173" v="19563" actId="2696"/>
        <pc:sldMkLst>
          <pc:docMk/>
          <pc:sldMk cId="3454354571" sldId="580"/>
        </pc:sldMkLst>
      </pc:sldChg>
      <pc:sldChg chg="modSp new del mod">
        <pc:chgData name="Daniel Khashabi" userId="62390808-c838-45e6-be59-d6fd0d208bc8" providerId="ADAL" clId="{CD8236EF-55DE-7142-A34A-4E98C8A634D1}" dt="2022-08-25T18:25:25.478" v="2909" actId="2696"/>
        <pc:sldMkLst>
          <pc:docMk/>
          <pc:sldMk cId="2656149410" sldId="581"/>
        </pc:sldMkLst>
        <pc:spChg chg="mod">
          <ac:chgData name="Daniel Khashabi" userId="62390808-c838-45e6-be59-d6fd0d208bc8" providerId="ADAL" clId="{CD8236EF-55DE-7142-A34A-4E98C8A634D1}" dt="2022-08-25T18:04:35.660" v="2847" actId="20577"/>
          <ac:spMkLst>
            <pc:docMk/>
            <pc:sldMk cId="2656149410" sldId="581"/>
            <ac:spMk id="2" creationId="{EE86FED4-58B9-A8A2-F44C-CAEA05A0E184}"/>
          </ac:spMkLst>
        </pc:spChg>
      </pc:sldChg>
      <pc:sldChg chg="addSp delSp modSp new del mod modNotes">
        <pc:chgData name="Daniel Khashabi" userId="62390808-c838-45e6-be59-d6fd0d208bc8" providerId="ADAL" clId="{CD8236EF-55DE-7142-A34A-4E98C8A634D1}" dt="2022-08-31T02:51:37.390" v="4439" actId="2696"/>
        <pc:sldMkLst>
          <pc:docMk/>
          <pc:sldMk cId="407762405" sldId="582"/>
        </pc:sldMkLst>
        <pc:spChg chg="mod">
          <ac:chgData name="Daniel Khashabi" userId="62390808-c838-45e6-be59-d6fd0d208bc8" providerId="ADAL" clId="{CD8236EF-55DE-7142-A34A-4E98C8A634D1}" dt="2022-08-25T19:27:32.868" v="2944" actId="1035"/>
          <ac:spMkLst>
            <pc:docMk/>
            <pc:sldMk cId="407762405" sldId="582"/>
            <ac:spMk id="3" creationId="{E9B58CF0-41F0-1834-2169-FB12D647A775}"/>
          </ac:spMkLst>
        </pc:spChg>
        <pc:picChg chg="add del mod">
          <ac:chgData name="Daniel Khashabi" userId="62390808-c838-45e6-be59-d6fd0d208bc8" providerId="ADAL" clId="{CD8236EF-55DE-7142-A34A-4E98C8A634D1}" dt="2022-08-25T18:06:22.072" v="2872" actId="478"/>
          <ac:picMkLst>
            <pc:docMk/>
            <pc:sldMk cId="407762405" sldId="582"/>
            <ac:picMk id="2050" creationId="{07C0DCEE-885B-7D2C-EE1F-FEEE035EBB3B}"/>
          </ac:picMkLst>
        </pc:picChg>
        <pc:picChg chg="add mod">
          <ac:chgData name="Daniel Khashabi" userId="62390808-c838-45e6-be59-d6fd0d208bc8" providerId="ADAL" clId="{CD8236EF-55DE-7142-A34A-4E98C8A634D1}" dt="2022-08-25T18:25:46.465" v="2922" actId="1076"/>
          <ac:picMkLst>
            <pc:docMk/>
            <pc:sldMk cId="407762405" sldId="582"/>
            <ac:picMk id="2052" creationId="{508A9C8C-2404-76C7-3077-E3A20D59EED9}"/>
          </ac:picMkLst>
        </pc:picChg>
        <pc:picChg chg="add mod">
          <ac:chgData name="Daniel Khashabi" userId="62390808-c838-45e6-be59-d6fd0d208bc8" providerId="ADAL" clId="{CD8236EF-55DE-7142-A34A-4E98C8A634D1}" dt="2022-08-25T18:23:44.431" v="2885" actId="1076"/>
          <ac:picMkLst>
            <pc:docMk/>
            <pc:sldMk cId="407762405" sldId="582"/>
            <ac:picMk id="2054" creationId="{6F051409-147F-5EE4-29BF-C2DB3BBC2EE9}"/>
          </ac:picMkLst>
        </pc:picChg>
        <pc:picChg chg="add del">
          <ac:chgData name="Daniel Khashabi" userId="62390808-c838-45e6-be59-d6fd0d208bc8" providerId="ADAL" clId="{CD8236EF-55DE-7142-A34A-4E98C8A634D1}" dt="2022-08-25T18:24:32.762" v="2887"/>
          <ac:picMkLst>
            <pc:docMk/>
            <pc:sldMk cId="407762405" sldId="582"/>
            <ac:picMk id="2056" creationId="{3506DD0D-5F6B-A114-EE3B-E02A24497134}"/>
          </ac:picMkLst>
        </pc:picChg>
        <pc:picChg chg="add mod">
          <ac:chgData name="Daniel Khashabi" userId="62390808-c838-45e6-be59-d6fd0d208bc8" providerId="ADAL" clId="{CD8236EF-55DE-7142-A34A-4E98C8A634D1}" dt="2022-08-25T18:25:43.531" v="2921" actId="1076"/>
          <ac:picMkLst>
            <pc:docMk/>
            <pc:sldMk cId="407762405" sldId="582"/>
            <ac:picMk id="2058" creationId="{97676A52-86B6-11AF-AA00-DA89E1DF9F65}"/>
          </ac:picMkLst>
        </pc:picChg>
      </pc:sldChg>
      <pc:sldChg chg="add del">
        <pc:chgData name="Daniel Khashabi" userId="62390808-c838-45e6-be59-d6fd0d208bc8" providerId="ADAL" clId="{CD8236EF-55DE-7142-A34A-4E98C8A634D1}" dt="2022-09-01T04:00:44.173" v="19563" actId="2696"/>
        <pc:sldMkLst>
          <pc:docMk/>
          <pc:sldMk cId="1874249630" sldId="582"/>
        </pc:sldMkLst>
      </pc:sldChg>
      <pc:sldChg chg="addSp delSp modSp add del mod modNotes modNotesTx">
        <pc:chgData name="Daniel Khashabi" userId="62390808-c838-45e6-be59-d6fd0d208bc8" providerId="ADAL" clId="{CD8236EF-55DE-7142-A34A-4E98C8A634D1}" dt="2022-09-01T16:29:59.536" v="23154"/>
        <pc:sldMkLst>
          <pc:docMk/>
          <pc:sldMk cId="554279974" sldId="583"/>
        </pc:sldMkLst>
        <pc:spChg chg="del">
          <ac:chgData name="Daniel Khashabi" userId="62390808-c838-45e6-be59-d6fd0d208bc8" providerId="ADAL" clId="{CD8236EF-55DE-7142-A34A-4E98C8A634D1}" dt="2022-08-31T13:10:13.185" v="4517" actId="478"/>
          <ac:spMkLst>
            <pc:docMk/>
            <pc:sldMk cId="554279974" sldId="583"/>
            <ac:spMk id="2" creationId="{88152C43-617D-2A19-FCF8-8D0E464F72E6}"/>
          </ac:spMkLst>
        </pc:spChg>
        <pc:spChg chg="add mod">
          <ac:chgData name="Daniel Khashabi" userId="62390808-c838-45e6-be59-d6fd0d208bc8" providerId="ADAL" clId="{CD8236EF-55DE-7142-A34A-4E98C8A634D1}" dt="2022-09-01T16:29:59.536" v="23154"/>
          <ac:spMkLst>
            <pc:docMk/>
            <pc:sldMk cId="554279974" sldId="583"/>
            <ac:spMk id="2" creationId="{D0E4FDF4-1C11-CE44-BEF9-CF8F78FF9082}"/>
          </ac:spMkLst>
        </pc:spChg>
        <pc:spChg chg="add mod">
          <ac:chgData name="Daniel Khashabi" userId="62390808-c838-45e6-be59-d6fd0d208bc8" providerId="ADAL" clId="{CD8236EF-55DE-7142-A34A-4E98C8A634D1}" dt="2022-08-31T13:10:13.185" v="4517" actId="478"/>
          <ac:spMkLst>
            <pc:docMk/>
            <pc:sldMk cId="554279974" sldId="583"/>
            <ac:spMk id="5" creationId="{C084C4E0-5275-2865-2322-175D577109C6}"/>
          </ac:spMkLst>
        </pc:spChg>
      </pc:sldChg>
      <pc:sldChg chg="modSp new del mod">
        <pc:chgData name="Daniel Khashabi" userId="62390808-c838-45e6-be59-d6fd0d208bc8" providerId="ADAL" clId="{CD8236EF-55DE-7142-A34A-4E98C8A634D1}" dt="2022-08-31T13:10:05.428" v="4515" actId="2696"/>
        <pc:sldMkLst>
          <pc:docMk/>
          <pc:sldMk cId="1873708071" sldId="583"/>
        </pc:sldMkLst>
        <pc:spChg chg="mod">
          <ac:chgData name="Daniel Khashabi" userId="62390808-c838-45e6-be59-d6fd0d208bc8" providerId="ADAL" clId="{CD8236EF-55DE-7142-A34A-4E98C8A634D1}" dt="2022-08-25T19:30:14.007" v="3061" actId="20577"/>
          <ac:spMkLst>
            <pc:docMk/>
            <pc:sldMk cId="1873708071" sldId="583"/>
            <ac:spMk id="2" creationId="{88152C43-617D-2A19-FCF8-8D0E464F72E6}"/>
          </ac:spMkLst>
        </pc:spChg>
        <pc:spChg chg="mod">
          <ac:chgData name="Daniel Khashabi" userId="62390808-c838-45e6-be59-d6fd0d208bc8" providerId="ADAL" clId="{CD8236EF-55DE-7142-A34A-4E98C8A634D1}" dt="2022-08-25T19:29:44.740" v="3042" actId="20577"/>
          <ac:spMkLst>
            <pc:docMk/>
            <pc:sldMk cId="1873708071" sldId="583"/>
            <ac:spMk id="3" creationId="{2411FDAB-D6D2-2456-F626-25E621A0085C}"/>
          </ac:spMkLst>
        </pc:spChg>
      </pc:sldChg>
      <pc:sldChg chg="addSp delSp modSp add mod modNotes modNotesTx">
        <pc:chgData name="Daniel Khashabi" userId="62390808-c838-45e6-be59-d6fd0d208bc8" providerId="ADAL" clId="{CD8236EF-55DE-7142-A34A-4E98C8A634D1}" dt="2022-09-01T16:29:59.536" v="23154"/>
        <pc:sldMkLst>
          <pc:docMk/>
          <pc:sldMk cId="3361210140" sldId="584"/>
        </pc:sldMkLst>
        <pc:spChg chg="add mod">
          <ac:chgData name="Daniel Khashabi" userId="62390808-c838-45e6-be59-d6fd0d208bc8" providerId="ADAL" clId="{CD8236EF-55DE-7142-A34A-4E98C8A634D1}" dt="2022-09-01T16:29:59.536" v="23154"/>
          <ac:spMkLst>
            <pc:docMk/>
            <pc:sldMk cId="3361210140" sldId="584"/>
            <ac:spMk id="2" creationId="{7F399A99-B593-2E23-FD3B-6B8153294B61}"/>
          </ac:spMkLst>
        </pc:spChg>
        <pc:spChg chg="del">
          <ac:chgData name="Daniel Khashabi" userId="62390808-c838-45e6-be59-d6fd0d208bc8" providerId="ADAL" clId="{CD8236EF-55DE-7142-A34A-4E98C8A634D1}" dt="2022-08-31T13:10:16.648" v="4518" actId="478"/>
          <ac:spMkLst>
            <pc:docMk/>
            <pc:sldMk cId="3361210140" sldId="584"/>
            <ac:spMk id="2" creationId="{88152C43-617D-2A19-FCF8-8D0E464F72E6}"/>
          </ac:spMkLst>
        </pc:spChg>
        <pc:spChg chg="add mod">
          <ac:chgData name="Daniel Khashabi" userId="62390808-c838-45e6-be59-d6fd0d208bc8" providerId="ADAL" clId="{CD8236EF-55DE-7142-A34A-4E98C8A634D1}" dt="2022-08-31T13:10:16.648" v="4518" actId="478"/>
          <ac:spMkLst>
            <pc:docMk/>
            <pc:sldMk cId="3361210140" sldId="584"/>
            <ac:spMk id="5" creationId="{D86A9A40-4AA3-39BE-1F13-EE3C0B2546DB}"/>
          </ac:spMkLst>
        </pc:spChg>
      </pc:sldChg>
      <pc:sldChg chg="modSp add del mod">
        <pc:chgData name="Daniel Khashabi" userId="62390808-c838-45e6-be59-d6fd0d208bc8" providerId="ADAL" clId="{CD8236EF-55DE-7142-A34A-4E98C8A634D1}" dt="2022-08-31T13:10:05.428" v="4515" actId="2696"/>
        <pc:sldMkLst>
          <pc:docMk/>
          <pc:sldMk cId="3992255972" sldId="584"/>
        </pc:sldMkLst>
        <pc:spChg chg="mod">
          <ac:chgData name="Daniel Khashabi" userId="62390808-c838-45e6-be59-d6fd0d208bc8" providerId="ADAL" clId="{CD8236EF-55DE-7142-A34A-4E98C8A634D1}" dt="2022-08-25T19:30:24.046" v="3064" actId="20577"/>
          <ac:spMkLst>
            <pc:docMk/>
            <pc:sldMk cId="3992255972" sldId="584"/>
            <ac:spMk id="2" creationId="{88152C43-617D-2A19-FCF8-8D0E464F72E6}"/>
          </ac:spMkLst>
        </pc:spChg>
        <pc:spChg chg="mod">
          <ac:chgData name="Daniel Khashabi" userId="62390808-c838-45e6-be59-d6fd0d208bc8" providerId="ADAL" clId="{CD8236EF-55DE-7142-A34A-4E98C8A634D1}" dt="2022-08-25T19:30:06.821" v="3058" actId="20577"/>
          <ac:spMkLst>
            <pc:docMk/>
            <pc:sldMk cId="3992255972" sldId="584"/>
            <ac:spMk id="3" creationId="{2411FDAB-D6D2-2456-F626-25E621A0085C}"/>
          </ac:spMkLst>
        </pc:spChg>
      </pc:sldChg>
      <pc:sldChg chg="add del">
        <pc:chgData name="Daniel Khashabi" userId="62390808-c838-45e6-be59-d6fd0d208bc8" providerId="ADAL" clId="{CD8236EF-55DE-7142-A34A-4E98C8A634D1}" dt="2022-08-25T19:30:00.105" v="3054" actId="2696"/>
        <pc:sldMkLst>
          <pc:docMk/>
          <pc:sldMk cId="81444116" sldId="585"/>
        </pc:sldMkLst>
      </pc:sldChg>
      <pc:sldChg chg="addSp delSp modSp add mod modNotes">
        <pc:chgData name="Daniel Khashabi" userId="62390808-c838-45e6-be59-d6fd0d208bc8" providerId="ADAL" clId="{CD8236EF-55DE-7142-A34A-4E98C8A634D1}" dt="2022-09-01T16:29:59.536" v="23154"/>
        <pc:sldMkLst>
          <pc:docMk/>
          <pc:sldMk cId="1747116743" sldId="585"/>
        </pc:sldMkLst>
        <pc:spChg chg="del">
          <ac:chgData name="Daniel Khashabi" userId="62390808-c838-45e6-be59-d6fd0d208bc8" providerId="ADAL" clId="{CD8236EF-55DE-7142-A34A-4E98C8A634D1}" dt="2022-08-31T13:10:21.644" v="4519" actId="478"/>
          <ac:spMkLst>
            <pc:docMk/>
            <pc:sldMk cId="1747116743" sldId="585"/>
            <ac:spMk id="2" creationId="{88152C43-617D-2A19-FCF8-8D0E464F72E6}"/>
          </ac:spMkLst>
        </pc:spChg>
        <pc:spChg chg="add mod">
          <ac:chgData name="Daniel Khashabi" userId="62390808-c838-45e6-be59-d6fd0d208bc8" providerId="ADAL" clId="{CD8236EF-55DE-7142-A34A-4E98C8A634D1}" dt="2022-09-01T16:29:59.536" v="23154"/>
          <ac:spMkLst>
            <pc:docMk/>
            <pc:sldMk cId="1747116743" sldId="585"/>
            <ac:spMk id="2" creationId="{F6BE07AD-AD61-315D-E088-5308DAE1EDEA}"/>
          </ac:spMkLst>
        </pc:spChg>
        <pc:spChg chg="add mod">
          <ac:chgData name="Daniel Khashabi" userId="62390808-c838-45e6-be59-d6fd0d208bc8" providerId="ADAL" clId="{CD8236EF-55DE-7142-A34A-4E98C8A634D1}" dt="2022-08-31T13:10:21.644" v="4519" actId="478"/>
          <ac:spMkLst>
            <pc:docMk/>
            <pc:sldMk cId="1747116743" sldId="585"/>
            <ac:spMk id="5" creationId="{8B0FF918-7410-6D12-AAE9-3EF1DBB9B6ED}"/>
          </ac:spMkLst>
        </pc:spChg>
      </pc:sldChg>
      <pc:sldChg chg="modSp add del mod modNotesTx">
        <pc:chgData name="Daniel Khashabi" userId="62390808-c838-45e6-be59-d6fd0d208bc8" providerId="ADAL" clId="{CD8236EF-55DE-7142-A34A-4E98C8A634D1}" dt="2022-08-31T13:10:05.428" v="4515" actId="2696"/>
        <pc:sldMkLst>
          <pc:docMk/>
          <pc:sldMk cId="3473815412" sldId="585"/>
        </pc:sldMkLst>
        <pc:spChg chg="mod">
          <ac:chgData name="Daniel Khashabi" userId="62390808-c838-45e6-be59-d6fd0d208bc8" providerId="ADAL" clId="{CD8236EF-55DE-7142-A34A-4E98C8A634D1}" dt="2022-08-25T19:30:29.335" v="3065" actId="20577"/>
          <ac:spMkLst>
            <pc:docMk/>
            <pc:sldMk cId="3473815412" sldId="585"/>
            <ac:spMk id="2" creationId="{88152C43-617D-2A19-FCF8-8D0E464F72E6}"/>
          </ac:spMkLst>
        </pc:spChg>
        <pc:spChg chg="mod">
          <ac:chgData name="Daniel Khashabi" userId="62390808-c838-45e6-be59-d6fd0d208bc8" providerId="ADAL" clId="{CD8236EF-55DE-7142-A34A-4E98C8A634D1}" dt="2022-08-25T19:31:29.240" v="3085" actId="20577"/>
          <ac:spMkLst>
            <pc:docMk/>
            <pc:sldMk cId="3473815412" sldId="585"/>
            <ac:spMk id="3" creationId="{2411FDAB-D6D2-2456-F626-25E621A0085C}"/>
          </ac:spMkLst>
        </pc:spChg>
      </pc:sldChg>
      <pc:sldChg chg="modSp add del mod modNotesTx">
        <pc:chgData name="Daniel Khashabi" userId="62390808-c838-45e6-be59-d6fd0d208bc8" providerId="ADAL" clId="{CD8236EF-55DE-7142-A34A-4E98C8A634D1}" dt="2022-08-31T13:10:05.428" v="4515" actId="2696"/>
        <pc:sldMkLst>
          <pc:docMk/>
          <pc:sldMk cId="472426784" sldId="586"/>
        </pc:sldMkLst>
        <pc:spChg chg="mod">
          <ac:chgData name="Daniel Khashabi" userId="62390808-c838-45e6-be59-d6fd0d208bc8" providerId="ADAL" clId="{CD8236EF-55DE-7142-A34A-4E98C8A634D1}" dt="2022-08-25T19:32:28.289" v="3098" actId="20577"/>
          <ac:spMkLst>
            <pc:docMk/>
            <pc:sldMk cId="472426784" sldId="586"/>
            <ac:spMk id="2" creationId="{88152C43-617D-2A19-FCF8-8D0E464F72E6}"/>
          </ac:spMkLst>
        </pc:spChg>
        <pc:spChg chg="mod">
          <ac:chgData name="Daniel Khashabi" userId="62390808-c838-45e6-be59-d6fd0d208bc8" providerId="ADAL" clId="{CD8236EF-55DE-7142-A34A-4E98C8A634D1}" dt="2022-08-25T19:31:32.185" v="3086" actId="20577"/>
          <ac:spMkLst>
            <pc:docMk/>
            <pc:sldMk cId="472426784" sldId="586"/>
            <ac:spMk id="3" creationId="{2411FDAB-D6D2-2456-F626-25E621A0085C}"/>
          </ac:spMkLst>
        </pc:spChg>
      </pc:sldChg>
      <pc:sldChg chg="add del">
        <pc:chgData name="Daniel Khashabi" userId="62390808-c838-45e6-be59-d6fd0d208bc8" providerId="ADAL" clId="{CD8236EF-55DE-7142-A34A-4E98C8A634D1}" dt="2022-08-25T19:30:00.105" v="3054" actId="2696"/>
        <pc:sldMkLst>
          <pc:docMk/>
          <pc:sldMk cId="3175519413" sldId="586"/>
        </pc:sldMkLst>
      </pc:sldChg>
      <pc:sldChg chg="addSp delSp modSp add mod modNotes">
        <pc:chgData name="Daniel Khashabi" userId="62390808-c838-45e6-be59-d6fd0d208bc8" providerId="ADAL" clId="{CD8236EF-55DE-7142-A34A-4E98C8A634D1}" dt="2022-09-01T16:29:59.536" v="23154"/>
        <pc:sldMkLst>
          <pc:docMk/>
          <pc:sldMk cId="4041694443" sldId="586"/>
        </pc:sldMkLst>
        <pc:spChg chg="del">
          <ac:chgData name="Daniel Khashabi" userId="62390808-c838-45e6-be59-d6fd0d208bc8" providerId="ADAL" clId="{CD8236EF-55DE-7142-A34A-4E98C8A634D1}" dt="2022-08-31T13:10:24.796" v="4520" actId="478"/>
          <ac:spMkLst>
            <pc:docMk/>
            <pc:sldMk cId="4041694443" sldId="586"/>
            <ac:spMk id="2" creationId="{88152C43-617D-2A19-FCF8-8D0E464F72E6}"/>
          </ac:spMkLst>
        </pc:spChg>
        <pc:spChg chg="add mod">
          <ac:chgData name="Daniel Khashabi" userId="62390808-c838-45e6-be59-d6fd0d208bc8" providerId="ADAL" clId="{CD8236EF-55DE-7142-A34A-4E98C8A634D1}" dt="2022-09-01T16:29:59.536" v="23154"/>
          <ac:spMkLst>
            <pc:docMk/>
            <pc:sldMk cId="4041694443" sldId="586"/>
            <ac:spMk id="2" creationId="{9F61A390-C483-4EE6-E2CB-A49C3AF410C9}"/>
          </ac:spMkLst>
        </pc:spChg>
        <pc:spChg chg="add mod">
          <ac:chgData name="Daniel Khashabi" userId="62390808-c838-45e6-be59-d6fd0d208bc8" providerId="ADAL" clId="{CD8236EF-55DE-7142-A34A-4E98C8A634D1}" dt="2022-08-31T13:10:24.796" v="4520" actId="478"/>
          <ac:spMkLst>
            <pc:docMk/>
            <pc:sldMk cId="4041694443" sldId="586"/>
            <ac:spMk id="5" creationId="{F5F52FE7-7EF7-85EA-F001-449840C0DA87}"/>
          </ac:spMkLst>
        </pc:spChg>
      </pc:sldChg>
      <pc:sldChg chg="modSp add del mod modNotesTx">
        <pc:chgData name="Daniel Khashabi" userId="62390808-c838-45e6-be59-d6fd0d208bc8" providerId="ADAL" clId="{CD8236EF-55DE-7142-A34A-4E98C8A634D1}" dt="2022-08-31T13:10:05.428" v="4515" actId="2696"/>
        <pc:sldMkLst>
          <pc:docMk/>
          <pc:sldMk cId="430936565" sldId="587"/>
        </pc:sldMkLst>
        <pc:spChg chg="mod">
          <ac:chgData name="Daniel Khashabi" userId="62390808-c838-45e6-be59-d6fd0d208bc8" providerId="ADAL" clId="{CD8236EF-55DE-7142-A34A-4E98C8A634D1}" dt="2022-08-25T19:32:31.521" v="3099" actId="20577"/>
          <ac:spMkLst>
            <pc:docMk/>
            <pc:sldMk cId="430936565" sldId="587"/>
            <ac:spMk id="2" creationId="{88152C43-617D-2A19-FCF8-8D0E464F72E6}"/>
          </ac:spMkLst>
        </pc:spChg>
        <pc:spChg chg="mod">
          <ac:chgData name="Daniel Khashabi" userId="62390808-c838-45e6-be59-d6fd0d208bc8" providerId="ADAL" clId="{CD8236EF-55DE-7142-A34A-4E98C8A634D1}" dt="2022-08-25T19:31:36.065" v="3087" actId="20577"/>
          <ac:spMkLst>
            <pc:docMk/>
            <pc:sldMk cId="430936565" sldId="587"/>
            <ac:spMk id="3" creationId="{2411FDAB-D6D2-2456-F626-25E621A0085C}"/>
          </ac:spMkLst>
        </pc:spChg>
      </pc:sldChg>
      <pc:sldChg chg="addSp delSp modSp add mod modNotes">
        <pc:chgData name="Daniel Khashabi" userId="62390808-c838-45e6-be59-d6fd0d208bc8" providerId="ADAL" clId="{CD8236EF-55DE-7142-A34A-4E98C8A634D1}" dt="2022-09-01T16:29:59.536" v="23154"/>
        <pc:sldMkLst>
          <pc:docMk/>
          <pc:sldMk cId="918073493" sldId="587"/>
        </pc:sldMkLst>
        <pc:spChg chg="del">
          <ac:chgData name="Daniel Khashabi" userId="62390808-c838-45e6-be59-d6fd0d208bc8" providerId="ADAL" clId="{CD8236EF-55DE-7142-A34A-4E98C8A634D1}" dt="2022-08-31T13:10:28.202" v="4521" actId="478"/>
          <ac:spMkLst>
            <pc:docMk/>
            <pc:sldMk cId="918073493" sldId="587"/>
            <ac:spMk id="2" creationId="{88152C43-617D-2A19-FCF8-8D0E464F72E6}"/>
          </ac:spMkLst>
        </pc:spChg>
        <pc:spChg chg="add mod">
          <ac:chgData name="Daniel Khashabi" userId="62390808-c838-45e6-be59-d6fd0d208bc8" providerId="ADAL" clId="{CD8236EF-55DE-7142-A34A-4E98C8A634D1}" dt="2022-09-01T16:29:59.536" v="23154"/>
          <ac:spMkLst>
            <pc:docMk/>
            <pc:sldMk cId="918073493" sldId="587"/>
            <ac:spMk id="2" creationId="{9BDD3673-6252-BCD1-5B8C-04B689CB9033}"/>
          </ac:spMkLst>
        </pc:spChg>
        <pc:spChg chg="add mod">
          <ac:chgData name="Daniel Khashabi" userId="62390808-c838-45e6-be59-d6fd0d208bc8" providerId="ADAL" clId="{CD8236EF-55DE-7142-A34A-4E98C8A634D1}" dt="2022-08-31T13:10:28.202" v="4521" actId="478"/>
          <ac:spMkLst>
            <pc:docMk/>
            <pc:sldMk cId="918073493" sldId="587"/>
            <ac:spMk id="5" creationId="{EA72308B-2475-37FA-80B8-B0027E8DA622}"/>
          </ac:spMkLst>
        </pc:spChg>
      </pc:sldChg>
      <pc:sldChg chg="modSp add del mod modNotesTx">
        <pc:chgData name="Daniel Khashabi" userId="62390808-c838-45e6-be59-d6fd0d208bc8" providerId="ADAL" clId="{CD8236EF-55DE-7142-A34A-4E98C8A634D1}" dt="2022-08-31T13:10:05.428" v="4515" actId="2696"/>
        <pc:sldMkLst>
          <pc:docMk/>
          <pc:sldMk cId="594945289" sldId="588"/>
        </pc:sldMkLst>
        <pc:spChg chg="mod">
          <ac:chgData name="Daniel Khashabi" userId="62390808-c838-45e6-be59-d6fd0d208bc8" providerId="ADAL" clId="{CD8236EF-55DE-7142-A34A-4E98C8A634D1}" dt="2022-08-25T19:32:34.561" v="3100" actId="20577"/>
          <ac:spMkLst>
            <pc:docMk/>
            <pc:sldMk cId="594945289" sldId="588"/>
            <ac:spMk id="2" creationId="{88152C43-617D-2A19-FCF8-8D0E464F72E6}"/>
          </ac:spMkLst>
        </pc:spChg>
      </pc:sldChg>
      <pc:sldChg chg="addSp delSp modSp add mod modNotes">
        <pc:chgData name="Daniel Khashabi" userId="62390808-c838-45e6-be59-d6fd0d208bc8" providerId="ADAL" clId="{CD8236EF-55DE-7142-A34A-4E98C8A634D1}" dt="2022-09-01T16:29:59.536" v="23154"/>
        <pc:sldMkLst>
          <pc:docMk/>
          <pc:sldMk cId="1537972287" sldId="588"/>
        </pc:sldMkLst>
        <pc:spChg chg="del">
          <ac:chgData name="Daniel Khashabi" userId="62390808-c838-45e6-be59-d6fd0d208bc8" providerId="ADAL" clId="{CD8236EF-55DE-7142-A34A-4E98C8A634D1}" dt="2022-08-31T13:10:36.300" v="4524" actId="478"/>
          <ac:spMkLst>
            <pc:docMk/>
            <pc:sldMk cId="1537972287" sldId="588"/>
            <ac:spMk id="2" creationId="{88152C43-617D-2A19-FCF8-8D0E464F72E6}"/>
          </ac:spMkLst>
        </pc:spChg>
        <pc:spChg chg="add mod">
          <ac:chgData name="Daniel Khashabi" userId="62390808-c838-45e6-be59-d6fd0d208bc8" providerId="ADAL" clId="{CD8236EF-55DE-7142-A34A-4E98C8A634D1}" dt="2022-09-01T16:29:59.536" v="23154"/>
          <ac:spMkLst>
            <pc:docMk/>
            <pc:sldMk cId="1537972287" sldId="588"/>
            <ac:spMk id="2" creationId="{D627C7AB-C835-782F-E605-797541D6EE5A}"/>
          </ac:spMkLst>
        </pc:spChg>
        <pc:spChg chg="add mod">
          <ac:chgData name="Daniel Khashabi" userId="62390808-c838-45e6-be59-d6fd0d208bc8" providerId="ADAL" clId="{CD8236EF-55DE-7142-A34A-4E98C8A634D1}" dt="2022-08-31T13:10:36.300" v="4524" actId="478"/>
          <ac:spMkLst>
            <pc:docMk/>
            <pc:sldMk cId="1537972287" sldId="588"/>
            <ac:spMk id="5" creationId="{719D465C-D2E5-38EA-46EB-0E9555451120}"/>
          </ac:spMkLst>
        </pc:spChg>
      </pc:sldChg>
      <pc:sldChg chg="modSp add del mod">
        <pc:chgData name="Daniel Khashabi" userId="62390808-c838-45e6-be59-d6fd0d208bc8" providerId="ADAL" clId="{CD8236EF-55DE-7142-A34A-4E98C8A634D1}" dt="2022-08-31T13:10:05.428" v="4515" actId="2696"/>
        <pc:sldMkLst>
          <pc:docMk/>
          <pc:sldMk cId="2580702234" sldId="589"/>
        </pc:sldMkLst>
        <pc:spChg chg="mod">
          <ac:chgData name="Daniel Khashabi" userId="62390808-c838-45e6-be59-d6fd0d208bc8" providerId="ADAL" clId="{CD8236EF-55DE-7142-A34A-4E98C8A634D1}" dt="2022-08-25T19:32:37.465" v="3101" actId="20577"/>
          <ac:spMkLst>
            <pc:docMk/>
            <pc:sldMk cId="2580702234" sldId="589"/>
            <ac:spMk id="2" creationId="{88152C43-617D-2A19-FCF8-8D0E464F72E6}"/>
          </ac:spMkLst>
        </pc:spChg>
      </pc:sldChg>
      <pc:sldChg chg="addSp delSp modSp add mod modNotes">
        <pc:chgData name="Daniel Khashabi" userId="62390808-c838-45e6-be59-d6fd0d208bc8" providerId="ADAL" clId="{CD8236EF-55DE-7142-A34A-4E98C8A634D1}" dt="2022-09-01T16:29:59.536" v="23154"/>
        <pc:sldMkLst>
          <pc:docMk/>
          <pc:sldMk cId="4216434262" sldId="589"/>
        </pc:sldMkLst>
        <pc:spChg chg="add mod">
          <ac:chgData name="Daniel Khashabi" userId="62390808-c838-45e6-be59-d6fd0d208bc8" providerId="ADAL" clId="{CD8236EF-55DE-7142-A34A-4E98C8A634D1}" dt="2022-09-01T16:29:59.536" v="23154"/>
          <ac:spMkLst>
            <pc:docMk/>
            <pc:sldMk cId="4216434262" sldId="589"/>
            <ac:spMk id="2" creationId="{7F5F58E0-3566-FA86-76DB-12474E6A14BB}"/>
          </ac:spMkLst>
        </pc:spChg>
        <pc:spChg chg="del">
          <ac:chgData name="Daniel Khashabi" userId="62390808-c838-45e6-be59-d6fd0d208bc8" providerId="ADAL" clId="{CD8236EF-55DE-7142-A34A-4E98C8A634D1}" dt="2022-08-31T13:10:33.076" v="4523" actId="478"/>
          <ac:spMkLst>
            <pc:docMk/>
            <pc:sldMk cId="4216434262" sldId="589"/>
            <ac:spMk id="2" creationId="{88152C43-617D-2A19-FCF8-8D0E464F72E6}"/>
          </ac:spMkLst>
        </pc:spChg>
        <pc:spChg chg="add mod">
          <ac:chgData name="Daniel Khashabi" userId="62390808-c838-45e6-be59-d6fd0d208bc8" providerId="ADAL" clId="{CD8236EF-55DE-7142-A34A-4E98C8A634D1}" dt="2022-08-31T13:10:33.076" v="4523" actId="478"/>
          <ac:spMkLst>
            <pc:docMk/>
            <pc:sldMk cId="4216434262" sldId="589"/>
            <ac:spMk id="5" creationId="{08FC0BE3-1908-DE8A-9122-EF1BF72EA9C9}"/>
          </ac:spMkLst>
        </pc:spChg>
        <pc:spChg chg="add del mod">
          <ac:chgData name="Daniel Khashabi" userId="62390808-c838-45e6-be59-d6fd0d208bc8" providerId="ADAL" clId="{CD8236EF-55DE-7142-A34A-4E98C8A634D1}" dt="2022-08-31T15:38:59.694" v="4988"/>
          <ac:spMkLst>
            <pc:docMk/>
            <pc:sldMk cId="4216434262" sldId="589"/>
            <ac:spMk id="6" creationId="{0437CC89-EF0A-52EB-F4A2-053B20F832C2}"/>
          </ac:spMkLst>
        </pc:spChg>
        <pc:spChg chg="add del mod">
          <ac:chgData name="Daniel Khashabi" userId="62390808-c838-45e6-be59-d6fd0d208bc8" providerId="ADAL" clId="{CD8236EF-55DE-7142-A34A-4E98C8A634D1}" dt="2022-08-31T15:38:59.694" v="4988"/>
          <ac:spMkLst>
            <pc:docMk/>
            <pc:sldMk cId="4216434262" sldId="589"/>
            <ac:spMk id="7" creationId="{FBA895A5-BCC9-0206-8C73-47087647C61A}"/>
          </ac:spMkLst>
        </pc:spChg>
        <pc:spChg chg="add del mod">
          <ac:chgData name="Daniel Khashabi" userId="62390808-c838-45e6-be59-d6fd0d208bc8" providerId="ADAL" clId="{CD8236EF-55DE-7142-A34A-4E98C8A634D1}" dt="2022-08-31T15:38:59.694" v="4988"/>
          <ac:spMkLst>
            <pc:docMk/>
            <pc:sldMk cId="4216434262" sldId="589"/>
            <ac:spMk id="8" creationId="{2E14C8E2-65A6-7C67-9D65-A1002E354B22}"/>
          </ac:spMkLst>
        </pc:spChg>
        <pc:spChg chg="add del mod">
          <ac:chgData name="Daniel Khashabi" userId="62390808-c838-45e6-be59-d6fd0d208bc8" providerId="ADAL" clId="{CD8236EF-55DE-7142-A34A-4E98C8A634D1}" dt="2022-08-31T15:38:59.694" v="4988"/>
          <ac:spMkLst>
            <pc:docMk/>
            <pc:sldMk cId="4216434262" sldId="589"/>
            <ac:spMk id="9" creationId="{903EAACF-02A6-1078-2EF2-D06367D56ECC}"/>
          </ac:spMkLst>
        </pc:spChg>
        <pc:spChg chg="add del mod">
          <ac:chgData name="Daniel Khashabi" userId="62390808-c838-45e6-be59-d6fd0d208bc8" providerId="ADAL" clId="{CD8236EF-55DE-7142-A34A-4E98C8A634D1}" dt="2022-08-31T15:38:59.694" v="4988"/>
          <ac:spMkLst>
            <pc:docMk/>
            <pc:sldMk cId="4216434262" sldId="589"/>
            <ac:spMk id="10" creationId="{D26382F9-581C-5269-E56D-DADC90D2B904}"/>
          </ac:spMkLst>
        </pc:spChg>
      </pc:sldChg>
      <pc:sldChg chg="addSp delSp new del mod">
        <pc:chgData name="Daniel Khashabi" userId="62390808-c838-45e6-be59-d6fd0d208bc8" providerId="ADAL" clId="{CD8236EF-55DE-7142-A34A-4E98C8A634D1}" dt="2022-08-25T19:45:26.920" v="3277" actId="2696"/>
        <pc:sldMkLst>
          <pc:docMk/>
          <pc:sldMk cId="470005571" sldId="590"/>
        </pc:sldMkLst>
        <pc:spChg chg="add del">
          <ac:chgData name="Daniel Khashabi" userId="62390808-c838-45e6-be59-d6fd0d208bc8" providerId="ADAL" clId="{CD8236EF-55DE-7142-A34A-4E98C8A634D1}" dt="2022-08-25T19:36:08.222" v="3104" actId="22"/>
          <ac:spMkLst>
            <pc:docMk/>
            <pc:sldMk cId="470005571" sldId="590"/>
            <ac:spMk id="5" creationId="{BFF0263D-86F1-EE90-B16F-034FBB436F22}"/>
          </ac:spMkLst>
        </pc:spChg>
      </pc:sldChg>
      <pc:sldChg chg="addSp modSp add del mod">
        <pc:chgData name="Daniel Khashabi" userId="62390808-c838-45e6-be59-d6fd0d208bc8" providerId="ADAL" clId="{CD8236EF-55DE-7142-A34A-4E98C8A634D1}" dt="2022-08-31T13:10:05.428" v="4515" actId="2696"/>
        <pc:sldMkLst>
          <pc:docMk/>
          <pc:sldMk cId="1402032034" sldId="591"/>
        </pc:sldMkLst>
        <pc:spChg chg="mod">
          <ac:chgData name="Daniel Khashabi" userId="62390808-c838-45e6-be59-d6fd0d208bc8" providerId="ADAL" clId="{CD8236EF-55DE-7142-A34A-4E98C8A634D1}" dt="2022-08-25T19:37:47.132" v="3132" actId="2711"/>
          <ac:spMkLst>
            <pc:docMk/>
            <pc:sldMk cId="1402032034" sldId="591"/>
            <ac:spMk id="3" creationId="{2411FDAB-D6D2-2456-F626-25E621A0085C}"/>
          </ac:spMkLst>
        </pc:spChg>
        <pc:spChg chg="add mod">
          <ac:chgData name="Daniel Khashabi" userId="62390808-c838-45e6-be59-d6fd0d208bc8" providerId="ADAL" clId="{CD8236EF-55DE-7142-A34A-4E98C8A634D1}" dt="2022-08-25T19:44:16.197" v="3271" actId="14100"/>
          <ac:spMkLst>
            <pc:docMk/>
            <pc:sldMk cId="1402032034" sldId="591"/>
            <ac:spMk id="4" creationId="{63027015-9774-4B63-6394-57D427B5D7AB}"/>
          </ac:spMkLst>
        </pc:spChg>
        <pc:spChg chg="add mod">
          <ac:chgData name="Daniel Khashabi" userId="62390808-c838-45e6-be59-d6fd0d208bc8" providerId="ADAL" clId="{CD8236EF-55DE-7142-A34A-4E98C8A634D1}" dt="2022-08-25T19:44:19.331" v="3272" actId="1076"/>
          <ac:spMkLst>
            <pc:docMk/>
            <pc:sldMk cId="1402032034" sldId="591"/>
            <ac:spMk id="5" creationId="{82B453B2-42FB-E382-53F7-86EB9194F1D0}"/>
          </ac:spMkLst>
        </pc:spChg>
        <pc:spChg chg="add mod">
          <ac:chgData name="Daniel Khashabi" userId="62390808-c838-45e6-be59-d6fd0d208bc8" providerId="ADAL" clId="{CD8236EF-55DE-7142-A34A-4E98C8A634D1}" dt="2022-08-25T19:44:33.386" v="3274" actId="1076"/>
          <ac:spMkLst>
            <pc:docMk/>
            <pc:sldMk cId="1402032034" sldId="591"/>
            <ac:spMk id="6" creationId="{E1DCD084-2986-AA35-302B-2A2D424844BA}"/>
          </ac:spMkLst>
        </pc:spChg>
        <pc:spChg chg="add mod">
          <ac:chgData name="Daniel Khashabi" userId="62390808-c838-45e6-be59-d6fd0d208bc8" providerId="ADAL" clId="{CD8236EF-55DE-7142-A34A-4E98C8A634D1}" dt="2022-08-25T19:44:33.386" v="3274" actId="1076"/>
          <ac:spMkLst>
            <pc:docMk/>
            <pc:sldMk cId="1402032034" sldId="591"/>
            <ac:spMk id="7" creationId="{2AC4BAC5-A2D2-FF3A-A926-E62DD20B1F95}"/>
          </ac:spMkLst>
        </pc:spChg>
      </pc:sldChg>
      <pc:sldChg chg="addSp delSp modSp add del mod modNotes modNotesTx">
        <pc:chgData name="Daniel Khashabi" userId="62390808-c838-45e6-be59-d6fd0d208bc8" providerId="ADAL" clId="{CD8236EF-55DE-7142-A34A-4E98C8A634D1}" dt="2022-09-01T16:29:59.536" v="23154"/>
        <pc:sldMkLst>
          <pc:docMk/>
          <pc:sldMk cId="2406385940" sldId="591"/>
        </pc:sldMkLst>
        <pc:spChg chg="del">
          <ac:chgData name="Daniel Khashabi" userId="62390808-c838-45e6-be59-d6fd0d208bc8" providerId="ADAL" clId="{CD8236EF-55DE-7142-A34A-4E98C8A634D1}" dt="2022-08-31T13:10:31.094" v="4522" actId="478"/>
          <ac:spMkLst>
            <pc:docMk/>
            <pc:sldMk cId="2406385940" sldId="591"/>
            <ac:spMk id="2" creationId="{88152C43-617D-2A19-FCF8-8D0E464F72E6}"/>
          </ac:spMkLst>
        </pc:spChg>
        <pc:spChg chg="add mod">
          <ac:chgData name="Daniel Khashabi" userId="62390808-c838-45e6-be59-d6fd0d208bc8" providerId="ADAL" clId="{CD8236EF-55DE-7142-A34A-4E98C8A634D1}" dt="2022-09-01T16:29:59.536" v="23154"/>
          <ac:spMkLst>
            <pc:docMk/>
            <pc:sldMk cId="2406385940" sldId="591"/>
            <ac:spMk id="2" creationId="{A2388BC1-5C2D-9CC9-38E0-8B9257925738}"/>
          </ac:spMkLst>
        </pc:spChg>
        <pc:spChg chg="add del">
          <ac:chgData name="Daniel Khashabi" userId="62390808-c838-45e6-be59-d6fd0d208bc8" providerId="ADAL" clId="{CD8236EF-55DE-7142-A34A-4E98C8A634D1}" dt="2022-08-31T15:39:00.672" v="4990" actId="21"/>
          <ac:spMkLst>
            <pc:docMk/>
            <pc:sldMk cId="2406385940" sldId="591"/>
            <ac:spMk id="3" creationId="{2411FDAB-D6D2-2456-F626-25E621A0085C}"/>
          </ac:spMkLst>
        </pc:spChg>
        <pc:spChg chg="add del">
          <ac:chgData name="Daniel Khashabi" userId="62390808-c838-45e6-be59-d6fd0d208bc8" providerId="ADAL" clId="{CD8236EF-55DE-7142-A34A-4E98C8A634D1}" dt="2022-08-31T15:39:00.672" v="4990" actId="21"/>
          <ac:spMkLst>
            <pc:docMk/>
            <pc:sldMk cId="2406385940" sldId="591"/>
            <ac:spMk id="4" creationId="{63027015-9774-4B63-6394-57D427B5D7AB}"/>
          </ac:spMkLst>
        </pc:spChg>
        <pc:spChg chg="add del">
          <ac:chgData name="Daniel Khashabi" userId="62390808-c838-45e6-be59-d6fd0d208bc8" providerId="ADAL" clId="{CD8236EF-55DE-7142-A34A-4E98C8A634D1}" dt="2022-08-31T15:46:34.255" v="5222" actId="478"/>
          <ac:spMkLst>
            <pc:docMk/>
            <pc:sldMk cId="2406385940" sldId="591"/>
            <ac:spMk id="5" creationId="{82B453B2-42FB-E382-53F7-86EB9194F1D0}"/>
          </ac:spMkLst>
        </pc:spChg>
        <pc:spChg chg="add del">
          <ac:chgData name="Daniel Khashabi" userId="62390808-c838-45e6-be59-d6fd0d208bc8" providerId="ADAL" clId="{CD8236EF-55DE-7142-A34A-4E98C8A634D1}" dt="2022-08-31T15:39:00.672" v="4990" actId="21"/>
          <ac:spMkLst>
            <pc:docMk/>
            <pc:sldMk cId="2406385940" sldId="591"/>
            <ac:spMk id="6" creationId="{E1DCD084-2986-AA35-302B-2A2D424844BA}"/>
          </ac:spMkLst>
        </pc:spChg>
        <pc:spChg chg="add del">
          <ac:chgData name="Daniel Khashabi" userId="62390808-c838-45e6-be59-d6fd0d208bc8" providerId="ADAL" clId="{CD8236EF-55DE-7142-A34A-4E98C8A634D1}" dt="2022-08-31T15:46:34.255" v="5222" actId="478"/>
          <ac:spMkLst>
            <pc:docMk/>
            <pc:sldMk cId="2406385940" sldId="591"/>
            <ac:spMk id="7" creationId="{2AC4BAC5-A2D2-FF3A-A926-E62DD20B1F95}"/>
          </ac:spMkLst>
        </pc:spChg>
        <pc:spChg chg="add mod">
          <ac:chgData name="Daniel Khashabi" userId="62390808-c838-45e6-be59-d6fd0d208bc8" providerId="ADAL" clId="{CD8236EF-55DE-7142-A34A-4E98C8A634D1}" dt="2022-08-31T13:10:31.094" v="4522" actId="478"/>
          <ac:spMkLst>
            <pc:docMk/>
            <pc:sldMk cId="2406385940" sldId="591"/>
            <ac:spMk id="9" creationId="{501FB319-31BB-37B9-D96A-0A527C94C563}"/>
          </ac:spMkLst>
        </pc:spChg>
        <pc:spChg chg="add del mod">
          <ac:chgData name="Daniel Khashabi" userId="62390808-c838-45e6-be59-d6fd0d208bc8" providerId="ADAL" clId="{CD8236EF-55DE-7142-A34A-4E98C8A634D1}" dt="2022-08-31T15:38:39.073" v="4980" actId="21"/>
          <ac:spMkLst>
            <pc:docMk/>
            <pc:sldMk cId="2406385940" sldId="591"/>
            <ac:spMk id="11" creationId="{B85CABAC-8D5D-F02A-0B35-055C2EEEB92C}"/>
          </ac:spMkLst>
        </pc:spChg>
        <pc:spChg chg="add del mod">
          <ac:chgData name="Daniel Khashabi" userId="62390808-c838-45e6-be59-d6fd0d208bc8" providerId="ADAL" clId="{CD8236EF-55DE-7142-A34A-4E98C8A634D1}" dt="2022-08-31T15:39:00.672" v="4990" actId="21"/>
          <ac:spMkLst>
            <pc:docMk/>
            <pc:sldMk cId="2406385940" sldId="591"/>
            <ac:spMk id="13" creationId="{E9B1CA9D-71A5-C524-D89A-ABDEC969DA43}"/>
          </ac:spMkLst>
        </pc:spChg>
        <pc:spChg chg="add mod">
          <ac:chgData name="Daniel Khashabi" userId="62390808-c838-45e6-be59-d6fd0d208bc8" providerId="ADAL" clId="{CD8236EF-55DE-7142-A34A-4E98C8A634D1}" dt="2022-09-01T05:33:20.403" v="21043"/>
          <ac:spMkLst>
            <pc:docMk/>
            <pc:sldMk cId="2406385940" sldId="591"/>
            <ac:spMk id="14" creationId="{88216CF1-D244-0EF8-9502-B52B4CA17F8C}"/>
          </ac:spMkLst>
        </pc:spChg>
        <pc:spChg chg="add mod">
          <ac:chgData name="Daniel Khashabi" userId="62390808-c838-45e6-be59-d6fd0d208bc8" providerId="ADAL" clId="{CD8236EF-55DE-7142-A34A-4E98C8A634D1}" dt="2022-09-01T05:33:20.403" v="21043"/>
          <ac:spMkLst>
            <pc:docMk/>
            <pc:sldMk cId="2406385940" sldId="591"/>
            <ac:spMk id="15" creationId="{37A0107A-AA0B-6070-3599-CB846E4C90C4}"/>
          </ac:spMkLst>
        </pc:spChg>
      </pc:sldChg>
      <pc:sldChg chg="addSp delSp modSp add mod ord modNotes">
        <pc:chgData name="Daniel Khashabi" userId="62390808-c838-45e6-be59-d6fd0d208bc8" providerId="ADAL" clId="{CD8236EF-55DE-7142-A34A-4E98C8A634D1}" dt="2022-09-01T16:29:59.536" v="23154"/>
        <pc:sldMkLst>
          <pc:docMk/>
          <pc:sldMk cId="120023800" sldId="592"/>
        </pc:sldMkLst>
        <pc:spChg chg="del">
          <ac:chgData name="Daniel Khashabi" userId="62390808-c838-45e6-be59-d6fd0d208bc8" providerId="ADAL" clId="{CD8236EF-55DE-7142-A34A-4E98C8A634D1}" dt="2022-08-31T13:10:52.841" v="4525" actId="478"/>
          <ac:spMkLst>
            <pc:docMk/>
            <pc:sldMk cId="120023800" sldId="592"/>
            <ac:spMk id="2" creationId="{88152C43-617D-2A19-FCF8-8D0E464F72E6}"/>
          </ac:spMkLst>
        </pc:spChg>
        <pc:spChg chg="add mod">
          <ac:chgData name="Daniel Khashabi" userId="62390808-c838-45e6-be59-d6fd0d208bc8" providerId="ADAL" clId="{CD8236EF-55DE-7142-A34A-4E98C8A634D1}" dt="2022-09-01T16:29:59.536" v="23154"/>
          <ac:spMkLst>
            <pc:docMk/>
            <pc:sldMk cId="120023800" sldId="592"/>
            <ac:spMk id="2" creationId="{A7E146A7-877E-541D-FF78-4128A09E22D6}"/>
          </ac:spMkLst>
        </pc:spChg>
        <pc:spChg chg="mod">
          <ac:chgData name="Daniel Khashabi" userId="62390808-c838-45e6-be59-d6fd0d208bc8" providerId="ADAL" clId="{CD8236EF-55DE-7142-A34A-4E98C8A634D1}" dt="2022-09-01T04:26:44.678" v="19992" actId="14100"/>
          <ac:spMkLst>
            <pc:docMk/>
            <pc:sldMk cId="120023800" sldId="592"/>
            <ac:spMk id="3" creationId="{2411FDAB-D6D2-2456-F626-25E621A0085C}"/>
          </ac:spMkLst>
        </pc:spChg>
        <pc:spChg chg="add mod">
          <ac:chgData name="Daniel Khashabi" userId="62390808-c838-45e6-be59-d6fd0d208bc8" providerId="ADAL" clId="{CD8236EF-55DE-7142-A34A-4E98C8A634D1}" dt="2022-08-31T13:10:52.841" v="4525" actId="478"/>
          <ac:spMkLst>
            <pc:docMk/>
            <pc:sldMk cId="120023800" sldId="592"/>
            <ac:spMk id="5" creationId="{C3B7C632-4C9B-B9AB-0699-D87DE549B8C4}"/>
          </ac:spMkLst>
        </pc:spChg>
        <pc:spChg chg="add del mod">
          <ac:chgData name="Daniel Khashabi" userId="62390808-c838-45e6-be59-d6fd0d208bc8" providerId="ADAL" clId="{CD8236EF-55DE-7142-A34A-4E98C8A634D1}" dt="2022-08-31T17:56:08.726" v="6446" actId="14100"/>
          <ac:spMkLst>
            <pc:docMk/>
            <pc:sldMk cId="120023800" sldId="592"/>
            <ac:spMk id="6" creationId="{057C3D97-4E4A-B83E-E064-CC23A61D5E85}"/>
          </ac:spMkLst>
        </pc:spChg>
        <pc:spChg chg="add del mod">
          <ac:chgData name="Daniel Khashabi" userId="62390808-c838-45e6-be59-d6fd0d208bc8" providerId="ADAL" clId="{CD8236EF-55DE-7142-A34A-4E98C8A634D1}" dt="2022-08-31T15:46:13.190" v="5214" actId="478"/>
          <ac:spMkLst>
            <pc:docMk/>
            <pc:sldMk cId="120023800" sldId="592"/>
            <ac:spMk id="7" creationId="{C033AE91-6B3E-EF6C-1674-D4D79C868FA1}"/>
          </ac:spMkLst>
        </pc:spChg>
        <pc:spChg chg="add del mod">
          <ac:chgData name="Daniel Khashabi" userId="62390808-c838-45e6-be59-d6fd0d208bc8" providerId="ADAL" clId="{CD8236EF-55DE-7142-A34A-4E98C8A634D1}" dt="2022-08-31T17:56:03.128" v="6444" actId="1076"/>
          <ac:spMkLst>
            <pc:docMk/>
            <pc:sldMk cId="120023800" sldId="592"/>
            <ac:spMk id="8" creationId="{27D33B80-1702-6EBA-F3E8-25B603B60B99}"/>
          </ac:spMkLst>
        </pc:spChg>
        <pc:spChg chg="add del mod">
          <ac:chgData name="Daniel Khashabi" userId="62390808-c838-45e6-be59-d6fd0d208bc8" providerId="ADAL" clId="{CD8236EF-55DE-7142-A34A-4E98C8A634D1}" dt="2022-08-31T15:46:13.190" v="5214" actId="478"/>
          <ac:spMkLst>
            <pc:docMk/>
            <pc:sldMk cId="120023800" sldId="592"/>
            <ac:spMk id="9" creationId="{DF935825-1B4A-A891-FF89-244EC9F11895}"/>
          </ac:spMkLst>
        </pc:spChg>
        <pc:spChg chg="add del mod">
          <ac:chgData name="Daniel Khashabi" userId="62390808-c838-45e6-be59-d6fd0d208bc8" providerId="ADAL" clId="{CD8236EF-55DE-7142-A34A-4E98C8A634D1}" dt="2022-08-31T15:46:25.340" v="5219" actId="478"/>
          <ac:spMkLst>
            <pc:docMk/>
            <pc:sldMk cId="120023800" sldId="592"/>
            <ac:spMk id="10" creationId="{7ACA4E79-0DF3-7454-A27E-9C1087572C60}"/>
          </ac:spMkLst>
        </pc:spChg>
        <pc:spChg chg="add del mod">
          <ac:chgData name="Daniel Khashabi" userId="62390808-c838-45e6-be59-d6fd0d208bc8" providerId="ADAL" clId="{CD8236EF-55DE-7142-A34A-4E98C8A634D1}" dt="2022-08-31T15:46:25.340" v="5219" actId="478"/>
          <ac:spMkLst>
            <pc:docMk/>
            <pc:sldMk cId="120023800" sldId="592"/>
            <ac:spMk id="11" creationId="{AD7A15F6-CA60-01EB-8E97-00E18996CBA2}"/>
          </ac:spMkLst>
        </pc:spChg>
        <pc:spChg chg="add mod">
          <ac:chgData name="Daniel Khashabi" userId="62390808-c838-45e6-be59-d6fd0d208bc8" providerId="ADAL" clId="{CD8236EF-55DE-7142-A34A-4E98C8A634D1}" dt="2022-09-01T05:33:20.403" v="21043"/>
          <ac:spMkLst>
            <pc:docMk/>
            <pc:sldMk cId="120023800" sldId="592"/>
            <ac:spMk id="12" creationId="{427F613D-E610-DD81-9FAF-37B87BFE68BE}"/>
          </ac:spMkLst>
        </pc:spChg>
        <pc:spChg chg="add mod">
          <ac:chgData name="Daniel Khashabi" userId="62390808-c838-45e6-be59-d6fd0d208bc8" providerId="ADAL" clId="{CD8236EF-55DE-7142-A34A-4E98C8A634D1}" dt="2022-09-01T05:33:20.403" v="21043"/>
          <ac:spMkLst>
            <pc:docMk/>
            <pc:sldMk cId="120023800" sldId="592"/>
            <ac:spMk id="13" creationId="{FABC810B-E39D-E1F9-FF00-BE88B3E5799C}"/>
          </ac:spMkLst>
        </pc:spChg>
      </pc:sldChg>
      <pc:sldChg chg="modSp add del mod">
        <pc:chgData name="Daniel Khashabi" userId="62390808-c838-45e6-be59-d6fd0d208bc8" providerId="ADAL" clId="{CD8236EF-55DE-7142-A34A-4E98C8A634D1}" dt="2022-08-31T13:10:05.428" v="4515" actId="2696"/>
        <pc:sldMkLst>
          <pc:docMk/>
          <pc:sldMk cId="2823233778" sldId="592"/>
        </pc:sldMkLst>
        <pc:spChg chg="mod">
          <ac:chgData name="Daniel Khashabi" userId="62390808-c838-45e6-be59-d6fd0d208bc8" providerId="ADAL" clId="{CD8236EF-55DE-7142-A34A-4E98C8A634D1}" dt="2022-08-25T19:39:04.317" v="3172" actId="1035"/>
          <ac:spMkLst>
            <pc:docMk/>
            <pc:sldMk cId="2823233778" sldId="592"/>
            <ac:spMk id="3" creationId="{2411FDAB-D6D2-2456-F626-25E621A0085C}"/>
          </ac:spMkLst>
        </pc:spChg>
      </pc:sldChg>
      <pc:sldChg chg="addSp modSp add del mod">
        <pc:chgData name="Daniel Khashabi" userId="62390808-c838-45e6-be59-d6fd0d208bc8" providerId="ADAL" clId="{CD8236EF-55DE-7142-A34A-4E98C8A634D1}" dt="2022-08-31T13:10:05.428" v="4515" actId="2696"/>
        <pc:sldMkLst>
          <pc:docMk/>
          <pc:sldMk cId="1160899009" sldId="593"/>
        </pc:sldMkLst>
        <pc:spChg chg="mod">
          <ac:chgData name="Daniel Khashabi" userId="62390808-c838-45e6-be59-d6fd0d208bc8" providerId="ADAL" clId="{CD8236EF-55DE-7142-A34A-4E98C8A634D1}" dt="2022-08-30T04:57:11.897" v="4112" actId="207"/>
          <ac:spMkLst>
            <pc:docMk/>
            <pc:sldMk cId="1160899009" sldId="593"/>
            <ac:spMk id="2" creationId="{88152C43-617D-2A19-FCF8-8D0E464F72E6}"/>
          </ac:spMkLst>
        </pc:spChg>
        <pc:spChg chg="add mod">
          <ac:chgData name="Daniel Khashabi" userId="62390808-c838-45e6-be59-d6fd0d208bc8" providerId="ADAL" clId="{CD8236EF-55DE-7142-A34A-4E98C8A634D1}" dt="2022-08-25T19:41:21.350" v="3262"/>
          <ac:spMkLst>
            <pc:docMk/>
            <pc:sldMk cId="1160899009" sldId="593"/>
            <ac:spMk id="4" creationId="{D982B2B3-2E60-3286-EFD6-B7ADD4128C26}"/>
          </ac:spMkLst>
        </pc:spChg>
      </pc:sldChg>
      <pc:sldChg chg="addSp delSp modSp add del mod modShow">
        <pc:chgData name="Daniel Khashabi" userId="62390808-c838-45e6-be59-d6fd0d208bc8" providerId="ADAL" clId="{CD8236EF-55DE-7142-A34A-4E98C8A634D1}" dt="2022-08-31T19:45:01.313" v="8274" actId="2696"/>
        <pc:sldMkLst>
          <pc:docMk/>
          <pc:sldMk cId="1301847045" sldId="593"/>
        </pc:sldMkLst>
        <pc:spChg chg="add del mod">
          <ac:chgData name="Daniel Khashabi" userId="62390808-c838-45e6-be59-d6fd0d208bc8" providerId="ADAL" clId="{CD8236EF-55DE-7142-A34A-4E98C8A634D1}" dt="2022-08-31T13:19:56.109" v="4709"/>
          <ac:spMkLst>
            <pc:docMk/>
            <pc:sldMk cId="1301847045" sldId="593"/>
            <ac:spMk id="3" creationId="{2411FDAB-D6D2-2456-F626-25E621A0085C}"/>
          </ac:spMkLst>
        </pc:spChg>
        <pc:spChg chg="mod">
          <ac:chgData name="Daniel Khashabi" userId="62390808-c838-45e6-be59-d6fd0d208bc8" providerId="ADAL" clId="{CD8236EF-55DE-7142-A34A-4E98C8A634D1}" dt="2022-08-31T13:19:49.727" v="4704" actId="20577"/>
          <ac:spMkLst>
            <pc:docMk/>
            <pc:sldMk cId="1301847045" sldId="593"/>
            <ac:spMk id="4" creationId="{D982B2B3-2E60-3286-EFD6-B7ADD4128C26}"/>
          </ac:spMkLst>
        </pc:spChg>
        <pc:spChg chg="add del mod">
          <ac:chgData name="Daniel Khashabi" userId="62390808-c838-45e6-be59-d6fd0d208bc8" providerId="ADAL" clId="{CD8236EF-55DE-7142-A34A-4E98C8A634D1}" dt="2022-08-31T13:19:54.563" v="4708" actId="478"/>
          <ac:spMkLst>
            <pc:docMk/>
            <pc:sldMk cId="1301847045" sldId="593"/>
            <ac:spMk id="6" creationId="{1914EE6E-F247-0099-9A5C-84EB5FC212F5}"/>
          </ac:spMkLst>
        </pc:spChg>
        <pc:spChg chg="add del">
          <ac:chgData name="Daniel Khashabi" userId="62390808-c838-45e6-be59-d6fd0d208bc8" providerId="ADAL" clId="{CD8236EF-55DE-7142-A34A-4E98C8A634D1}" dt="2022-08-31T13:19:54.373" v="4707" actId="22"/>
          <ac:spMkLst>
            <pc:docMk/>
            <pc:sldMk cId="1301847045" sldId="593"/>
            <ac:spMk id="8" creationId="{CFFB46AA-D686-6708-A8C1-D4FB1F1ECC43}"/>
          </ac:spMkLst>
        </pc:spChg>
        <pc:spChg chg="add mod">
          <ac:chgData name="Daniel Khashabi" userId="62390808-c838-45e6-be59-d6fd0d208bc8" providerId="ADAL" clId="{CD8236EF-55DE-7142-A34A-4E98C8A634D1}" dt="2022-08-31T15:37:06.007" v="4854"/>
          <ac:spMkLst>
            <pc:docMk/>
            <pc:sldMk cId="1301847045" sldId="593"/>
            <ac:spMk id="9" creationId="{682498C1-FB80-5C4A-933D-A27DC41C3753}"/>
          </ac:spMkLst>
        </pc:spChg>
      </pc:sldChg>
      <pc:sldChg chg="add del">
        <pc:chgData name="Daniel Khashabi" userId="62390808-c838-45e6-be59-d6fd0d208bc8" providerId="ADAL" clId="{CD8236EF-55DE-7142-A34A-4E98C8A634D1}" dt="2022-09-01T04:00:44.173" v="19563" actId="2696"/>
        <pc:sldMkLst>
          <pc:docMk/>
          <pc:sldMk cId="3814131136" sldId="593"/>
        </pc:sldMkLst>
      </pc:sldChg>
      <pc:sldChg chg="addSp modSp add mod modShow">
        <pc:chgData name="Daniel Khashabi" userId="62390808-c838-45e6-be59-d6fd0d208bc8" providerId="ADAL" clId="{CD8236EF-55DE-7142-A34A-4E98C8A634D1}" dt="2022-09-01T16:29:59.536" v="23154"/>
        <pc:sldMkLst>
          <pc:docMk/>
          <pc:sldMk cId="321114793" sldId="594"/>
        </pc:sldMkLst>
        <pc:spChg chg="mod">
          <ac:chgData name="Daniel Khashabi" userId="62390808-c838-45e6-be59-d6fd0d208bc8" providerId="ADAL" clId="{CD8236EF-55DE-7142-A34A-4E98C8A634D1}" dt="2022-08-31T17:14:18.304" v="5564" actId="14100"/>
          <ac:spMkLst>
            <pc:docMk/>
            <pc:sldMk cId="321114793" sldId="594"/>
            <ac:spMk id="3" creationId="{DB7ED41F-9151-D68B-5794-1D62459C4B31}"/>
          </ac:spMkLst>
        </pc:spChg>
        <pc:spChg chg="add mod">
          <ac:chgData name="Daniel Khashabi" userId="62390808-c838-45e6-be59-d6fd0d208bc8" providerId="ADAL" clId="{CD8236EF-55DE-7142-A34A-4E98C8A634D1}" dt="2022-09-01T16:29:59.536" v="23154"/>
          <ac:spMkLst>
            <pc:docMk/>
            <pc:sldMk cId="321114793" sldId="594"/>
            <ac:spMk id="6" creationId="{B7874B36-2A63-452C-B1FC-DE19464CCF06}"/>
          </ac:spMkLst>
        </pc:spChg>
        <pc:picChg chg="mod modCrop">
          <ac:chgData name="Daniel Khashabi" userId="62390808-c838-45e6-be59-d6fd0d208bc8" providerId="ADAL" clId="{CD8236EF-55DE-7142-A34A-4E98C8A634D1}" dt="2022-08-31T17:14:39.570" v="5578" actId="1076"/>
          <ac:picMkLst>
            <pc:docMk/>
            <pc:sldMk cId="321114793" sldId="594"/>
            <ac:picMk id="4" creationId="{6ACC79DB-8473-B4AF-495A-AD26890BCE59}"/>
          </ac:picMkLst>
        </pc:picChg>
        <pc:picChg chg="mod">
          <ac:chgData name="Daniel Khashabi" userId="62390808-c838-45e6-be59-d6fd0d208bc8" providerId="ADAL" clId="{CD8236EF-55DE-7142-A34A-4E98C8A634D1}" dt="2022-08-31T17:14:32.068" v="5574" actId="1076"/>
          <ac:picMkLst>
            <pc:docMk/>
            <pc:sldMk cId="321114793" sldId="594"/>
            <ac:picMk id="5" creationId="{7B16C6D9-D7BB-4012-FC48-81BCD14EFEF1}"/>
          </ac:picMkLst>
        </pc:picChg>
      </pc:sldChg>
      <pc:sldChg chg="modSp new del mod">
        <pc:chgData name="Daniel Khashabi" userId="62390808-c838-45e6-be59-d6fd0d208bc8" providerId="ADAL" clId="{CD8236EF-55DE-7142-A34A-4E98C8A634D1}" dt="2022-08-25T19:41:29.115" v="3264" actId="2696"/>
        <pc:sldMkLst>
          <pc:docMk/>
          <pc:sldMk cId="407655225" sldId="594"/>
        </pc:sldMkLst>
        <pc:spChg chg="mod">
          <ac:chgData name="Daniel Khashabi" userId="62390808-c838-45e6-be59-d6fd0d208bc8" providerId="ADAL" clId="{CD8236EF-55DE-7142-A34A-4E98C8A634D1}" dt="2022-08-25T19:41:21.633" v="3263" actId="27636"/>
          <ac:spMkLst>
            <pc:docMk/>
            <pc:sldMk cId="407655225" sldId="594"/>
            <ac:spMk id="2" creationId="{8574B4C5-3DD4-995E-2ACA-0C62473C6503}"/>
          </ac:spMkLst>
        </pc:spChg>
        <pc:spChg chg="mod">
          <ac:chgData name="Daniel Khashabi" userId="62390808-c838-45e6-be59-d6fd0d208bc8" providerId="ADAL" clId="{CD8236EF-55DE-7142-A34A-4E98C8A634D1}" dt="2022-08-25T19:41:17.961" v="3261" actId="313"/>
          <ac:spMkLst>
            <pc:docMk/>
            <pc:sldMk cId="407655225" sldId="594"/>
            <ac:spMk id="3" creationId="{38EC1BBE-7A0F-8772-F2B6-F15D8E8381C8}"/>
          </ac:spMkLst>
        </pc:spChg>
      </pc:sldChg>
      <pc:sldChg chg="addSp modSp new del mod modShow chgLayout">
        <pc:chgData name="Daniel Khashabi" userId="62390808-c838-45e6-be59-d6fd0d208bc8" providerId="ADAL" clId="{CD8236EF-55DE-7142-A34A-4E98C8A634D1}" dt="2022-08-31T02:34:37.545" v="4162" actId="2696"/>
        <pc:sldMkLst>
          <pc:docMk/>
          <pc:sldMk cId="809818097" sldId="594"/>
        </pc:sldMkLst>
        <pc:spChg chg="mod ord">
          <ac:chgData name="Daniel Khashabi" userId="62390808-c838-45e6-be59-d6fd0d208bc8" providerId="ADAL" clId="{CD8236EF-55DE-7142-A34A-4E98C8A634D1}" dt="2022-08-25T20:01:13.476" v="3729" actId="700"/>
          <ac:spMkLst>
            <pc:docMk/>
            <pc:sldMk cId="809818097" sldId="594"/>
            <ac:spMk id="2" creationId="{5C57DD97-C415-FE6B-1263-93A092CE81F3}"/>
          </ac:spMkLst>
        </pc:spChg>
        <pc:spChg chg="mod ord">
          <ac:chgData name="Daniel Khashabi" userId="62390808-c838-45e6-be59-d6fd0d208bc8" providerId="ADAL" clId="{CD8236EF-55DE-7142-A34A-4E98C8A634D1}" dt="2022-08-25T20:01:51.575" v="3766" actId="20577"/>
          <ac:spMkLst>
            <pc:docMk/>
            <pc:sldMk cId="809818097" sldId="594"/>
            <ac:spMk id="3" creationId="{DB7ED41F-9151-D68B-5794-1D62459C4B31}"/>
          </ac:spMkLst>
        </pc:spChg>
        <pc:picChg chg="add mod modCrop">
          <ac:chgData name="Daniel Khashabi" userId="62390808-c838-45e6-be59-d6fd0d208bc8" providerId="ADAL" clId="{CD8236EF-55DE-7142-A34A-4E98C8A634D1}" dt="2022-08-25T20:01:55.733" v="3771" actId="1035"/>
          <ac:picMkLst>
            <pc:docMk/>
            <pc:sldMk cId="809818097" sldId="594"/>
            <ac:picMk id="4" creationId="{6ACC79DB-8473-B4AF-495A-AD26890BCE59}"/>
          </ac:picMkLst>
        </pc:picChg>
        <pc:picChg chg="add mod">
          <ac:chgData name="Daniel Khashabi" userId="62390808-c838-45e6-be59-d6fd0d208bc8" providerId="ADAL" clId="{CD8236EF-55DE-7142-A34A-4E98C8A634D1}" dt="2022-08-25T20:00:48.747" v="3725" actId="1076"/>
          <ac:picMkLst>
            <pc:docMk/>
            <pc:sldMk cId="809818097" sldId="594"/>
            <ac:picMk id="5" creationId="{7B16C6D9-D7BB-4012-FC48-81BCD14EFEF1}"/>
          </ac:picMkLst>
        </pc:picChg>
      </pc:sldChg>
      <pc:sldChg chg="addSp delSp modSp add mod modNotes">
        <pc:chgData name="Daniel Khashabi" userId="62390808-c838-45e6-be59-d6fd0d208bc8" providerId="ADAL" clId="{CD8236EF-55DE-7142-A34A-4E98C8A634D1}" dt="2022-09-01T16:29:59.536" v="23154"/>
        <pc:sldMkLst>
          <pc:docMk/>
          <pc:sldMk cId="1082849141" sldId="595"/>
        </pc:sldMkLst>
        <pc:spChg chg="add mod">
          <ac:chgData name="Daniel Khashabi" userId="62390808-c838-45e6-be59-d6fd0d208bc8" providerId="ADAL" clId="{CD8236EF-55DE-7142-A34A-4E98C8A634D1}" dt="2022-09-01T16:29:59.536" v="23154"/>
          <ac:spMkLst>
            <pc:docMk/>
            <pc:sldMk cId="1082849141" sldId="595"/>
            <ac:spMk id="2" creationId="{016F66FD-A2B3-C59B-9B50-F4DFDAC28297}"/>
          </ac:spMkLst>
        </pc:spChg>
        <pc:spChg chg="del mod">
          <ac:chgData name="Daniel Khashabi" userId="62390808-c838-45e6-be59-d6fd0d208bc8" providerId="ADAL" clId="{CD8236EF-55DE-7142-A34A-4E98C8A634D1}" dt="2022-08-31T21:34:42.764" v="9094" actId="21"/>
          <ac:spMkLst>
            <pc:docMk/>
            <pc:sldMk cId="1082849141" sldId="595"/>
            <ac:spMk id="3" creationId="{91D6CDF9-4820-323A-7E5A-E43B5C764EAB}"/>
          </ac:spMkLst>
        </pc:spChg>
        <pc:spChg chg="add mod">
          <ac:chgData name="Daniel Khashabi" userId="62390808-c838-45e6-be59-d6fd0d208bc8" providerId="ADAL" clId="{CD8236EF-55DE-7142-A34A-4E98C8A634D1}" dt="2022-08-31T21:35:24.243" v="9100" actId="1076"/>
          <ac:spMkLst>
            <pc:docMk/>
            <pc:sldMk cId="1082849141" sldId="595"/>
            <ac:spMk id="7" creationId="{4336C621-F8F6-F30D-473D-74EDD6BA2B19}"/>
          </ac:spMkLst>
        </pc:spChg>
        <pc:spChg chg="mod">
          <ac:chgData name="Daniel Khashabi" userId="62390808-c838-45e6-be59-d6fd0d208bc8" providerId="ADAL" clId="{CD8236EF-55DE-7142-A34A-4E98C8A634D1}" dt="2022-08-31T21:27:01.930" v="9005" actId="20577"/>
          <ac:spMkLst>
            <pc:docMk/>
            <pc:sldMk cId="1082849141" sldId="595"/>
            <ac:spMk id="286" creationId="{00000000-0000-0000-0000-000000000000}"/>
          </ac:spMkLst>
        </pc:spChg>
        <pc:picChg chg="del mod">
          <ac:chgData name="Daniel Khashabi" userId="62390808-c838-45e6-be59-d6fd0d208bc8" providerId="ADAL" clId="{CD8236EF-55DE-7142-A34A-4E98C8A634D1}" dt="2022-08-31T21:34:17.704" v="9077" actId="478"/>
          <ac:picMkLst>
            <pc:docMk/>
            <pc:sldMk cId="1082849141" sldId="595"/>
            <ac:picMk id="2" creationId="{7C251C1D-B2BA-8A51-7F7F-E63CF26563D4}"/>
          </ac:picMkLst>
        </pc:picChg>
        <pc:picChg chg="del mod">
          <ac:chgData name="Daniel Khashabi" userId="62390808-c838-45e6-be59-d6fd0d208bc8" providerId="ADAL" clId="{CD8236EF-55DE-7142-A34A-4E98C8A634D1}" dt="2022-08-31T21:34:32.575" v="9090" actId="478"/>
          <ac:picMkLst>
            <pc:docMk/>
            <pc:sldMk cId="1082849141" sldId="595"/>
            <ac:picMk id="4" creationId="{79A8E6E0-17DB-898B-ADD4-985BF128B046}"/>
          </ac:picMkLst>
        </pc:picChg>
        <pc:picChg chg="add mod">
          <ac:chgData name="Daniel Khashabi" userId="62390808-c838-45e6-be59-d6fd0d208bc8" providerId="ADAL" clId="{CD8236EF-55DE-7142-A34A-4E98C8A634D1}" dt="2022-08-31T21:35:14.977" v="9098" actId="1076"/>
          <ac:picMkLst>
            <pc:docMk/>
            <pc:sldMk cId="1082849141" sldId="595"/>
            <ac:picMk id="6" creationId="{FCA2F24B-3B70-59F7-4DE2-F366BC2F73DF}"/>
          </ac:picMkLst>
        </pc:picChg>
      </pc:sldChg>
      <pc:sldChg chg="new del">
        <pc:chgData name="Daniel Khashabi" userId="62390808-c838-45e6-be59-d6fd0d208bc8" providerId="ADAL" clId="{CD8236EF-55DE-7142-A34A-4E98C8A634D1}" dt="2022-08-25T20:01:06.506" v="3727" actId="680"/>
        <pc:sldMkLst>
          <pc:docMk/>
          <pc:sldMk cId="2198494690" sldId="595"/>
        </pc:sldMkLst>
      </pc:sldChg>
      <pc:sldChg chg="addSp delSp modSp add del mod">
        <pc:chgData name="Daniel Khashabi" userId="62390808-c838-45e6-be59-d6fd0d208bc8" providerId="ADAL" clId="{CD8236EF-55DE-7142-A34A-4E98C8A634D1}" dt="2022-08-31T01:56:04.037" v="4159" actId="2696"/>
        <pc:sldMkLst>
          <pc:docMk/>
          <pc:sldMk cId="3982566325" sldId="595"/>
        </pc:sldMkLst>
        <pc:spChg chg="add mod">
          <ac:chgData name="Daniel Khashabi" userId="62390808-c838-45e6-be59-d6fd0d208bc8" providerId="ADAL" clId="{CD8236EF-55DE-7142-A34A-4E98C8A634D1}" dt="2022-08-25T20:03:41.185" v="3784"/>
          <ac:spMkLst>
            <pc:docMk/>
            <pc:sldMk cId="3982566325" sldId="595"/>
            <ac:spMk id="3" creationId="{91D6CDF9-4820-323A-7E5A-E43B5C764EAB}"/>
          </ac:spMkLst>
        </pc:spChg>
        <pc:spChg chg="mod">
          <ac:chgData name="Daniel Khashabi" userId="62390808-c838-45e6-be59-d6fd0d208bc8" providerId="ADAL" clId="{CD8236EF-55DE-7142-A34A-4E98C8A634D1}" dt="2022-08-25T23:32:30.867" v="4105"/>
          <ac:spMkLst>
            <pc:docMk/>
            <pc:sldMk cId="3982566325" sldId="595"/>
            <ac:spMk id="286" creationId="{00000000-0000-0000-0000-000000000000}"/>
          </ac:spMkLst>
        </pc:spChg>
        <pc:picChg chg="add mod modCrop">
          <ac:chgData name="Daniel Khashabi" userId="62390808-c838-45e6-be59-d6fd0d208bc8" providerId="ADAL" clId="{CD8236EF-55DE-7142-A34A-4E98C8A634D1}" dt="2022-08-25T20:05:30.851" v="3853" actId="1076"/>
          <ac:picMkLst>
            <pc:docMk/>
            <pc:sldMk cId="3982566325" sldId="595"/>
            <ac:picMk id="2" creationId="{7C251C1D-B2BA-8A51-7F7F-E63CF26563D4}"/>
          </ac:picMkLst>
        </pc:picChg>
        <pc:picChg chg="add mod modCrop">
          <ac:chgData name="Daniel Khashabi" userId="62390808-c838-45e6-be59-d6fd0d208bc8" providerId="ADAL" clId="{CD8236EF-55DE-7142-A34A-4E98C8A634D1}" dt="2022-08-25T20:05:29.304" v="3852" actId="1076"/>
          <ac:picMkLst>
            <pc:docMk/>
            <pc:sldMk cId="3982566325" sldId="595"/>
            <ac:picMk id="4" creationId="{79A8E6E0-17DB-898B-ADD4-985BF128B046}"/>
          </ac:picMkLst>
        </pc:picChg>
        <pc:picChg chg="del">
          <ac:chgData name="Daniel Khashabi" userId="62390808-c838-45e6-be59-d6fd0d208bc8" providerId="ADAL" clId="{CD8236EF-55DE-7142-A34A-4E98C8A634D1}" dt="2022-08-25T20:03:40.789" v="3783" actId="478"/>
          <ac:picMkLst>
            <pc:docMk/>
            <pc:sldMk cId="3982566325" sldId="595"/>
            <ac:picMk id="5" creationId="{0A577478-D1C1-D771-ED20-9A62BD810B81}"/>
          </ac:picMkLst>
        </pc:picChg>
      </pc:sldChg>
      <pc:sldChg chg="add del">
        <pc:chgData name="Daniel Khashabi" userId="62390808-c838-45e6-be59-d6fd0d208bc8" providerId="ADAL" clId="{CD8236EF-55DE-7142-A34A-4E98C8A634D1}" dt="2022-09-01T00:31:22.421" v="13168" actId="2696"/>
        <pc:sldMkLst>
          <pc:docMk/>
          <pc:sldMk cId="811251712" sldId="596"/>
        </pc:sldMkLst>
      </pc:sldChg>
      <pc:sldChg chg="delSp modSp add del mod modAnim">
        <pc:chgData name="Daniel Khashabi" userId="62390808-c838-45e6-be59-d6fd0d208bc8" providerId="ADAL" clId="{CD8236EF-55DE-7142-A34A-4E98C8A634D1}" dt="2022-09-01T00:31:16.083" v="13166" actId="2696"/>
        <pc:sldMkLst>
          <pc:docMk/>
          <pc:sldMk cId="1176297012" sldId="596"/>
        </pc:sldMkLst>
        <pc:spChg chg="del">
          <ac:chgData name="Daniel Khashabi" userId="62390808-c838-45e6-be59-d6fd0d208bc8" providerId="ADAL" clId="{CD8236EF-55DE-7142-A34A-4E98C8A634D1}" dt="2022-09-01T00:27:24.091" v="13045" actId="478"/>
          <ac:spMkLst>
            <pc:docMk/>
            <pc:sldMk cId="1176297012" sldId="596"/>
            <ac:spMk id="2" creationId="{F46589DA-08DE-7F59-D2D2-DE77FA4CDB1E}"/>
          </ac:spMkLst>
        </pc:spChg>
        <pc:spChg chg="del">
          <ac:chgData name="Daniel Khashabi" userId="62390808-c838-45e6-be59-d6fd0d208bc8" providerId="ADAL" clId="{CD8236EF-55DE-7142-A34A-4E98C8A634D1}" dt="2022-09-01T00:27:24.091" v="13045" actId="478"/>
          <ac:spMkLst>
            <pc:docMk/>
            <pc:sldMk cId="1176297012" sldId="596"/>
            <ac:spMk id="3" creationId="{E9A503D9-AB5C-0799-A066-0C467DE6B471}"/>
          </ac:spMkLst>
        </pc:spChg>
        <pc:spChg chg="del">
          <ac:chgData name="Daniel Khashabi" userId="62390808-c838-45e6-be59-d6fd0d208bc8" providerId="ADAL" clId="{CD8236EF-55DE-7142-A34A-4E98C8A634D1}" dt="2022-09-01T00:27:24.091" v="13045" actId="478"/>
          <ac:spMkLst>
            <pc:docMk/>
            <pc:sldMk cId="1176297012" sldId="596"/>
            <ac:spMk id="262" creationId="{604263AF-753B-9151-05F6-9C659ADD43A6}"/>
          </ac:spMkLst>
        </pc:spChg>
        <pc:spChg chg="del">
          <ac:chgData name="Daniel Khashabi" userId="62390808-c838-45e6-be59-d6fd0d208bc8" providerId="ADAL" clId="{CD8236EF-55DE-7142-A34A-4E98C8A634D1}" dt="2022-09-01T00:27:24.091" v="13045" actId="478"/>
          <ac:spMkLst>
            <pc:docMk/>
            <pc:sldMk cId="1176297012" sldId="596"/>
            <ac:spMk id="264" creationId="{4B81FD24-8803-9A68-29A8-7B065E06E9B4}"/>
          </ac:spMkLst>
        </pc:spChg>
        <pc:spChg chg="del">
          <ac:chgData name="Daniel Khashabi" userId="62390808-c838-45e6-be59-d6fd0d208bc8" providerId="ADAL" clId="{CD8236EF-55DE-7142-A34A-4E98C8A634D1}" dt="2022-09-01T00:27:24.091" v="13045" actId="478"/>
          <ac:spMkLst>
            <pc:docMk/>
            <pc:sldMk cId="1176297012" sldId="596"/>
            <ac:spMk id="265" creationId="{8D854D19-8A48-F23A-B6CC-CE47E0F4FD80}"/>
          </ac:spMkLst>
        </pc:spChg>
        <pc:spChg chg="mod">
          <ac:chgData name="Daniel Khashabi" userId="62390808-c838-45e6-be59-d6fd0d208bc8" providerId="ADAL" clId="{CD8236EF-55DE-7142-A34A-4E98C8A634D1}" dt="2022-09-01T00:28:10.151" v="13127" actId="20577"/>
          <ac:spMkLst>
            <pc:docMk/>
            <pc:sldMk cId="1176297012" sldId="596"/>
            <ac:spMk id="286" creationId="{00000000-0000-0000-0000-000000000000}"/>
          </ac:spMkLst>
        </pc:spChg>
        <pc:grpChg chg="del">
          <ac:chgData name="Daniel Khashabi" userId="62390808-c838-45e6-be59-d6fd0d208bc8" providerId="ADAL" clId="{CD8236EF-55DE-7142-A34A-4E98C8A634D1}" dt="2022-09-01T00:27:24.091" v="13045" actId="478"/>
          <ac:grpSpMkLst>
            <pc:docMk/>
            <pc:sldMk cId="1176297012" sldId="596"/>
            <ac:grpSpMk id="4" creationId="{73F2E532-A6A4-C390-6EF1-1462DCD4F73D}"/>
          </ac:grpSpMkLst>
        </pc:grpChg>
        <pc:picChg chg="del">
          <ac:chgData name="Daniel Khashabi" userId="62390808-c838-45e6-be59-d6fd0d208bc8" providerId="ADAL" clId="{CD8236EF-55DE-7142-A34A-4E98C8A634D1}" dt="2022-09-01T00:27:24.091" v="13045" actId="478"/>
          <ac:picMkLst>
            <pc:docMk/>
            <pc:sldMk cId="1176297012" sldId="596"/>
            <ac:picMk id="263" creationId="{28697346-6A49-EA51-B4ED-8A83F6CA8D84}"/>
          </ac:picMkLst>
        </pc:picChg>
      </pc:sldChg>
      <pc:sldChg chg="addSp delSp modSp add del mod modAnim modNotesTx">
        <pc:chgData name="Daniel Khashabi" userId="62390808-c838-45e6-be59-d6fd0d208bc8" providerId="ADAL" clId="{CD8236EF-55DE-7142-A34A-4E98C8A634D1}" dt="2022-08-31T01:56:04.037" v="4159" actId="2696"/>
        <pc:sldMkLst>
          <pc:docMk/>
          <pc:sldMk cId="2060365482" sldId="596"/>
        </pc:sldMkLst>
        <pc:spChg chg="del">
          <ac:chgData name="Daniel Khashabi" userId="62390808-c838-45e6-be59-d6fd0d208bc8" providerId="ADAL" clId="{CD8236EF-55DE-7142-A34A-4E98C8A634D1}" dt="2022-08-25T20:08:14.871" v="3907" actId="478"/>
          <ac:spMkLst>
            <pc:docMk/>
            <pc:sldMk cId="2060365482" sldId="596"/>
            <ac:spMk id="3" creationId="{91D6CDF9-4820-323A-7E5A-E43B5C764EAB}"/>
          </ac:spMkLst>
        </pc:spChg>
        <pc:spChg chg="add del mod">
          <ac:chgData name="Daniel Khashabi" userId="62390808-c838-45e6-be59-d6fd0d208bc8" providerId="ADAL" clId="{CD8236EF-55DE-7142-A34A-4E98C8A634D1}" dt="2022-08-25T20:19:37.512" v="3941" actId="478"/>
          <ac:spMkLst>
            <pc:docMk/>
            <pc:sldMk cId="2060365482" sldId="596"/>
            <ac:spMk id="5" creationId="{90F627B4-018E-312C-56B3-BA78090C1D24}"/>
          </ac:spMkLst>
        </pc:spChg>
        <pc:spChg chg="add del mod">
          <ac:chgData name="Daniel Khashabi" userId="62390808-c838-45e6-be59-d6fd0d208bc8" providerId="ADAL" clId="{CD8236EF-55DE-7142-A34A-4E98C8A634D1}" dt="2022-08-25T20:38:45.379" v="4019" actId="478"/>
          <ac:spMkLst>
            <pc:docMk/>
            <pc:sldMk cId="2060365482" sldId="596"/>
            <ac:spMk id="8" creationId="{4A09CF7B-F565-5C86-B148-E1461630CA0A}"/>
          </ac:spMkLst>
        </pc:spChg>
        <pc:spChg chg="add del mod">
          <ac:chgData name="Daniel Khashabi" userId="62390808-c838-45e6-be59-d6fd0d208bc8" providerId="ADAL" clId="{CD8236EF-55DE-7142-A34A-4E98C8A634D1}" dt="2022-08-25T20:38:45.379" v="4019" actId="478"/>
          <ac:spMkLst>
            <pc:docMk/>
            <pc:sldMk cId="2060365482" sldId="596"/>
            <ac:spMk id="9" creationId="{592DF983-0E85-0671-5A1D-88E263B53130}"/>
          </ac:spMkLst>
        </pc:spChg>
        <pc:spChg chg="add del mod">
          <ac:chgData name="Daniel Khashabi" userId="62390808-c838-45e6-be59-d6fd0d208bc8" providerId="ADAL" clId="{CD8236EF-55DE-7142-A34A-4E98C8A634D1}" dt="2022-08-25T20:38:45.379" v="4019" actId="478"/>
          <ac:spMkLst>
            <pc:docMk/>
            <pc:sldMk cId="2060365482" sldId="596"/>
            <ac:spMk id="10" creationId="{B03F8260-1821-C4C4-CD40-68904EBB5BC6}"/>
          </ac:spMkLst>
        </pc:spChg>
        <pc:spChg chg="add del mod">
          <ac:chgData name="Daniel Khashabi" userId="62390808-c838-45e6-be59-d6fd0d208bc8" providerId="ADAL" clId="{CD8236EF-55DE-7142-A34A-4E98C8A634D1}" dt="2022-08-25T20:21:14.302" v="3972" actId="478"/>
          <ac:spMkLst>
            <pc:docMk/>
            <pc:sldMk cId="2060365482" sldId="596"/>
            <ac:spMk id="11" creationId="{9A844D9C-1B6A-1B0D-F733-C0DBF3A3BCAF}"/>
          </ac:spMkLst>
        </pc:spChg>
        <pc:spChg chg="add del mod">
          <ac:chgData name="Daniel Khashabi" userId="62390808-c838-45e6-be59-d6fd0d208bc8" providerId="ADAL" clId="{CD8236EF-55DE-7142-A34A-4E98C8A634D1}" dt="2022-08-25T20:21:26.110" v="3982" actId="478"/>
          <ac:spMkLst>
            <pc:docMk/>
            <pc:sldMk cId="2060365482" sldId="596"/>
            <ac:spMk id="12" creationId="{E4061415-2561-575D-8C1A-76B8120111BF}"/>
          </ac:spMkLst>
        </pc:spChg>
        <pc:spChg chg="add mod">
          <ac:chgData name="Daniel Khashabi" userId="62390808-c838-45e6-be59-d6fd0d208bc8" providerId="ADAL" clId="{CD8236EF-55DE-7142-A34A-4E98C8A634D1}" dt="2022-08-25T20:21:31.791" v="4018" actId="1037"/>
          <ac:spMkLst>
            <pc:docMk/>
            <pc:sldMk cId="2060365482" sldId="596"/>
            <ac:spMk id="13" creationId="{FEE08DD1-ECA6-D936-1076-4B65FFA9156E}"/>
          </ac:spMkLst>
        </pc:spChg>
        <pc:spChg chg="add mod">
          <ac:chgData name="Daniel Khashabi" userId="62390808-c838-45e6-be59-d6fd0d208bc8" providerId="ADAL" clId="{CD8236EF-55DE-7142-A34A-4E98C8A634D1}" dt="2022-08-25T20:21:31.791" v="4018" actId="1037"/>
          <ac:spMkLst>
            <pc:docMk/>
            <pc:sldMk cId="2060365482" sldId="596"/>
            <ac:spMk id="14" creationId="{91F4F508-7498-2EF9-4CDF-6318ADAE33AE}"/>
          </ac:spMkLst>
        </pc:spChg>
        <pc:spChg chg="add mod">
          <ac:chgData name="Daniel Khashabi" userId="62390808-c838-45e6-be59-d6fd0d208bc8" providerId="ADAL" clId="{CD8236EF-55DE-7142-A34A-4E98C8A634D1}" dt="2022-08-25T20:21:31.791" v="4018" actId="1037"/>
          <ac:spMkLst>
            <pc:docMk/>
            <pc:sldMk cId="2060365482" sldId="596"/>
            <ac:spMk id="15" creationId="{D5F94F64-2543-5C2F-173D-454666DE2C4E}"/>
          </ac:spMkLst>
        </pc:spChg>
        <pc:spChg chg="add mod">
          <ac:chgData name="Daniel Khashabi" userId="62390808-c838-45e6-be59-d6fd0d208bc8" providerId="ADAL" clId="{CD8236EF-55DE-7142-A34A-4E98C8A634D1}" dt="2022-08-25T20:21:31.791" v="4018" actId="1037"/>
          <ac:spMkLst>
            <pc:docMk/>
            <pc:sldMk cId="2060365482" sldId="596"/>
            <ac:spMk id="16" creationId="{806115FD-E31E-F8D6-E4A4-60D553DCB80A}"/>
          </ac:spMkLst>
        </pc:spChg>
        <pc:spChg chg="add mod">
          <ac:chgData name="Daniel Khashabi" userId="62390808-c838-45e6-be59-d6fd0d208bc8" providerId="ADAL" clId="{CD8236EF-55DE-7142-A34A-4E98C8A634D1}" dt="2022-08-25T20:39:06.131" v="4026" actId="164"/>
          <ac:spMkLst>
            <pc:docMk/>
            <pc:sldMk cId="2060365482" sldId="596"/>
            <ac:spMk id="17" creationId="{05F79C23-7F9B-C872-5559-1888E80E308A}"/>
          </ac:spMkLst>
        </pc:spChg>
        <pc:spChg chg="add mod">
          <ac:chgData name="Daniel Khashabi" userId="62390808-c838-45e6-be59-d6fd0d208bc8" providerId="ADAL" clId="{CD8236EF-55DE-7142-A34A-4E98C8A634D1}" dt="2022-08-25T20:39:21.430" v="4031" actId="1076"/>
          <ac:spMkLst>
            <pc:docMk/>
            <pc:sldMk cId="2060365482" sldId="596"/>
            <ac:spMk id="18" creationId="{9A0F0601-9B62-6733-9A91-EF24F0D8D9B9}"/>
          </ac:spMkLst>
        </pc:spChg>
        <pc:spChg chg="add mod">
          <ac:chgData name="Daniel Khashabi" userId="62390808-c838-45e6-be59-d6fd0d208bc8" providerId="ADAL" clId="{CD8236EF-55DE-7142-A34A-4E98C8A634D1}" dt="2022-08-25T20:39:28.578" v="4032" actId="1076"/>
          <ac:spMkLst>
            <pc:docMk/>
            <pc:sldMk cId="2060365482" sldId="596"/>
            <ac:spMk id="19" creationId="{F5D5565A-FE64-EC6F-40E7-33F835096505}"/>
          </ac:spMkLst>
        </pc:spChg>
        <pc:spChg chg="mod">
          <ac:chgData name="Daniel Khashabi" userId="62390808-c838-45e6-be59-d6fd0d208bc8" providerId="ADAL" clId="{CD8236EF-55DE-7142-A34A-4E98C8A634D1}" dt="2022-08-25T20:38:45.813" v="4020"/>
          <ac:spMkLst>
            <pc:docMk/>
            <pc:sldMk cId="2060365482" sldId="596"/>
            <ac:spMk id="30" creationId="{25328C65-CA84-1CF3-C242-63BD0927F8E8}"/>
          </ac:spMkLst>
        </pc:spChg>
        <pc:spChg chg="mod">
          <ac:chgData name="Daniel Khashabi" userId="62390808-c838-45e6-be59-d6fd0d208bc8" providerId="ADAL" clId="{CD8236EF-55DE-7142-A34A-4E98C8A634D1}" dt="2022-08-25T20:38:45.813" v="4020"/>
          <ac:spMkLst>
            <pc:docMk/>
            <pc:sldMk cId="2060365482" sldId="596"/>
            <ac:spMk id="31" creationId="{271F1FE3-9296-7CE1-E6F1-43578B40FD37}"/>
          </ac:spMkLst>
        </pc:spChg>
        <pc:spChg chg="mod">
          <ac:chgData name="Daniel Khashabi" userId="62390808-c838-45e6-be59-d6fd0d208bc8" providerId="ADAL" clId="{CD8236EF-55DE-7142-A34A-4E98C8A634D1}" dt="2022-08-25T20:38:45.813" v="4020"/>
          <ac:spMkLst>
            <pc:docMk/>
            <pc:sldMk cId="2060365482" sldId="596"/>
            <ac:spMk id="34" creationId="{D34B8E9F-E82D-B525-8D89-B2C7C858E7E9}"/>
          </ac:spMkLst>
        </pc:spChg>
        <pc:spChg chg="mod">
          <ac:chgData name="Daniel Khashabi" userId="62390808-c838-45e6-be59-d6fd0d208bc8" providerId="ADAL" clId="{CD8236EF-55DE-7142-A34A-4E98C8A634D1}" dt="2022-08-25T20:38:45.813" v="4020"/>
          <ac:spMkLst>
            <pc:docMk/>
            <pc:sldMk cId="2060365482" sldId="596"/>
            <ac:spMk id="35" creationId="{AF2A9F49-79B0-E2BB-24E4-FFCB73E64317}"/>
          </ac:spMkLst>
        </pc:spChg>
        <pc:spChg chg="mod">
          <ac:chgData name="Daniel Khashabi" userId="62390808-c838-45e6-be59-d6fd0d208bc8" providerId="ADAL" clId="{CD8236EF-55DE-7142-A34A-4E98C8A634D1}" dt="2022-08-25T20:38:45.813" v="4020"/>
          <ac:spMkLst>
            <pc:docMk/>
            <pc:sldMk cId="2060365482" sldId="596"/>
            <ac:spMk id="36" creationId="{3814EBA3-36C4-A7D0-A9AF-6C6C6ADF704A}"/>
          </ac:spMkLst>
        </pc:spChg>
        <pc:spChg chg="mod">
          <ac:chgData name="Daniel Khashabi" userId="62390808-c838-45e6-be59-d6fd0d208bc8" providerId="ADAL" clId="{CD8236EF-55DE-7142-A34A-4E98C8A634D1}" dt="2022-08-25T20:38:45.813" v="4020"/>
          <ac:spMkLst>
            <pc:docMk/>
            <pc:sldMk cId="2060365482" sldId="596"/>
            <ac:spMk id="37" creationId="{2D7D785A-3546-B709-BAC8-D8126EDC8E50}"/>
          </ac:spMkLst>
        </pc:spChg>
        <pc:spChg chg="mod">
          <ac:chgData name="Daniel Khashabi" userId="62390808-c838-45e6-be59-d6fd0d208bc8" providerId="ADAL" clId="{CD8236EF-55DE-7142-A34A-4E98C8A634D1}" dt="2022-08-25T20:38:45.813" v="4020"/>
          <ac:spMkLst>
            <pc:docMk/>
            <pc:sldMk cId="2060365482" sldId="596"/>
            <ac:spMk id="38" creationId="{8FCE2A77-3827-1F06-52EB-611F03087D40}"/>
          </ac:spMkLst>
        </pc:spChg>
        <pc:spChg chg="mod">
          <ac:chgData name="Daniel Khashabi" userId="62390808-c838-45e6-be59-d6fd0d208bc8" providerId="ADAL" clId="{CD8236EF-55DE-7142-A34A-4E98C8A634D1}" dt="2022-08-25T20:38:45.813" v="4020"/>
          <ac:spMkLst>
            <pc:docMk/>
            <pc:sldMk cId="2060365482" sldId="596"/>
            <ac:spMk id="39" creationId="{65295C83-3503-E657-1B77-16ECE69F0A49}"/>
          </ac:spMkLst>
        </pc:spChg>
        <pc:spChg chg="mod">
          <ac:chgData name="Daniel Khashabi" userId="62390808-c838-45e6-be59-d6fd0d208bc8" providerId="ADAL" clId="{CD8236EF-55DE-7142-A34A-4E98C8A634D1}" dt="2022-08-25T20:38:45.813" v="4020"/>
          <ac:spMkLst>
            <pc:docMk/>
            <pc:sldMk cId="2060365482" sldId="596"/>
            <ac:spMk id="45" creationId="{050F0481-AA8D-0867-BBF6-1C69FFAF8939}"/>
          </ac:spMkLst>
        </pc:spChg>
        <pc:spChg chg="mod">
          <ac:chgData name="Daniel Khashabi" userId="62390808-c838-45e6-be59-d6fd0d208bc8" providerId="ADAL" clId="{CD8236EF-55DE-7142-A34A-4E98C8A634D1}" dt="2022-08-25T20:38:45.813" v="4020"/>
          <ac:spMkLst>
            <pc:docMk/>
            <pc:sldMk cId="2060365482" sldId="596"/>
            <ac:spMk id="46" creationId="{2EDB9810-A289-9388-91E6-DDF6D5B74686}"/>
          </ac:spMkLst>
        </pc:spChg>
        <pc:spChg chg="mod">
          <ac:chgData name="Daniel Khashabi" userId="62390808-c838-45e6-be59-d6fd0d208bc8" providerId="ADAL" clId="{CD8236EF-55DE-7142-A34A-4E98C8A634D1}" dt="2022-08-25T20:38:45.813" v="4020"/>
          <ac:spMkLst>
            <pc:docMk/>
            <pc:sldMk cId="2060365482" sldId="596"/>
            <ac:spMk id="47" creationId="{CEDABDE3-F2A4-DCE7-2599-96FBD66317AB}"/>
          </ac:spMkLst>
        </pc:spChg>
        <pc:spChg chg="mod">
          <ac:chgData name="Daniel Khashabi" userId="62390808-c838-45e6-be59-d6fd0d208bc8" providerId="ADAL" clId="{CD8236EF-55DE-7142-A34A-4E98C8A634D1}" dt="2022-08-25T23:32:19.122" v="4104"/>
          <ac:spMkLst>
            <pc:docMk/>
            <pc:sldMk cId="2060365482" sldId="596"/>
            <ac:spMk id="286" creationId="{00000000-0000-0000-0000-000000000000}"/>
          </ac:spMkLst>
        </pc:spChg>
        <pc:grpChg chg="add mod">
          <ac:chgData name="Daniel Khashabi" userId="62390808-c838-45e6-be59-d6fd0d208bc8" providerId="ADAL" clId="{CD8236EF-55DE-7142-A34A-4E98C8A634D1}" dt="2022-08-25T20:39:06.131" v="4026" actId="164"/>
          <ac:grpSpMkLst>
            <pc:docMk/>
            <pc:sldMk cId="2060365482" sldId="596"/>
            <ac:grpSpMk id="20" creationId="{5714FD3A-C810-26BD-EB18-75C0BBD75BFD}"/>
          </ac:grpSpMkLst>
        </pc:grpChg>
        <pc:grpChg chg="mod">
          <ac:chgData name="Daniel Khashabi" userId="62390808-c838-45e6-be59-d6fd0d208bc8" providerId="ADAL" clId="{CD8236EF-55DE-7142-A34A-4E98C8A634D1}" dt="2022-08-25T20:38:45.813" v="4020"/>
          <ac:grpSpMkLst>
            <pc:docMk/>
            <pc:sldMk cId="2060365482" sldId="596"/>
            <ac:grpSpMk id="28" creationId="{39142A55-20C8-C618-C23D-8E3F03C6A7D2}"/>
          </ac:grpSpMkLst>
        </pc:grpChg>
        <pc:grpChg chg="add mod">
          <ac:chgData name="Daniel Khashabi" userId="62390808-c838-45e6-be59-d6fd0d208bc8" providerId="ADAL" clId="{CD8236EF-55DE-7142-A34A-4E98C8A634D1}" dt="2022-08-25T20:39:31.363" v="4033" actId="1076"/>
          <ac:grpSpMkLst>
            <pc:docMk/>
            <pc:sldMk cId="2060365482" sldId="596"/>
            <ac:grpSpMk id="48" creationId="{99A2E74C-A3CC-3316-B3C2-CEE0F8798DD2}"/>
          </ac:grpSpMkLst>
        </pc:grpChg>
        <pc:picChg chg="del">
          <ac:chgData name="Daniel Khashabi" userId="62390808-c838-45e6-be59-d6fd0d208bc8" providerId="ADAL" clId="{CD8236EF-55DE-7142-A34A-4E98C8A634D1}" dt="2022-08-25T20:08:12.266" v="3906" actId="478"/>
          <ac:picMkLst>
            <pc:docMk/>
            <pc:sldMk cId="2060365482" sldId="596"/>
            <ac:picMk id="2" creationId="{7C251C1D-B2BA-8A51-7F7F-E63CF26563D4}"/>
          </ac:picMkLst>
        </pc:picChg>
        <pc:picChg chg="del">
          <ac:chgData name="Daniel Khashabi" userId="62390808-c838-45e6-be59-d6fd0d208bc8" providerId="ADAL" clId="{CD8236EF-55DE-7142-A34A-4E98C8A634D1}" dt="2022-08-25T20:08:12.266" v="3906" actId="478"/>
          <ac:picMkLst>
            <pc:docMk/>
            <pc:sldMk cId="2060365482" sldId="596"/>
            <ac:picMk id="4" creationId="{79A8E6E0-17DB-898B-ADD4-985BF128B046}"/>
          </ac:picMkLst>
        </pc:picChg>
        <pc:picChg chg="add del mod">
          <ac:chgData name="Daniel Khashabi" userId="62390808-c838-45e6-be59-d6fd0d208bc8" providerId="ADAL" clId="{CD8236EF-55DE-7142-A34A-4E98C8A634D1}" dt="2022-08-25T20:19:37.512" v="3941" actId="478"/>
          <ac:picMkLst>
            <pc:docMk/>
            <pc:sldMk cId="2060365482" sldId="596"/>
            <ac:picMk id="6" creationId="{211B1631-491F-C0B9-B72E-11D95FC60C82}"/>
          </ac:picMkLst>
        </pc:picChg>
        <pc:picChg chg="add del mod">
          <ac:chgData name="Daniel Khashabi" userId="62390808-c838-45e6-be59-d6fd0d208bc8" providerId="ADAL" clId="{CD8236EF-55DE-7142-A34A-4E98C8A634D1}" dt="2022-08-25T20:19:37.512" v="3941" actId="478"/>
          <ac:picMkLst>
            <pc:docMk/>
            <pc:sldMk cId="2060365482" sldId="596"/>
            <ac:picMk id="7" creationId="{D3F4648F-A8F9-602F-458F-A4044F82E45B}"/>
          </ac:picMkLst>
        </pc:picChg>
        <pc:cxnChg chg="mod">
          <ac:chgData name="Daniel Khashabi" userId="62390808-c838-45e6-be59-d6fd0d208bc8" providerId="ADAL" clId="{CD8236EF-55DE-7142-A34A-4E98C8A634D1}" dt="2022-08-25T20:38:45.813" v="4020"/>
          <ac:cxnSpMkLst>
            <pc:docMk/>
            <pc:sldMk cId="2060365482" sldId="596"/>
            <ac:cxnSpMk id="21" creationId="{8FC4A03E-4948-68AA-1611-43151B510EC2}"/>
          </ac:cxnSpMkLst>
        </pc:cxnChg>
        <pc:cxnChg chg="mod">
          <ac:chgData name="Daniel Khashabi" userId="62390808-c838-45e6-be59-d6fd0d208bc8" providerId="ADAL" clId="{CD8236EF-55DE-7142-A34A-4E98C8A634D1}" dt="2022-08-25T20:38:45.813" v="4020"/>
          <ac:cxnSpMkLst>
            <pc:docMk/>
            <pc:sldMk cId="2060365482" sldId="596"/>
            <ac:cxnSpMk id="22" creationId="{F53B22B7-4B23-6F7D-E3AB-539D4E8E8926}"/>
          </ac:cxnSpMkLst>
        </pc:cxnChg>
        <pc:cxnChg chg="mod">
          <ac:chgData name="Daniel Khashabi" userId="62390808-c838-45e6-be59-d6fd0d208bc8" providerId="ADAL" clId="{CD8236EF-55DE-7142-A34A-4E98C8A634D1}" dt="2022-08-25T20:38:45.813" v="4020"/>
          <ac:cxnSpMkLst>
            <pc:docMk/>
            <pc:sldMk cId="2060365482" sldId="596"/>
            <ac:cxnSpMk id="23" creationId="{40B72142-EA5E-34E4-4429-48EFBEE5F746}"/>
          </ac:cxnSpMkLst>
        </pc:cxnChg>
        <pc:cxnChg chg="mod">
          <ac:chgData name="Daniel Khashabi" userId="62390808-c838-45e6-be59-d6fd0d208bc8" providerId="ADAL" clId="{CD8236EF-55DE-7142-A34A-4E98C8A634D1}" dt="2022-08-25T20:38:45.813" v="4020"/>
          <ac:cxnSpMkLst>
            <pc:docMk/>
            <pc:sldMk cId="2060365482" sldId="596"/>
            <ac:cxnSpMk id="24" creationId="{8198AC00-85D3-0784-1927-EF2F8843DE32}"/>
          </ac:cxnSpMkLst>
        </pc:cxnChg>
        <pc:cxnChg chg="mod">
          <ac:chgData name="Daniel Khashabi" userId="62390808-c838-45e6-be59-d6fd0d208bc8" providerId="ADAL" clId="{CD8236EF-55DE-7142-A34A-4E98C8A634D1}" dt="2022-08-25T20:38:45.813" v="4020"/>
          <ac:cxnSpMkLst>
            <pc:docMk/>
            <pc:sldMk cId="2060365482" sldId="596"/>
            <ac:cxnSpMk id="25" creationId="{61EF6CF5-63FD-5CD1-B9C9-267BAEFFA739}"/>
          </ac:cxnSpMkLst>
        </pc:cxnChg>
        <pc:cxnChg chg="mod">
          <ac:chgData name="Daniel Khashabi" userId="62390808-c838-45e6-be59-d6fd0d208bc8" providerId="ADAL" clId="{CD8236EF-55DE-7142-A34A-4E98C8A634D1}" dt="2022-08-25T20:38:45.813" v="4020"/>
          <ac:cxnSpMkLst>
            <pc:docMk/>
            <pc:sldMk cId="2060365482" sldId="596"/>
            <ac:cxnSpMk id="26" creationId="{E94958D7-FCD1-6BF5-E586-22F979718630}"/>
          </ac:cxnSpMkLst>
        </pc:cxnChg>
        <pc:cxnChg chg="mod">
          <ac:chgData name="Daniel Khashabi" userId="62390808-c838-45e6-be59-d6fd0d208bc8" providerId="ADAL" clId="{CD8236EF-55DE-7142-A34A-4E98C8A634D1}" dt="2022-08-25T20:38:45.813" v="4020"/>
          <ac:cxnSpMkLst>
            <pc:docMk/>
            <pc:sldMk cId="2060365482" sldId="596"/>
            <ac:cxnSpMk id="27" creationId="{E54E9960-3FA9-3759-5C2E-E49ADBFC31DA}"/>
          </ac:cxnSpMkLst>
        </pc:cxnChg>
        <pc:cxnChg chg="mod">
          <ac:chgData name="Daniel Khashabi" userId="62390808-c838-45e6-be59-d6fd0d208bc8" providerId="ADAL" clId="{CD8236EF-55DE-7142-A34A-4E98C8A634D1}" dt="2022-08-25T20:38:45.813" v="4020"/>
          <ac:cxnSpMkLst>
            <pc:docMk/>
            <pc:sldMk cId="2060365482" sldId="596"/>
            <ac:cxnSpMk id="29" creationId="{6AF4EBE4-9C27-8875-3716-DF8A147AEB1B}"/>
          </ac:cxnSpMkLst>
        </pc:cxnChg>
        <pc:cxnChg chg="mod">
          <ac:chgData name="Daniel Khashabi" userId="62390808-c838-45e6-be59-d6fd0d208bc8" providerId="ADAL" clId="{CD8236EF-55DE-7142-A34A-4E98C8A634D1}" dt="2022-08-25T20:38:45.813" v="4020"/>
          <ac:cxnSpMkLst>
            <pc:docMk/>
            <pc:sldMk cId="2060365482" sldId="596"/>
            <ac:cxnSpMk id="32" creationId="{1B856C06-5488-EB0E-DC43-928674BEFED2}"/>
          </ac:cxnSpMkLst>
        </pc:cxnChg>
        <pc:cxnChg chg="mod">
          <ac:chgData name="Daniel Khashabi" userId="62390808-c838-45e6-be59-d6fd0d208bc8" providerId="ADAL" clId="{CD8236EF-55DE-7142-A34A-4E98C8A634D1}" dt="2022-08-25T20:38:45.813" v="4020"/>
          <ac:cxnSpMkLst>
            <pc:docMk/>
            <pc:sldMk cId="2060365482" sldId="596"/>
            <ac:cxnSpMk id="33" creationId="{3036D5B7-192C-7259-BFE2-9D43CAF8A0A1}"/>
          </ac:cxnSpMkLst>
        </pc:cxnChg>
        <pc:cxnChg chg="mod">
          <ac:chgData name="Daniel Khashabi" userId="62390808-c838-45e6-be59-d6fd0d208bc8" providerId="ADAL" clId="{CD8236EF-55DE-7142-A34A-4E98C8A634D1}" dt="2022-08-25T20:38:45.813" v="4020"/>
          <ac:cxnSpMkLst>
            <pc:docMk/>
            <pc:sldMk cId="2060365482" sldId="596"/>
            <ac:cxnSpMk id="40" creationId="{AB4762C1-3058-A387-2F91-C748A4F0F14A}"/>
          </ac:cxnSpMkLst>
        </pc:cxnChg>
        <pc:cxnChg chg="mod">
          <ac:chgData name="Daniel Khashabi" userId="62390808-c838-45e6-be59-d6fd0d208bc8" providerId="ADAL" clId="{CD8236EF-55DE-7142-A34A-4E98C8A634D1}" dt="2022-08-25T20:38:45.813" v="4020"/>
          <ac:cxnSpMkLst>
            <pc:docMk/>
            <pc:sldMk cId="2060365482" sldId="596"/>
            <ac:cxnSpMk id="41" creationId="{5B3A434A-27EE-2E64-5C43-D752FDE02152}"/>
          </ac:cxnSpMkLst>
        </pc:cxnChg>
        <pc:cxnChg chg="mod">
          <ac:chgData name="Daniel Khashabi" userId="62390808-c838-45e6-be59-d6fd0d208bc8" providerId="ADAL" clId="{CD8236EF-55DE-7142-A34A-4E98C8A634D1}" dt="2022-08-25T20:38:45.813" v="4020"/>
          <ac:cxnSpMkLst>
            <pc:docMk/>
            <pc:sldMk cId="2060365482" sldId="596"/>
            <ac:cxnSpMk id="42" creationId="{8438213C-2B53-1520-DDF1-C2319C393139}"/>
          </ac:cxnSpMkLst>
        </pc:cxnChg>
        <pc:cxnChg chg="mod">
          <ac:chgData name="Daniel Khashabi" userId="62390808-c838-45e6-be59-d6fd0d208bc8" providerId="ADAL" clId="{CD8236EF-55DE-7142-A34A-4E98C8A634D1}" dt="2022-08-25T20:38:45.813" v="4020"/>
          <ac:cxnSpMkLst>
            <pc:docMk/>
            <pc:sldMk cId="2060365482" sldId="596"/>
            <ac:cxnSpMk id="43" creationId="{794834BD-618F-FFCB-F17B-B405F6594A5D}"/>
          </ac:cxnSpMkLst>
        </pc:cxnChg>
        <pc:cxnChg chg="mod">
          <ac:chgData name="Daniel Khashabi" userId="62390808-c838-45e6-be59-d6fd0d208bc8" providerId="ADAL" clId="{CD8236EF-55DE-7142-A34A-4E98C8A634D1}" dt="2022-08-25T20:38:45.813" v="4020"/>
          <ac:cxnSpMkLst>
            <pc:docMk/>
            <pc:sldMk cId="2060365482" sldId="596"/>
            <ac:cxnSpMk id="44" creationId="{F9611723-D015-D979-C4D1-33F298F6F429}"/>
          </ac:cxnSpMkLst>
        </pc:cxnChg>
      </pc:sldChg>
      <pc:sldChg chg="addSp modSp add del mod ord modShow modNotes">
        <pc:chgData name="Daniel Khashabi" userId="62390808-c838-45e6-be59-d6fd0d208bc8" providerId="ADAL" clId="{CD8236EF-55DE-7142-A34A-4E98C8A634D1}" dt="2022-09-01T16:29:59.536" v="23154"/>
        <pc:sldMkLst>
          <pc:docMk/>
          <pc:sldMk cId="2515119926" sldId="596"/>
        </pc:sldMkLst>
        <pc:spChg chg="add mod">
          <ac:chgData name="Daniel Khashabi" userId="62390808-c838-45e6-be59-d6fd0d208bc8" providerId="ADAL" clId="{CD8236EF-55DE-7142-A34A-4E98C8A634D1}" dt="2022-09-01T16:29:59.536" v="23154"/>
          <ac:spMkLst>
            <pc:docMk/>
            <pc:sldMk cId="2515119926" sldId="596"/>
            <ac:spMk id="2" creationId="{3A914E57-ED47-38E0-2359-37B6DE620B39}"/>
          </ac:spMkLst>
        </pc:spChg>
        <pc:spChg chg="add mod">
          <ac:chgData name="Daniel Khashabi" userId="62390808-c838-45e6-be59-d6fd0d208bc8" providerId="ADAL" clId="{CD8236EF-55DE-7142-A34A-4E98C8A634D1}" dt="2022-09-01T05:33:20.403" v="21043"/>
          <ac:spMkLst>
            <pc:docMk/>
            <pc:sldMk cId="2515119926" sldId="596"/>
            <ac:spMk id="3" creationId="{55D4434B-0250-D46F-EAEF-541FBB0598B8}"/>
          </ac:spMkLst>
        </pc:spChg>
        <pc:spChg chg="mod">
          <ac:chgData name="Daniel Khashabi" userId="62390808-c838-45e6-be59-d6fd0d208bc8" providerId="ADAL" clId="{CD8236EF-55DE-7142-A34A-4E98C8A634D1}" dt="2022-09-01T00:32:25.398" v="13216" actId="20577"/>
          <ac:spMkLst>
            <pc:docMk/>
            <pc:sldMk cId="2515119926" sldId="596"/>
            <ac:spMk id="286" creationId="{00000000-0000-0000-0000-000000000000}"/>
          </ac:spMkLst>
        </pc:spChg>
      </pc:sldChg>
      <pc:sldChg chg="addSp delSp modSp add del mod delAnim modAnim">
        <pc:chgData name="Daniel Khashabi" userId="62390808-c838-45e6-be59-d6fd0d208bc8" providerId="ADAL" clId="{CD8236EF-55DE-7142-A34A-4E98C8A634D1}" dt="2022-09-01T00:27:15.979" v="13043" actId="2696"/>
        <pc:sldMkLst>
          <pc:docMk/>
          <pc:sldMk cId="3506854350" sldId="596"/>
        </pc:sldMkLst>
        <pc:spChg chg="add mod">
          <ac:chgData name="Daniel Khashabi" userId="62390808-c838-45e6-be59-d6fd0d208bc8" providerId="ADAL" clId="{CD8236EF-55DE-7142-A34A-4E98C8A634D1}" dt="2022-08-31T21:35:51.197" v="9132" actId="1036"/>
          <ac:spMkLst>
            <pc:docMk/>
            <pc:sldMk cId="3506854350" sldId="596"/>
            <ac:spMk id="2" creationId="{F46589DA-08DE-7F59-D2D2-DE77FA4CDB1E}"/>
          </ac:spMkLst>
        </pc:spChg>
        <pc:spChg chg="add mod">
          <ac:chgData name="Daniel Khashabi" userId="62390808-c838-45e6-be59-d6fd0d208bc8" providerId="ADAL" clId="{CD8236EF-55DE-7142-A34A-4E98C8A634D1}" dt="2022-08-31T21:35:51.197" v="9132" actId="1036"/>
          <ac:spMkLst>
            <pc:docMk/>
            <pc:sldMk cId="3506854350" sldId="596"/>
            <ac:spMk id="3" creationId="{E9A503D9-AB5C-0799-A066-0C467DE6B471}"/>
          </ac:spMkLst>
        </pc:spChg>
        <pc:spChg chg="mod">
          <ac:chgData name="Daniel Khashabi" userId="62390808-c838-45e6-be59-d6fd0d208bc8" providerId="ADAL" clId="{CD8236EF-55DE-7142-A34A-4E98C8A634D1}" dt="2022-08-31T21:35:51.197" v="9132" actId="1036"/>
          <ac:spMkLst>
            <pc:docMk/>
            <pc:sldMk cId="3506854350" sldId="596"/>
            <ac:spMk id="5" creationId="{2D9E72B7-8E45-CD78-C296-EF0F22A3B40A}"/>
          </ac:spMkLst>
        </pc:spChg>
        <pc:spChg chg="del">
          <ac:chgData name="Daniel Khashabi" userId="62390808-c838-45e6-be59-d6fd0d208bc8" providerId="ADAL" clId="{CD8236EF-55DE-7142-A34A-4E98C8A634D1}" dt="2022-08-31T17:37:16.695" v="5607" actId="478"/>
          <ac:spMkLst>
            <pc:docMk/>
            <pc:sldMk cId="3506854350" sldId="596"/>
            <ac:spMk id="13" creationId="{FEE08DD1-ECA6-D936-1076-4B65FFA9156E}"/>
          </ac:spMkLst>
        </pc:spChg>
        <pc:spChg chg="del">
          <ac:chgData name="Daniel Khashabi" userId="62390808-c838-45e6-be59-d6fd0d208bc8" providerId="ADAL" clId="{CD8236EF-55DE-7142-A34A-4E98C8A634D1}" dt="2022-08-31T17:37:16.695" v="5607" actId="478"/>
          <ac:spMkLst>
            <pc:docMk/>
            <pc:sldMk cId="3506854350" sldId="596"/>
            <ac:spMk id="14" creationId="{91F4F508-7498-2EF9-4CDF-6318ADAE33AE}"/>
          </ac:spMkLst>
        </pc:spChg>
        <pc:spChg chg="del mod">
          <ac:chgData name="Daniel Khashabi" userId="62390808-c838-45e6-be59-d6fd0d208bc8" providerId="ADAL" clId="{CD8236EF-55DE-7142-A34A-4E98C8A634D1}" dt="2022-08-31T17:37:16.695" v="5607" actId="478"/>
          <ac:spMkLst>
            <pc:docMk/>
            <pc:sldMk cId="3506854350" sldId="596"/>
            <ac:spMk id="15" creationId="{D5F94F64-2543-5C2F-173D-454666DE2C4E}"/>
          </ac:spMkLst>
        </pc:spChg>
        <pc:spChg chg="del">
          <ac:chgData name="Daniel Khashabi" userId="62390808-c838-45e6-be59-d6fd0d208bc8" providerId="ADAL" clId="{CD8236EF-55DE-7142-A34A-4E98C8A634D1}" dt="2022-08-31T17:37:16.695" v="5607" actId="478"/>
          <ac:spMkLst>
            <pc:docMk/>
            <pc:sldMk cId="3506854350" sldId="596"/>
            <ac:spMk id="16" creationId="{806115FD-E31E-F8D6-E4A4-60D553DCB80A}"/>
          </ac:spMkLst>
        </pc:spChg>
        <pc:spChg chg="del">
          <ac:chgData name="Daniel Khashabi" userId="62390808-c838-45e6-be59-d6fd0d208bc8" providerId="ADAL" clId="{CD8236EF-55DE-7142-A34A-4E98C8A634D1}" dt="2022-08-31T17:37:16.695" v="5607" actId="478"/>
          <ac:spMkLst>
            <pc:docMk/>
            <pc:sldMk cId="3506854350" sldId="596"/>
            <ac:spMk id="18" creationId="{9A0F0601-9B62-6733-9A91-EF24F0D8D9B9}"/>
          </ac:spMkLst>
        </pc:spChg>
        <pc:spChg chg="del">
          <ac:chgData name="Daniel Khashabi" userId="62390808-c838-45e6-be59-d6fd0d208bc8" providerId="ADAL" clId="{CD8236EF-55DE-7142-A34A-4E98C8A634D1}" dt="2022-08-31T17:37:16.695" v="5607" actId="478"/>
          <ac:spMkLst>
            <pc:docMk/>
            <pc:sldMk cId="3506854350" sldId="596"/>
            <ac:spMk id="19" creationId="{F5D5565A-FE64-EC6F-40E7-33F835096505}"/>
          </ac:spMkLst>
        </pc:spChg>
        <pc:spChg chg="mod">
          <ac:chgData name="Daniel Khashabi" userId="62390808-c838-45e6-be59-d6fd0d208bc8" providerId="ADAL" clId="{CD8236EF-55DE-7142-A34A-4E98C8A634D1}" dt="2022-08-31T21:35:51.197" v="9132" actId="1036"/>
          <ac:spMkLst>
            <pc:docMk/>
            <pc:sldMk cId="3506854350" sldId="596"/>
            <ac:spMk id="52" creationId="{5CFC4170-ECC6-65D1-DBBF-AB7EED32FB42}"/>
          </ac:spMkLst>
        </pc:spChg>
        <pc:spChg chg="mod">
          <ac:chgData name="Daniel Khashabi" userId="62390808-c838-45e6-be59-d6fd0d208bc8" providerId="ADAL" clId="{CD8236EF-55DE-7142-A34A-4E98C8A634D1}" dt="2022-08-31T21:35:51.197" v="9132" actId="1036"/>
          <ac:spMkLst>
            <pc:docMk/>
            <pc:sldMk cId="3506854350" sldId="596"/>
            <ac:spMk id="53" creationId="{80D8FA09-A483-4794-9CB5-1665BB998222}"/>
          </ac:spMkLst>
        </pc:spChg>
        <pc:spChg chg="mod">
          <ac:chgData name="Daniel Khashabi" userId="62390808-c838-45e6-be59-d6fd0d208bc8" providerId="ADAL" clId="{CD8236EF-55DE-7142-A34A-4E98C8A634D1}" dt="2022-08-31T21:35:51.197" v="9132" actId="1036"/>
          <ac:spMkLst>
            <pc:docMk/>
            <pc:sldMk cId="3506854350" sldId="596"/>
            <ac:spMk id="56" creationId="{846FF550-E555-8048-CA25-45788C702B38}"/>
          </ac:spMkLst>
        </pc:spChg>
        <pc:spChg chg="mod">
          <ac:chgData name="Daniel Khashabi" userId="62390808-c838-45e6-be59-d6fd0d208bc8" providerId="ADAL" clId="{CD8236EF-55DE-7142-A34A-4E98C8A634D1}" dt="2022-08-31T21:35:51.197" v="9132" actId="1036"/>
          <ac:spMkLst>
            <pc:docMk/>
            <pc:sldMk cId="3506854350" sldId="596"/>
            <ac:spMk id="57" creationId="{C8B836BF-5BFB-7920-99C0-4B2EDD246F48}"/>
          </ac:spMkLst>
        </pc:spChg>
        <pc:spChg chg="mod">
          <ac:chgData name="Daniel Khashabi" userId="62390808-c838-45e6-be59-d6fd0d208bc8" providerId="ADAL" clId="{CD8236EF-55DE-7142-A34A-4E98C8A634D1}" dt="2022-08-31T21:35:51.197" v="9132" actId="1036"/>
          <ac:spMkLst>
            <pc:docMk/>
            <pc:sldMk cId="3506854350" sldId="596"/>
            <ac:spMk id="58" creationId="{90F9A62F-5D77-E758-AEFB-8B7C49DD9FBA}"/>
          </ac:spMkLst>
        </pc:spChg>
        <pc:spChg chg="mod">
          <ac:chgData name="Daniel Khashabi" userId="62390808-c838-45e6-be59-d6fd0d208bc8" providerId="ADAL" clId="{CD8236EF-55DE-7142-A34A-4E98C8A634D1}" dt="2022-08-31T21:35:51.197" v="9132" actId="1036"/>
          <ac:spMkLst>
            <pc:docMk/>
            <pc:sldMk cId="3506854350" sldId="596"/>
            <ac:spMk id="59" creationId="{4684C275-8E59-BBB2-7EE6-6E54C53D83AC}"/>
          </ac:spMkLst>
        </pc:spChg>
        <pc:spChg chg="mod">
          <ac:chgData name="Daniel Khashabi" userId="62390808-c838-45e6-be59-d6fd0d208bc8" providerId="ADAL" clId="{CD8236EF-55DE-7142-A34A-4E98C8A634D1}" dt="2022-08-31T21:35:51.197" v="9132" actId="1036"/>
          <ac:spMkLst>
            <pc:docMk/>
            <pc:sldMk cId="3506854350" sldId="596"/>
            <ac:spMk id="60" creationId="{456E6156-9458-A452-CDDB-9FA1E51AA0D0}"/>
          </ac:spMkLst>
        </pc:spChg>
        <pc:spChg chg="mod">
          <ac:chgData name="Daniel Khashabi" userId="62390808-c838-45e6-be59-d6fd0d208bc8" providerId="ADAL" clId="{CD8236EF-55DE-7142-A34A-4E98C8A634D1}" dt="2022-08-31T21:35:51.197" v="9132" actId="1036"/>
          <ac:spMkLst>
            <pc:docMk/>
            <pc:sldMk cId="3506854350" sldId="596"/>
            <ac:spMk id="61" creationId="{61BFE8E5-5C74-D19A-98C5-43C95465F29A}"/>
          </ac:spMkLst>
        </pc:spChg>
        <pc:spChg chg="mod">
          <ac:chgData name="Daniel Khashabi" userId="62390808-c838-45e6-be59-d6fd0d208bc8" providerId="ADAL" clId="{CD8236EF-55DE-7142-A34A-4E98C8A634D1}" dt="2022-08-31T21:35:51.197" v="9132" actId="1036"/>
          <ac:spMkLst>
            <pc:docMk/>
            <pc:sldMk cId="3506854350" sldId="596"/>
            <ac:spMk id="259" creationId="{72698AAF-22EF-23C8-F90B-7AEC9729D42B}"/>
          </ac:spMkLst>
        </pc:spChg>
        <pc:spChg chg="mod">
          <ac:chgData name="Daniel Khashabi" userId="62390808-c838-45e6-be59-d6fd0d208bc8" providerId="ADAL" clId="{CD8236EF-55DE-7142-A34A-4E98C8A634D1}" dt="2022-08-31T21:35:51.197" v="9132" actId="1036"/>
          <ac:spMkLst>
            <pc:docMk/>
            <pc:sldMk cId="3506854350" sldId="596"/>
            <ac:spMk id="260" creationId="{A1B2C4D1-73F4-A66D-5AE1-7CF01D47E87D}"/>
          </ac:spMkLst>
        </pc:spChg>
        <pc:spChg chg="mod">
          <ac:chgData name="Daniel Khashabi" userId="62390808-c838-45e6-be59-d6fd0d208bc8" providerId="ADAL" clId="{CD8236EF-55DE-7142-A34A-4E98C8A634D1}" dt="2022-08-31T21:35:51.197" v="9132" actId="1036"/>
          <ac:spMkLst>
            <pc:docMk/>
            <pc:sldMk cId="3506854350" sldId="596"/>
            <ac:spMk id="261" creationId="{748F399F-E44D-69E9-8188-B65BF767B79B}"/>
          </ac:spMkLst>
        </pc:spChg>
        <pc:spChg chg="add mod">
          <ac:chgData name="Daniel Khashabi" userId="62390808-c838-45e6-be59-d6fd0d208bc8" providerId="ADAL" clId="{CD8236EF-55DE-7142-A34A-4E98C8A634D1}" dt="2022-08-31T21:35:51.197" v="9132" actId="1036"/>
          <ac:spMkLst>
            <pc:docMk/>
            <pc:sldMk cId="3506854350" sldId="596"/>
            <ac:spMk id="262" creationId="{604263AF-753B-9151-05F6-9C659ADD43A6}"/>
          </ac:spMkLst>
        </pc:spChg>
        <pc:spChg chg="add mod">
          <ac:chgData name="Daniel Khashabi" userId="62390808-c838-45e6-be59-d6fd0d208bc8" providerId="ADAL" clId="{CD8236EF-55DE-7142-A34A-4E98C8A634D1}" dt="2022-08-31T21:35:56.652" v="9163" actId="1038"/>
          <ac:spMkLst>
            <pc:docMk/>
            <pc:sldMk cId="3506854350" sldId="596"/>
            <ac:spMk id="264" creationId="{4B81FD24-8803-9A68-29A8-7B065E06E9B4}"/>
          </ac:spMkLst>
        </pc:spChg>
        <pc:spChg chg="add mod">
          <ac:chgData name="Daniel Khashabi" userId="62390808-c838-45e6-be59-d6fd0d208bc8" providerId="ADAL" clId="{CD8236EF-55DE-7142-A34A-4E98C8A634D1}" dt="2022-08-31T21:35:51.197" v="9132" actId="1036"/>
          <ac:spMkLst>
            <pc:docMk/>
            <pc:sldMk cId="3506854350" sldId="596"/>
            <ac:spMk id="265" creationId="{8D854D19-8A48-F23A-B6CC-CE47E0F4FD80}"/>
          </ac:spMkLst>
        </pc:spChg>
        <pc:spChg chg="mod">
          <ac:chgData name="Daniel Khashabi" userId="62390808-c838-45e6-be59-d6fd0d208bc8" providerId="ADAL" clId="{CD8236EF-55DE-7142-A34A-4E98C8A634D1}" dt="2022-08-31T21:35:40.769" v="9108" actId="20577"/>
          <ac:spMkLst>
            <pc:docMk/>
            <pc:sldMk cId="3506854350" sldId="596"/>
            <ac:spMk id="286" creationId="{00000000-0000-0000-0000-000000000000}"/>
          </ac:spMkLst>
        </pc:spChg>
        <pc:grpChg chg="add mod">
          <ac:chgData name="Daniel Khashabi" userId="62390808-c838-45e6-be59-d6fd0d208bc8" providerId="ADAL" clId="{CD8236EF-55DE-7142-A34A-4E98C8A634D1}" dt="2022-08-31T21:35:51.197" v="9132" actId="1036"/>
          <ac:grpSpMkLst>
            <pc:docMk/>
            <pc:sldMk cId="3506854350" sldId="596"/>
            <ac:grpSpMk id="4" creationId="{73F2E532-A6A4-C390-6EF1-1462DCD4F73D}"/>
          </ac:grpSpMkLst>
        </pc:grpChg>
        <pc:grpChg chg="mod">
          <ac:chgData name="Daniel Khashabi" userId="62390808-c838-45e6-be59-d6fd0d208bc8" providerId="ADAL" clId="{CD8236EF-55DE-7142-A34A-4E98C8A634D1}" dt="2022-08-31T21:35:51.197" v="9132" actId="1036"/>
          <ac:grpSpMkLst>
            <pc:docMk/>
            <pc:sldMk cId="3506854350" sldId="596"/>
            <ac:grpSpMk id="6" creationId="{684312AD-BDF0-1BBF-0B00-6910E5570806}"/>
          </ac:grpSpMkLst>
        </pc:grpChg>
        <pc:grpChg chg="del">
          <ac:chgData name="Daniel Khashabi" userId="62390808-c838-45e6-be59-d6fd0d208bc8" providerId="ADAL" clId="{CD8236EF-55DE-7142-A34A-4E98C8A634D1}" dt="2022-08-31T17:37:16.695" v="5607" actId="478"/>
          <ac:grpSpMkLst>
            <pc:docMk/>
            <pc:sldMk cId="3506854350" sldId="596"/>
            <ac:grpSpMk id="48" creationId="{99A2E74C-A3CC-3316-B3C2-CEE0F8798DD2}"/>
          </ac:grpSpMkLst>
        </pc:grpChg>
        <pc:grpChg chg="mod">
          <ac:chgData name="Daniel Khashabi" userId="62390808-c838-45e6-be59-d6fd0d208bc8" providerId="ADAL" clId="{CD8236EF-55DE-7142-A34A-4E98C8A634D1}" dt="2022-08-31T21:35:51.197" v="9132" actId="1036"/>
          <ac:grpSpMkLst>
            <pc:docMk/>
            <pc:sldMk cId="3506854350" sldId="596"/>
            <ac:grpSpMk id="50" creationId="{0512CB5A-CAB1-CBA5-7CED-C0D3DCFE1EC7}"/>
          </ac:grpSpMkLst>
        </pc:grpChg>
        <pc:picChg chg="add mod">
          <ac:chgData name="Daniel Khashabi" userId="62390808-c838-45e6-be59-d6fd0d208bc8" providerId="ADAL" clId="{CD8236EF-55DE-7142-A34A-4E98C8A634D1}" dt="2022-08-31T21:35:51.197" v="9132" actId="1036"/>
          <ac:picMkLst>
            <pc:docMk/>
            <pc:sldMk cId="3506854350" sldId="596"/>
            <ac:picMk id="263" creationId="{28697346-6A49-EA51-B4ED-8A83F6CA8D84}"/>
          </ac:picMkLst>
        </pc:picChg>
        <pc:cxnChg chg="mod">
          <ac:chgData name="Daniel Khashabi" userId="62390808-c838-45e6-be59-d6fd0d208bc8" providerId="ADAL" clId="{CD8236EF-55DE-7142-A34A-4E98C8A634D1}" dt="2022-08-31T21:35:51.197" v="9132" actId="1036"/>
          <ac:cxnSpMkLst>
            <pc:docMk/>
            <pc:sldMk cId="3506854350" sldId="596"/>
            <ac:cxnSpMk id="7" creationId="{428125D0-4543-E48D-E5EB-07FCF72DCA46}"/>
          </ac:cxnSpMkLst>
        </pc:cxnChg>
        <pc:cxnChg chg="mod">
          <ac:chgData name="Daniel Khashabi" userId="62390808-c838-45e6-be59-d6fd0d208bc8" providerId="ADAL" clId="{CD8236EF-55DE-7142-A34A-4E98C8A634D1}" dt="2022-08-31T21:35:51.197" v="9132" actId="1036"/>
          <ac:cxnSpMkLst>
            <pc:docMk/>
            <pc:sldMk cId="3506854350" sldId="596"/>
            <ac:cxnSpMk id="8" creationId="{4EB6AABE-09B9-A6F1-1EBD-93EF9561C8B0}"/>
          </ac:cxnSpMkLst>
        </pc:cxnChg>
        <pc:cxnChg chg="mod">
          <ac:chgData name="Daniel Khashabi" userId="62390808-c838-45e6-be59-d6fd0d208bc8" providerId="ADAL" clId="{CD8236EF-55DE-7142-A34A-4E98C8A634D1}" dt="2022-08-31T21:35:51.197" v="9132" actId="1036"/>
          <ac:cxnSpMkLst>
            <pc:docMk/>
            <pc:sldMk cId="3506854350" sldId="596"/>
            <ac:cxnSpMk id="9" creationId="{0E9B8FFC-7EFE-F918-0318-7233EEF87950}"/>
          </ac:cxnSpMkLst>
        </pc:cxnChg>
        <pc:cxnChg chg="mod">
          <ac:chgData name="Daniel Khashabi" userId="62390808-c838-45e6-be59-d6fd0d208bc8" providerId="ADAL" clId="{CD8236EF-55DE-7142-A34A-4E98C8A634D1}" dt="2022-08-31T21:35:51.197" v="9132" actId="1036"/>
          <ac:cxnSpMkLst>
            <pc:docMk/>
            <pc:sldMk cId="3506854350" sldId="596"/>
            <ac:cxnSpMk id="10" creationId="{5C1580B5-9EA6-6501-CFBA-9B3ED93F23BF}"/>
          </ac:cxnSpMkLst>
        </pc:cxnChg>
        <pc:cxnChg chg="mod">
          <ac:chgData name="Daniel Khashabi" userId="62390808-c838-45e6-be59-d6fd0d208bc8" providerId="ADAL" clId="{CD8236EF-55DE-7142-A34A-4E98C8A634D1}" dt="2022-08-31T21:35:51.197" v="9132" actId="1036"/>
          <ac:cxnSpMkLst>
            <pc:docMk/>
            <pc:sldMk cId="3506854350" sldId="596"/>
            <ac:cxnSpMk id="11" creationId="{14BBE8DB-7A61-76B8-0377-A4383F495DE7}"/>
          </ac:cxnSpMkLst>
        </pc:cxnChg>
        <pc:cxnChg chg="mod">
          <ac:chgData name="Daniel Khashabi" userId="62390808-c838-45e6-be59-d6fd0d208bc8" providerId="ADAL" clId="{CD8236EF-55DE-7142-A34A-4E98C8A634D1}" dt="2022-08-31T21:35:51.197" v="9132" actId="1036"/>
          <ac:cxnSpMkLst>
            <pc:docMk/>
            <pc:sldMk cId="3506854350" sldId="596"/>
            <ac:cxnSpMk id="12" creationId="{2853A5D2-7E73-3E0E-A57E-8AC275B240B5}"/>
          </ac:cxnSpMkLst>
        </pc:cxnChg>
        <pc:cxnChg chg="mod">
          <ac:chgData name="Daniel Khashabi" userId="62390808-c838-45e6-be59-d6fd0d208bc8" providerId="ADAL" clId="{CD8236EF-55DE-7142-A34A-4E98C8A634D1}" dt="2022-08-31T17:37:16.695" v="5607" actId="478"/>
          <ac:cxnSpMkLst>
            <pc:docMk/>
            <pc:sldMk cId="3506854350" sldId="596"/>
            <ac:cxnSpMk id="21" creationId="{8FC4A03E-4948-68AA-1611-43151B510EC2}"/>
          </ac:cxnSpMkLst>
        </pc:cxnChg>
        <pc:cxnChg chg="mod">
          <ac:chgData name="Daniel Khashabi" userId="62390808-c838-45e6-be59-d6fd0d208bc8" providerId="ADAL" clId="{CD8236EF-55DE-7142-A34A-4E98C8A634D1}" dt="2022-08-31T17:37:16.695" v="5607" actId="478"/>
          <ac:cxnSpMkLst>
            <pc:docMk/>
            <pc:sldMk cId="3506854350" sldId="596"/>
            <ac:cxnSpMk id="22" creationId="{F53B22B7-4B23-6F7D-E3AB-539D4E8E8926}"/>
          </ac:cxnSpMkLst>
        </pc:cxnChg>
        <pc:cxnChg chg="mod">
          <ac:chgData name="Daniel Khashabi" userId="62390808-c838-45e6-be59-d6fd0d208bc8" providerId="ADAL" clId="{CD8236EF-55DE-7142-A34A-4E98C8A634D1}" dt="2022-08-31T17:37:16.695" v="5607" actId="478"/>
          <ac:cxnSpMkLst>
            <pc:docMk/>
            <pc:sldMk cId="3506854350" sldId="596"/>
            <ac:cxnSpMk id="23" creationId="{40B72142-EA5E-34E4-4429-48EFBEE5F746}"/>
          </ac:cxnSpMkLst>
        </pc:cxnChg>
        <pc:cxnChg chg="mod">
          <ac:chgData name="Daniel Khashabi" userId="62390808-c838-45e6-be59-d6fd0d208bc8" providerId="ADAL" clId="{CD8236EF-55DE-7142-A34A-4E98C8A634D1}" dt="2022-08-31T17:37:16.695" v="5607" actId="478"/>
          <ac:cxnSpMkLst>
            <pc:docMk/>
            <pc:sldMk cId="3506854350" sldId="596"/>
            <ac:cxnSpMk id="24" creationId="{8198AC00-85D3-0784-1927-EF2F8843DE32}"/>
          </ac:cxnSpMkLst>
        </pc:cxnChg>
        <pc:cxnChg chg="mod">
          <ac:chgData name="Daniel Khashabi" userId="62390808-c838-45e6-be59-d6fd0d208bc8" providerId="ADAL" clId="{CD8236EF-55DE-7142-A34A-4E98C8A634D1}" dt="2022-08-31T17:37:16.695" v="5607" actId="478"/>
          <ac:cxnSpMkLst>
            <pc:docMk/>
            <pc:sldMk cId="3506854350" sldId="596"/>
            <ac:cxnSpMk id="25" creationId="{61EF6CF5-63FD-5CD1-B9C9-267BAEFFA739}"/>
          </ac:cxnSpMkLst>
        </pc:cxnChg>
        <pc:cxnChg chg="mod">
          <ac:chgData name="Daniel Khashabi" userId="62390808-c838-45e6-be59-d6fd0d208bc8" providerId="ADAL" clId="{CD8236EF-55DE-7142-A34A-4E98C8A634D1}" dt="2022-08-31T17:37:16.695" v="5607" actId="478"/>
          <ac:cxnSpMkLst>
            <pc:docMk/>
            <pc:sldMk cId="3506854350" sldId="596"/>
            <ac:cxnSpMk id="26" creationId="{E94958D7-FCD1-6BF5-E586-22F979718630}"/>
          </ac:cxnSpMkLst>
        </pc:cxnChg>
        <pc:cxnChg chg="mod">
          <ac:chgData name="Daniel Khashabi" userId="62390808-c838-45e6-be59-d6fd0d208bc8" providerId="ADAL" clId="{CD8236EF-55DE-7142-A34A-4E98C8A634D1}" dt="2022-08-31T17:37:16.695" v="5607" actId="478"/>
          <ac:cxnSpMkLst>
            <pc:docMk/>
            <pc:sldMk cId="3506854350" sldId="596"/>
            <ac:cxnSpMk id="27" creationId="{E54E9960-3FA9-3759-5C2E-E49ADBFC31DA}"/>
          </ac:cxnSpMkLst>
        </pc:cxnChg>
        <pc:cxnChg chg="mod">
          <ac:chgData name="Daniel Khashabi" userId="62390808-c838-45e6-be59-d6fd0d208bc8" providerId="ADAL" clId="{CD8236EF-55DE-7142-A34A-4E98C8A634D1}" dt="2022-08-31T17:37:16.695" v="5607" actId="478"/>
          <ac:cxnSpMkLst>
            <pc:docMk/>
            <pc:sldMk cId="3506854350" sldId="596"/>
            <ac:cxnSpMk id="29" creationId="{6AF4EBE4-9C27-8875-3716-DF8A147AEB1B}"/>
          </ac:cxnSpMkLst>
        </pc:cxnChg>
        <pc:cxnChg chg="mod">
          <ac:chgData name="Daniel Khashabi" userId="62390808-c838-45e6-be59-d6fd0d208bc8" providerId="ADAL" clId="{CD8236EF-55DE-7142-A34A-4E98C8A634D1}" dt="2022-08-31T17:37:16.695" v="5607" actId="478"/>
          <ac:cxnSpMkLst>
            <pc:docMk/>
            <pc:sldMk cId="3506854350" sldId="596"/>
            <ac:cxnSpMk id="32" creationId="{1B856C06-5488-EB0E-DC43-928674BEFED2}"/>
          </ac:cxnSpMkLst>
        </pc:cxnChg>
        <pc:cxnChg chg="mod">
          <ac:chgData name="Daniel Khashabi" userId="62390808-c838-45e6-be59-d6fd0d208bc8" providerId="ADAL" clId="{CD8236EF-55DE-7142-A34A-4E98C8A634D1}" dt="2022-08-31T17:37:16.695" v="5607" actId="478"/>
          <ac:cxnSpMkLst>
            <pc:docMk/>
            <pc:sldMk cId="3506854350" sldId="596"/>
            <ac:cxnSpMk id="33" creationId="{3036D5B7-192C-7259-BFE2-9D43CAF8A0A1}"/>
          </ac:cxnSpMkLst>
        </pc:cxnChg>
        <pc:cxnChg chg="mod">
          <ac:chgData name="Daniel Khashabi" userId="62390808-c838-45e6-be59-d6fd0d208bc8" providerId="ADAL" clId="{CD8236EF-55DE-7142-A34A-4E98C8A634D1}" dt="2022-08-31T17:37:16.695" v="5607" actId="478"/>
          <ac:cxnSpMkLst>
            <pc:docMk/>
            <pc:sldMk cId="3506854350" sldId="596"/>
            <ac:cxnSpMk id="40" creationId="{AB4762C1-3058-A387-2F91-C748A4F0F14A}"/>
          </ac:cxnSpMkLst>
        </pc:cxnChg>
        <pc:cxnChg chg="mod">
          <ac:chgData name="Daniel Khashabi" userId="62390808-c838-45e6-be59-d6fd0d208bc8" providerId="ADAL" clId="{CD8236EF-55DE-7142-A34A-4E98C8A634D1}" dt="2022-08-31T17:37:16.695" v="5607" actId="478"/>
          <ac:cxnSpMkLst>
            <pc:docMk/>
            <pc:sldMk cId="3506854350" sldId="596"/>
            <ac:cxnSpMk id="41" creationId="{5B3A434A-27EE-2E64-5C43-D752FDE02152}"/>
          </ac:cxnSpMkLst>
        </pc:cxnChg>
        <pc:cxnChg chg="mod">
          <ac:chgData name="Daniel Khashabi" userId="62390808-c838-45e6-be59-d6fd0d208bc8" providerId="ADAL" clId="{CD8236EF-55DE-7142-A34A-4E98C8A634D1}" dt="2022-08-31T17:37:16.695" v="5607" actId="478"/>
          <ac:cxnSpMkLst>
            <pc:docMk/>
            <pc:sldMk cId="3506854350" sldId="596"/>
            <ac:cxnSpMk id="42" creationId="{8438213C-2B53-1520-DDF1-C2319C393139}"/>
          </ac:cxnSpMkLst>
        </pc:cxnChg>
        <pc:cxnChg chg="mod">
          <ac:chgData name="Daniel Khashabi" userId="62390808-c838-45e6-be59-d6fd0d208bc8" providerId="ADAL" clId="{CD8236EF-55DE-7142-A34A-4E98C8A634D1}" dt="2022-08-31T17:37:16.695" v="5607" actId="478"/>
          <ac:cxnSpMkLst>
            <pc:docMk/>
            <pc:sldMk cId="3506854350" sldId="596"/>
            <ac:cxnSpMk id="43" creationId="{794834BD-618F-FFCB-F17B-B405F6594A5D}"/>
          </ac:cxnSpMkLst>
        </pc:cxnChg>
        <pc:cxnChg chg="mod">
          <ac:chgData name="Daniel Khashabi" userId="62390808-c838-45e6-be59-d6fd0d208bc8" providerId="ADAL" clId="{CD8236EF-55DE-7142-A34A-4E98C8A634D1}" dt="2022-08-31T17:37:16.695" v="5607" actId="478"/>
          <ac:cxnSpMkLst>
            <pc:docMk/>
            <pc:sldMk cId="3506854350" sldId="596"/>
            <ac:cxnSpMk id="44" creationId="{F9611723-D015-D979-C4D1-33F298F6F429}"/>
          </ac:cxnSpMkLst>
        </pc:cxnChg>
        <pc:cxnChg chg="mod">
          <ac:chgData name="Daniel Khashabi" userId="62390808-c838-45e6-be59-d6fd0d208bc8" providerId="ADAL" clId="{CD8236EF-55DE-7142-A34A-4E98C8A634D1}" dt="2022-08-31T21:35:51.197" v="9132" actId="1036"/>
          <ac:cxnSpMkLst>
            <pc:docMk/>
            <pc:sldMk cId="3506854350" sldId="596"/>
            <ac:cxnSpMk id="49" creationId="{7ACC9567-C144-5644-C922-525DD8657D01}"/>
          </ac:cxnSpMkLst>
        </pc:cxnChg>
        <pc:cxnChg chg="mod">
          <ac:chgData name="Daniel Khashabi" userId="62390808-c838-45e6-be59-d6fd0d208bc8" providerId="ADAL" clId="{CD8236EF-55DE-7142-A34A-4E98C8A634D1}" dt="2022-08-31T21:35:51.197" v="9132" actId="1036"/>
          <ac:cxnSpMkLst>
            <pc:docMk/>
            <pc:sldMk cId="3506854350" sldId="596"/>
            <ac:cxnSpMk id="51" creationId="{6B8DC2F2-CAAD-43DC-22A2-5AF334EEE157}"/>
          </ac:cxnSpMkLst>
        </pc:cxnChg>
        <pc:cxnChg chg="mod">
          <ac:chgData name="Daniel Khashabi" userId="62390808-c838-45e6-be59-d6fd0d208bc8" providerId="ADAL" clId="{CD8236EF-55DE-7142-A34A-4E98C8A634D1}" dt="2022-08-31T21:35:51.197" v="9132" actId="1036"/>
          <ac:cxnSpMkLst>
            <pc:docMk/>
            <pc:sldMk cId="3506854350" sldId="596"/>
            <ac:cxnSpMk id="54" creationId="{91E0B90E-48CF-0C07-C046-1AFC9536C75B}"/>
          </ac:cxnSpMkLst>
        </pc:cxnChg>
        <pc:cxnChg chg="mod">
          <ac:chgData name="Daniel Khashabi" userId="62390808-c838-45e6-be59-d6fd0d208bc8" providerId="ADAL" clId="{CD8236EF-55DE-7142-A34A-4E98C8A634D1}" dt="2022-08-31T21:35:51.197" v="9132" actId="1036"/>
          <ac:cxnSpMkLst>
            <pc:docMk/>
            <pc:sldMk cId="3506854350" sldId="596"/>
            <ac:cxnSpMk id="55" creationId="{BB348B98-2E5A-4C93-2AD3-C7707CC0E1FA}"/>
          </ac:cxnSpMkLst>
        </pc:cxnChg>
        <pc:cxnChg chg="mod">
          <ac:chgData name="Daniel Khashabi" userId="62390808-c838-45e6-be59-d6fd0d208bc8" providerId="ADAL" clId="{CD8236EF-55DE-7142-A34A-4E98C8A634D1}" dt="2022-08-31T21:35:51.197" v="9132" actId="1036"/>
          <ac:cxnSpMkLst>
            <pc:docMk/>
            <pc:sldMk cId="3506854350" sldId="596"/>
            <ac:cxnSpMk id="62" creationId="{C3445FAB-FB57-3A00-F13E-97E568BB7C46}"/>
          </ac:cxnSpMkLst>
        </pc:cxnChg>
        <pc:cxnChg chg="mod">
          <ac:chgData name="Daniel Khashabi" userId="62390808-c838-45e6-be59-d6fd0d208bc8" providerId="ADAL" clId="{CD8236EF-55DE-7142-A34A-4E98C8A634D1}" dt="2022-08-31T21:35:51.197" v="9132" actId="1036"/>
          <ac:cxnSpMkLst>
            <pc:docMk/>
            <pc:sldMk cId="3506854350" sldId="596"/>
            <ac:cxnSpMk id="63" creationId="{A642A25A-E6A9-94FE-B2E9-DEC84E3035D7}"/>
          </ac:cxnSpMkLst>
        </pc:cxnChg>
        <pc:cxnChg chg="mod">
          <ac:chgData name="Daniel Khashabi" userId="62390808-c838-45e6-be59-d6fd0d208bc8" providerId="ADAL" clId="{CD8236EF-55DE-7142-A34A-4E98C8A634D1}" dt="2022-08-31T21:35:51.197" v="9132" actId="1036"/>
          <ac:cxnSpMkLst>
            <pc:docMk/>
            <pc:sldMk cId="3506854350" sldId="596"/>
            <ac:cxnSpMk id="256" creationId="{FB9E6049-A61B-B753-1456-686B970E53A3}"/>
          </ac:cxnSpMkLst>
        </pc:cxnChg>
        <pc:cxnChg chg="mod">
          <ac:chgData name="Daniel Khashabi" userId="62390808-c838-45e6-be59-d6fd0d208bc8" providerId="ADAL" clId="{CD8236EF-55DE-7142-A34A-4E98C8A634D1}" dt="2022-08-31T21:35:51.197" v="9132" actId="1036"/>
          <ac:cxnSpMkLst>
            <pc:docMk/>
            <pc:sldMk cId="3506854350" sldId="596"/>
            <ac:cxnSpMk id="257" creationId="{42C1B3E9-D8AE-D704-8115-5A155BFBADA5}"/>
          </ac:cxnSpMkLst>
        </pc:cxnChg>
        <pc:cxnChg chg="mod">
          <ac:chgData name="Daniel Khashabi" userId="62390808-c838-45e6-be59-d6fd0d208bc8" providerId="ADAL" clId="{CD8236EF-55DE-7142-A34A-4E98C8A634D1}" dt="2022-08-31T21:35:51.197" v="9132" actId="1036"/>
          <ac:cxnSpMkLst>
            <pc:docMk/>
            <pc:sldMk cId="3506854350" sldId="596"/>
            <ac:cxnSpMk id="258" creationId="{E5129FCA-6E4A-D2D8-1290-878ECF138636}"/>
          </ac:cxnSpMkLst>
        </pc:cxnChg>
      </pc:sldChg>
      <pc:sldChg chg="del">
        <pc:chgData name="Daniel Khashabi" userId="62390808-c838-45e6-be59-d6fd0d208bc8" providerId="ADAL" clId="{CD8236EF-55DE-7142-A34A-4E98C8A634D1}" dt="2022-08-31T02:50:04.285" v="4436" actId="2696"/>
        <pc:sldMkLst>
          <pc:docMk/>
          <pc:sldMk cId="1836110328" sldId="597"/>
        </pc:sldMkLst>
      </pc:sldChg>
      <pc:sldChg chg="modSp add del mod modShow modNotes">
        <pc:chgData name="Daniel Khashabi" userId="62390808-c838-45e6-be59-d6fd0d208bc8" providerId="ADAL" clId="{CD8236EF-55DE-7142-A34A-4E98C8A634D1}" dt="2022-09-01T00:28:28.094" v="13128" actId="2696"/>
        <pc:sldMkLst>
          <pc:docMk/>
          <pc:sldMk cId="2560776762" sldId="1451"/>
        </pc:sldMkLst>
        <pc:grpChg chg="mod">
          <ac:chgData name="Daniel Khashabi" userId="62390808-c838-45e6-be59-d6fd0d208bc8" providerId="ADAL" clId="{CD8236EF-55DE-7142-A34A-4E98C8A634D1}" dt="2022-08-30T04:58:48.514" v="4113"/>
          <ac:grpSpMkLst>
            <pc:docMk/>
            <pc:sldMk cId="2560776762" sldId="1451"/>
            <ac:grpSpMk id="5" creationId="{7D6841F8-1966-7C4E-911E-0955E622900D}"/>
          </ac:grpSpMkLst>
        </pc:grpChg>
        <pc:grpChg chg="mod">
          <ac:chgData name="Daniel Khashabi" userId="62390808-c838-45e6-be59-d6fd0d208bc8" providerId="ADAL" clId="{CD8236EF-55DE-7142-A34A-4E98C8A634D1}" dt="2022-08-30T04:58:48.514" v="4113"/>
          <ac:grpSpMkLst>
            <pc:docMk/>
            <pc:sldMk cId="2560776762" sldId="1451"/>
            <ac:grpSpMk id="73" creationId="{B8627031-1AB3-694E-85B1-66F3ED7886BF}"/>
          </ac:grpSpMkLst>
        </pc:grpChg>
        <pc:graphicFrameChg chg="mod">
          <ac:chgData name="Daniel Khashabi" userId="62390808-c838-45e6-be59-d6fd0d208bc8" providerId="ADAL" clId="{CD8236EF-55DE-7142-A34A-4E98C8A634D1}" dt="2022-08-30T04:58:48.514" v="4113"/>
          <ac:graphicFrameMkLst>
            <pc:docMk/>
            <pc:sldMk cId="2560776762" sldId="1451"/>
            <ac:graphicFrameMk id="7" creationId="{B7646C9E-AEA4-1A42-839B-4CAEE648955A}"/>
          </ac:graphicFrameMkLst>
        </pc:graphicFrameChg>
        <pc:graphicFrameChg chg="mod">
          <ac:chgData name="Daniel Khashabi" userId="62390808-c838-45e6-be59-d6fd0d208bc8" providerId="ADAL" clId="{CD8236EF-55DE-7142-A34A-4E98C8A634D1}" dt="2022-08-30T04:58:48.514" v="4113"/>
          <ac:graphicFrameMkLst>
            <pc:docMk/>
            <pc:sldMk cId="2560776762" sldId="1451"/>
            <ac:graphicFrameMk id="9" creationId="{471E9485-3B2D-0045-B4B8-521640925BA0}"/>
          </ac:graphicFrameMkLst>
        </pc:graphicFrameChg>
        <pc:graphicFrameChg chg="mod">
          <ac:chgData name="Daniel Khashabi" userId="62390808-c838-45e6-be59-d6fd0d208bc8" providerId="ADAL" clId="{CD8236EF-55DE-7142-A34A-4E98C8A634D1}" dt="2022-08-30T04:58:48.514" v="4113"/>
          <ac:graphicFrameMkLst>
            <pc:docMk/>
            <pc:sldMk cId="2560776762" sldId="1451"/>
            <ac:graphicFrameMk id="10" creationId="{4FCCFE5B-7A73-F146-BCC7-2405D1C5EF1D}"/>
          </ac:graphicFrameMkLst>
        </pc:graphicFrameChg>
        <pc:graphicFrameChg chg="mod">
          <ac:chgData name="Daniel Khashabi" userId="62390808-c838-45e6-be59-d6fd0d208bc8" providerId="ADAL" clId="{CD8236EF-55DE-7142-A34A-4E98C8A634D1}" dt="2022-08-30T04:58:48.514" v="4113"/>
          <ac:graphicFrameMkLst>
            <pc:docMk/>
            <pc:sldMk cId="2560776762" sldId="1451"/>
            <ac:graphicFrameMk id="11" creationId="{C84423B3-D46A-DE45-A188-8DFA0F638C91}"/>
          </ac:graphicFrameMkLst>
        </pc:graphicFrameChg>
        <pc:graphicFrameChg chg="mod">
          <ac:chgData name="Daniel Khashabi" userId="62390808-c838-45e6-be59-d6fd0d208bc8" providerId="ADAL" clId="{CD8236EF-55DE-7142-A34A-4E98C8A634D1}" dt="2022-08-30T04:58:48.514" v="4113"/>
          <ac:graphicFrameMkLst>
            <pc:docMk/>
            <pc:sldMk cId="2560776762" sldId="1451"/>
            <ac:graphicFrameMk id="12" creationId="{6772CD5E-A59D-884E-A8BD-B4C880BFD34D}"/>
          </ac:graphicFrameMkLst>
        </pc:graphicFrameChg>
        <pc:graphicFrameChg chg="mod">
          <ac:chgData name="Daniel Khashabi" userId="62390808-c838-45e6-be59-d6fd0d208bc8" providerId="ADAL" clId="{CD8236EF-55DE-7142-A34A-4E98C8A634D1}" dt="2022-08-30T04:58:48.514" v="4113"/>
          <ac:graphicFrameMkLst>
            <pc:docMk/>
            <pc:sldMk cId="2560776762" sldId="1451"/>
            <ac:graphicFrameMk id="13" creationId="{196FBF02-4605-2446-9753-42C28B22279D}"/>
          </ac:graphicFrameMkLst>
        </pc:graphicFrameChg>
        <pc:graphicFrameChg chg="mod">
          <ac:chgData name="Daniel Khashabi" userId="62390808-c838-45e6-be59-d6fd0d208bc8" providerId="ADAL" clId="{CD8236EF-55DE-7142-A34A-4E98C8A634D1}" dt="2022-08-30T04:58:48.514" v="4113"/>
          <ac:graphicFrameMkLst>
            <pc:docMk/>
            <pc:sldMk cId="2560776762" sldId="1451"/>
            <ac:graphicFrameMk id="14" creationId="{D93C3AB6-537F-3C4D-A61C-CB34CBEA55FD}"/>
          </ac:graphicFrameMkLst>
        </pc:graphicFrameChg>
        <pc:cxnChg chg="mod">
          <ac:chgData name="Daniel Khashabi" userId="62390808-c838-45e6-be59-d6fd0d208bc8" providerId="ADAL" clId="{CD8236EF-55DE-7142-A34A-4E98C8A634D1}" dt="2022-08-30T04:58:48.514" v="4113"/>
          <ac:cxnSpMkLst>
            <pc:docMk/>
            <pc:sldMk cId="2560776762" sldId="1451"/>
            <ac:cxnSpMk id="26" creationId="{235152BC-9BFF-8A45-B794-C9B7A8891A37}"/>
          </ac:cxnSpMkLst>
        </pc:cxnChg>
        <pc:cxnChg chg="mod">
          <ac:chgData name="Daniel Khashabi" userId="62390808-c838-45e6-be59-d6fd0d208bc8" providerId="ADAL" clId="{CD8236EF-55DE-7142-A34A-4E98C8A634D1}" dt="2022-08-30T04:58:48.514" v="4113"/>
          <ac:cxnSpMkLst>
            <pc:docMk/>
            <pc:sldMk cId="2560776762" sldId="1451"/>
            <ac:cxnSpMk id="27" creationId="{32164213-F8F8-9641-808F-F3BC42DC0395}"/>
          </ac:cxnSpMkLst>
        </pc:cxnChg>
        <pc:cxnChg chg="mod">
          <ac:chgData name="Daniel Khashabi" userId="62390808-c838-45e6-be59-d6fd0d208bc8" providerId="ADAL" clId="{CD8236EF-55DE-7142-A34A-4E98C8A634D1}" dt="2022-08-30T04:58:48.514" v="4113"/>
          <ac:cxnSpMkLst>
            <pc:docMk/>
            <pc:sldMk cId="2560776762" sldId="1451"/>
            <ac:cxnSpMk id="30" creationId="{4B16B28D-04A4-5540-A0A2-0BF904CCBC48}"/>
          </ac:cxnSpMkLst>
        </pc:cxnChg>
        <pc:cxnChg chg="mod">
          <ac:chgData name="Daniel Khashabi" userId="62390808-c838-45e6-be59-d6fd0d208bc8" providerId="ADAL" clId="{CD8236EF-55DE-7142-A34A-4E98C8A634D1}" dt="2022-08-30T04:58:48.514" v="4113"/>
          <ac:cxnSpMkLst>
            <pc:docMk/>
            <pc:sldMk cId="2560776762" sldId="1451"/>
            <ac:cxnSpMk id="33" creationId="{D650DA87-2AF4-FF47-86D5-472B0BD73463}"/>
          </ac:cxnSpMkLst>
        </pc:cxnChg>
        <pc:cxnChg chg="mod">
          <ac:chgData name="Daniel Khashabi" userId="62390808-c838-45e6-be59-d6fd0d208bc8" providerId="ADAL" clId="{CD8236EF-55DE-7142-A34A-4E98C8A634D1}" dt="2022-08-30T04:58:48.514" v="4113"/>
          <ac:cxnSpMkLst>
            <pc:docMk/>
            <pc:sldMk cId="2560776762" sldId="1451"/>
            <ac:cxnSpMk id="36" creationId="{CF93E139-C2A2-B946-AA23-9C0141C78ABB}"/>
          </ac:cxnSpMkLst>
        </pc:cxnChg>
        <pc:cxnChg chg="mod">
          <ac:chgData name="Daniel Khashabi" userId="62390808-c838-45e6-be59-d6fd0d208bc8" providerId="ADAL" clId="{CD8236EF-55DE-7142-A34A-4E98C8A634D1}" dt="2022-08-30T04:58:48.514" v="4113"/>
          <ac:cxnSpMkLst>
            <pc:docMk/>
            <pc:sldMk cId="2560776762" sldId="1451"/>
            <ac:cxnSpMk id="38" creationId="{54ECA3BE-DAC0-E746-A40E-84B23DCAA25F}"/>
          </ac:cxnSpMkLst>
        </pc:cxnChg>
        <pc:cxnChg chg="mod">
          <ac:chgData name="Daniel Khashabi" userId="62390808-c838-45e6-be59-d6fd0d208bc8" providerId="ADAL" clId="{CD8236EF-55DE-7142-A34A-4E98C8A634D1}" dt="2022-08-30T04:58:48.514" v="4113"/>
          <ac:cxnSpMkLst>
            <pc:docMk/>
            <pc:sldMk cId="2560776762" sldId="1451"/>
            <ac:cxnSpMk id="40" creationId="{BBC42077-26E3-8345-A9F1-C85E9A8A9C17}"/>
          </ac:cxnSpMkLst>
        </pc:cxnChg>
        <pc:cxnChg chg="mod">
          <ac:chgData name="Daniel Khashabi" userId="62390808-c838-45e6-be59-d6fd0d208bc8" providerId="ADAL" clId="{CD8236EF-55DE-7142-A34A-4E98C8A634D1}" dt="2022-08-30T04:58:48.514" v="4113"/>
          <ac:cxnSpMkLst>
            <pc:docMk/>
            <pc:sldMk cId="2560776762" sldId="1451"/>
            <ac:cxnSpMk id="45" creationId="{B6270A66-221C-AC4C-9C02-A0D3D76B79A1}"/>
          </ac:cxnSpMkLst>
        </pc:cxnChg>
        <pc:cxnChg chg="mod">
          <ac:chgData name="Daniel Khashabi" userId="62390808-c838-45e6-be59-d6fd0d208bc8" providerId="ADAL" clId="{CD8236EF-55DE-7142-A34A-4E98C8A634D1}" dt="2022-08-30T04:58:48.514" v="4113"/>
          <ac:cxnSpMkLst>
            <pc:docMk/>
            <pc:sldMk cId="2560776762" sldId="1451"/>
            <ac:cxnSpMk id="48" creationId="{2A8BBA9E-ED6F-4B47-9C7C-2DAACE0FD216}"/>
          </ac:cxnSpMkLst>
        </pc:cxnChg>
        <pc:cxnChg chg="mod">
          <ac:chgData name="Daniel Khashabi" userId="62390808-c838-45e6-be59-d6fd0d208bc8" providerId="ADAL" clId="{CD8236EF-55DE-7142-A34A-4E98C8A634D1}" dt="2022-08-30T04:58:48.514" v="4113"/>
          <ac:cxnSpMkLst>
            <pc:docMk/>
            <pc:sldMk cId="2560776762" sldId="1451"/>
            <ac:cxnSpMk id="51" creationId="{114B9589-2C2E-254D-83F2-FDB430CE4F80}"/>
          </ac:cxnSpMkLst>
        </pc:cxnChg>
        <pc:cxnChg chg="mod">
          <ac:chgData name="Daniel Khashabi" userId="62390808-c838-45e6-be59-d6fd0d208bc8" providerId="ADAL" clId="{CD8236EF-55DE-7142-A34A-4E98C8A634D1}" dt="2022-08-30T04:58:48.514" v="4113"/>
          <ac:cxnSpMkLst>
            <pc:docMk/>
            <pc:sldMk cId="2560776762" sldId="1451"/>
            <ac:cxnSpMk id="57" creationId="{0309E3F4-8A2D-AF4A-9733-1FC56371FF20}"/>
          </ac:cxnSpMkLst>
        </pc:cxnChg>
        <pc:cxnChg chg="mod">
          <ac:chgData name="Daniel Khashabi" userId="62390808-c838-45e6-be59-d6fd0d208bc8" providerId="ADAL" clId="{CD8236EF-55DE-7142-A34A-4E98C8A634D1}" dt="2022-08-30T04:58:48.514" v="4113"/>
          <ac:cxnSpMkLst>
            <pc:docMk/>
            <pc:sldMk cId="2560776762" sldId="1451"/>
            <ac:cxnSpMk id="60" creationId="{358E022F-F974-B343-B13B-276EF7703641}"/>
          </ac:cxnSpMkLst>
        </pc:cxnChg>
        <pc:cxnChg chg="mod">
          <ac:chgData name="Daniel Khashabi" userId="62390808-c838-45e6-be59-d6fd0d208bc8" providerId="ADAL" clId="{CD8236EF-55DE-7142-A34A-4E98C8A634D1}" dt="2022-08-30T04:58:48.514" v="4113"/>
          <ac:cxnSpMkLst>
            <pc:docMk/>
            <pc:sldMk cId="2560776762" sldId="1451"/>
            <ac:cxnSpMk id="67" creationId="{75C732A8-84E5-2545-976D-92465F7F06C7}"/>
          </ac:cxnSpMkLst>
        </pc:cxnChg>
        <pc:cxnChg chg="mod">
          <ac:chgData name="Daniel Khashabi" userId="62390808-c838-45e6-be59-d6fd0d208bc8" providerId="ADAL" clId="{CD8236EF-55DE-7142-A34A-4E98C8A634D1}" dt="2022-08-30T04:58:48.514" v="4113"/>
          <ac:cxnSpMkLst>
            <pc:docMk/>
            <pc:sldMk cId="2560776762" sldId="1451"/>
            <ac:cxnSpMk id="68" creationId="{2D6E1337-13F0-BE46-A54D-5F2C939588CD}"/>
          </ac:cxnSpMkLst>
        </pc:cxnChg>
        <pc:cxnChg chg="mod">
          <ac:chgData name="Daniel Khashabi" userId="62390808-c838-45e6-be59-d6fd0d208bc8" providerId="ADAL" clId="{CD8236EF-55DE-7142-A34A-4E98C8A634D1}" dt="2022-08-30T04:58:48.514" v="4113"/>
          <ac:cxnSpMkLst>
            <pc:docMk/>
            <pc:sldMk cId="2560776762" sldId="1451"/>
            <ac:cxnSpMk id="71" creationId="{A972306E-3CD4-2E40-8966-924C41A8CEE8}"/>
          </ac:cxnSpMkLst>
        </pc:cxnChg>
        <pc:cxnChg chg="mod">
          <ac:chgData name="Daniel Khashabi" userId="62390808-c838-45e6-be59-d6fd0d208bc8" providerId="ADAL" clId="{CD8236EF-55DE-7142-A34A-4E98C8A634D1}" dt="2022-08-30T04:58:48.514" v="4113"/>
          <ac:cxnSpMkLst>
            <pc:docMk/>
            <pc:sldMk cId="2560776762" sldId="1451"/>
            <ac:cxnSpMk id="72" creationId="{303FE9C0-75ED-B14F-B8BB-9252B217999B}"/>
          </ac:cxnSpMkLst>
        </pc:cxnChg>
      </pc:sldChg>
      <pc:sldChg chg="addSp delSp modSp add mod modNotes modNotesTx">
        <pc:chgData name="Daniel Khashabi" userId="62390808-c838-45e6-be59-d6fd0d208bc8" providerId="ADAL" clId="{CD8236EF-55DE-7142-A34A-4E98C8A634D1}" dt="2022-09-01T16:29:59.536" v="23154"/>
        <pc:sldMkLst>
          <pc:docMk/>
          <pc:sldMk cId="521180587" sldId="1558"/>
        </pc:sldMkLst>
        <pc:spChg chg="mod">
          <ac:chgData name="Daniel Khashabi" userId="62390808-c838-45e6-be59-d6fd0d208bc8" providerId="ADAL" clId="{CD8236EF-55DE-7142-A34A-4E98C8A634D1}" dt="2022-08-31T19:42:09.029" v="8213" actId="1036"/>
          <ac:spMkLst>
            <pc:docMk/>
            <pc:sldMk cId="521180587" sldId="1558"/>
            <ac:spMk id="2" creationId="{B6DC7628-3E47-10E4-2E3D-BEE7750F4F8A}"/>
          </ac:spMkLst>
        </pc:spChg>
        <pc:spChg chg="mod">
          <ac:chgData name="Daniel Khashabi" userId="62390808-c838-45e6-be59-d6fd0d208bc8" providerId="ADAL" clId="{CD8236EF-55DE-7142-A34A-4E98C8A634D1}" dt="2022-09-01T05:33:20.403" v="21043"/>
          <ac:spMkLst>
            <pc:docMk/>
            <pc:sldMk cId="521180587" sldId="1558"/>
            <ac:spMk id="3" creationId="{1C479AF1-ABA7-F0DE-DB1D-FCF62CBEA07D}"/>
          </ac:spMkLst>
        </pc:spChg>
        <pc:spChg chg="del mod">
          <ac:chgData name="Daniel Khashabi" userId="62390808-c838-45e6-be59-d6fd0d208bc8" providerId="ADAL" clId="{CD8236EF-55DE-7142-A34A-4E98C8A634D1}" dt="2022-09-01T16:29:45.070" v="23153"/>
          <ac:spMkLst>
            <pc:docMk/>
            <pc:sldMk cId="521180587" sldId="1558"/>
            <ac:spMk id="4" creationId="{AC5EB811-B1FE-9FD3-FD3B-C1ECBA29E912}"/>
          </ac:spMkLst>
        </pc:spChg>
        <pc:spChg chg="add mod">
          <ac:chgData name="Daniel Khashabi" userId="62390808-c838-45e6-be59-d6fd0d208bc8" providerId="ADAL" clId="{CD8236EF-55DE-7142-A34A-4E98C8A634D1}" dt="2022-09-01T16:29:59.536" v="23154"/>
          <ac:spMkLst>
            <pc:docMk/>
            <pc:sldMk cId="521180587" sldId="1558"/>
            <ac:spMk id="5" creationId="{70F3E65C-9C14-5770-5884-5A16D3F3A72E}"/>
          </ac:spMkLst>
        </pc:spChg>
      </pc:sldChg>
      <pc:sldChg chg="add del">
        <pc:chgData name="Daniel Khashabi" userId="62390808-c838-45e6-be59-d6fd0d208bc8" providerId="ADAL" clId="{CD8236EF-55DE-7142-A34A-4E98C8A634D1}" dt="2022-09-01T04:00:44.173" v="19563" actId="2696"/>
        <pc:sldMkLst>
          <pc:docMk/>
          <pc:sldMk cId="991503687" sldId="1559"/>
        </pc:sldMkLst>
      </pc:sldChg>
      <pc:sldChg chg="addSp delSp modSp add del mod modShow">
        <pc:chgData name="Daniel Khashabi" userId="62390808-c838-45e6-be59-d6fd0d208bc8" providerId="ADAL" clId="{CD8236EF-55DE-7142-A34A-4E98C8A634D1}" dt="2022-08-31T19:45:01.313" v="8274" actId="2696"/>
        <pc:sldMkLst>
          <pc:docMk/>
          <pc:sldMk cId="2907989980" sldId="1559"/>
        </pc:sldMkLst>
        <pc:spChg chg="mod">
          <ac:chgData name="Daniel Khashabi" userId="62390808-c838-45e6-be59-d6fd0d208bc8" providerId="ADAL" clId="{CD8236EF-55DE-7142-A34A-4E98C8A634D1}" dt="2022-08-31T15:38:24.949" v="4978" actId="1038"/>
          <ac:spMkLst>
            <pc:docMk/>
            <pc:sldMk cId="2907989980" sldId="1559"/>
            <ac:spMk id="2" creationId="{F08096BA-0BAE-EDD3-A7FD-BB21FB06271E}"/>
          </ac:spMkLst>
        </pc:spChg>
        <pc:spChg chg="mod">
          <ac:chgData name="Daniel Khashabi" userId="62390808-c838-45e6-be59-d6fd0d208bc8" providerId="ADAL" clId="{CD8236EF-55DE-7142-A34A-4E98C8A634D1}" dt="2022-08-31T15:38:19.472" v="4966" actId="1037"/>
          <ac:spMkLst>
            <pc:docMk/>
            <pc:sldMk cId="2907989980" sldId="1559"/>
            <ac:spMk id="3" creationId="{253B5D01-4092-29FE-D164-EFE80F240D40}"/>
          </ac:spMkLst>
        </pc:spChg>
        <pc:spChg chg="del">
          <ac:chgData name="Daniel Khashabi" userId="62390808-c838-45e6-be59-d6fd0d208bc8" providerId="ADAL" clId="{CD8236EF-55DE-7142-A34A-4E98C8A634D1}" dt="2022-08-31T15:37:02.815" v="4853" actId="21"/>
          <ac:spMkLst>
            <pc:docMk/>
            <pc:sldMk cId="2907989980" sldId="1559"/>
            <ac:spMk id="35" creationId="{8F6A563D-081F-937F-5083-15912C6FDEC2}"/>
          </ac:spMkLst>
        </pc:spChg>
        <pc:spChg chg="add del mod">
          <ac:chgData name="Daniel Khashabi" userId="62390808-c838-45e6-be59-d6fd0d208bc8" providerId="ADAL" clId="{CD8236EF-55DE-7142-A34A-4E98C8A634D1}" dt="2022-08-31T15:38:50.246" v="4983"/>
          <ac:spMkLst>
            <pc:docMk/>
            <pc:sldMk cId="2907989980" sldId="1559"/>
            <ac:spMk id="36" creationId="{D78A3C8F-EF3D-7828-8E23-02FD29C7FA5E}"/>
          </ac:spMkLst>
        </pc:spChg>
        <pc:spChg chg="mod">
          <ac:chgData name="Daniel Khashabi" userId="62390808-c838-45e6-be59-d6fd0d208bc8" providerId="ADAL" clId="{CD8236EF-55DE-7142-A34A-4E98C8A634D1}" dt="2022-08-31T15:37:33.284" v="4889" actId="1037"/>
          <ac:spMkLst>
            <pc:docMk/>
            <pc:sldMk cId="2907989980" sldId="1559"/>
            <ac:spMk id="37" creationId="{954F0440-CB06-DF3E-0421-6AACD04E49B4}"/>
          </ac:spMkLst>
        </pc:spChg>
        <pc:spChg chg="mod">
          <ac:chgData name="Daniel Khashabi" userId="62390808-c838-45e6-be59-d6fd0d208bc8" providerId="ADAL" clId="{CD8236EF-55DE-7142-A34A-4E98C8A634D1}" dt="2022-08-31T15:38:23.120" v="4975" actId="1038"/>
          <ac:spMkLst>
            <pc:docMk/>
            <pc:sldMk cId="2907989980" sldId="1559"/>
            <ac:spMk id="38" creationId="{14556E68-6C89-9959-EFCC-0B8E9F1E1916}"/>
          </ac:spMkLst>
        </pc:spChg>
        <pc:spChg chg="add del mod">
          <ac:chgData name="Daniel Khashabi" userId="62390808-c838-45e6-be59-d6fd0d208bc8" providerId="ADAL" clId="{CD8236EF-55DE-7142-A34A-4E98C8A634D1}" dt="2022-08-31T15:38:50.246" v="4983"/>
          <ac:spMkLst>
            <pc:docMk/>
            <pc:sldMk cId="2907989980" sldId="1559"/>
            <ac:spMk id="39" creationId="{E50409F6-2726-3F9A-2A10-DD248E5A5BFA}"/>
          </ac:spMkLst>
        </pc:spChg>
        <pc:spChg chg="add del mod">
          <ac:chgData name="Daniel Khashabi" userId="62390808-c838-45e6-be59-d6fd0d208bc8" providerId="ADAL" clId="{CD8236EF-55DE-7142-A34A-4E98C8A634D1}" dt="2022-08-31T15:38:50.246" v="4983"/>
          <ac:spMkLst>
            <pc:docMk/>
            <pc:sldMk cId="2907989980" sldId="1559"/>
            <ac:spMk id="40" creationId="{1CAE17E3-CAEB-A7EE-4804-FD65E478B0F2}"/>
          </ac:spMkLst>
        </pc:spChg>
        <pc:spChg chg="add del mod">
          <ac:chgData name="Daniel Khashabi" userId="62390808-c838-45e6-be59-d6fd0d208bc8" providerId="ADAL" clId="{CD8236EF-55DE-7142-A34A-4E98C8A634D1}" dt="2022-08-31T15:38:50.246" v="4983"/>
          <ac:spMkLst>
            <pc:docMk/>
            <pc:sldMk cId="2907989980" sldId="1559"/>
            <ac:spMk id="41" creationId="{959D52EC-CDE5-60A0-FF80-843E71AC5654}"/>
          </ac:spMkLst>
        </pc:spChg>
        <pc:spChg chg="add del mod">
          <ac:chgData name="Daniel Khashabi" userId="62390808-c838-45e6-be59-d6fd0d208bc8" providerId="ADAL" clId="{CD8236EF-55DE-7142-A34A-4E98C8A634D1}" dt="2022-08-31T15:38:50.246" v="4983"/>
          <ac:spMkLst>
            <pc:docMk/>
            <pc:sldMk cId="2907989980" sldId="1559"/>
            <ac:spMk id="42" creationId="{E2E095C4-D3FD-4B9C-60CF-637F6F5E8F20}"/>
          </ac:spMkLst>
        </pc:spChg>
        <pc:spChg chg="add del mod">
          <ac:chgData name="Daniel Khashabi" userId="62390808-c838-45e6-be59-d6fd0d208bc8" providerId="ADAL" clId="{CD8236EF-55DE-7142-A34A-4E98C8A634D1}" dt="2022-08-31T15:38:51.880" v="4985"/>
          <ac:spMkLst>
            <pc:docMk/>
            <pc:sldMk cId="2907989980" sldId="1559"/>
            <ac:spMk id="43" creationId="{5F3CEB80-D7F6-2669-511C-86DA2B1F5B54}"/>
          </ac:spMkLst>
        </pc:spChg>
        <pc:spChg chg="add del mod">
          <ac:chgData name="Daniel Khashabi" userId="62390808-c838-45e6-be59-d6fd0d208bc8" providerId="ADAL" clId="{CD8236EF-55DE-7142-A34A-4E98C8A634D1}" dt="2022-08-31T15:38:51.880" v="4985"/>
          <ac:spMkLst>
            <pc:docMk/>
            <pc:sldMk cId="2907989980" sldId="1559"/>
            <ac:spMk id="44" creationId="{5846FF3F-F420-E22A-0EED-625BF54B6F89}"/>
          </ac:spMkLst>
        </pc:spChg>
        <pc:spChg chg="add del mod">
          <ac:chgData name="Daniel Khashabi" userId="62390808-c838-45e6-be59-d6fd0d208bc8" providerId="ADAL" clId="{CD8236EF-55DE-7142-A34A-4E98C8A634D1}" dt="2022-08-31T15:38:51.880" v="4985"/>
          <ac:spMkLst>
            <pc:docMk/>
            <pc:sldMk cId="2907989980" sldId="1559"/>
            <ac:spMk id="46" creationId="{248DEDB9-32A4-3C7C-EAFA-B19E0C63A4FB}"/>
          </ac:spMkLst>
        </pc:spChg>
        <pc:spChg chg="add del mod">
          <ac:chgData name="Daniel Khashabi" userId="62390808-c838-45e6-be59-d6fd0d208bc8" providerId="ADAL" clId="{CD8236EF-55DE-7142-A34A-4E98C8A634D1}" dt="2022-08-31T15:38:51.880" v="4985"/>
          <ac:spMkLst>
            <pc:docMk/>
            <pc:sldMk cId="2907989980" sldId="1559"/>
            <ac:spMk id="47" creationId="{34CA9387-F17A-52C5-D9F8-ECF208E5403D}"/>
          </ac:spMkLst>
        </pc:spChg>
        <pc:spChg chg="add del mod">
          <ac:chgData name="Daniel Khashabi" userId="62390808-c838-45e6-be59-d6fd0d208bc8" providerId="ADAL" clId="{CD8236EF-55DE-7142-A34A-4E98C8A634D1}" dt="2022-08-31T15:38:51.880" v="4985"/>
          <ac:spMkLst>
            <pc:docMk/>
            <pc:sldMk cId="2907989980" sldId="1559"/>
            <ac:spMk id="48" creationId="{73AC2D1F-88FC-A3F5-1546-4D85286D0923}"/>
          </ac:spMkLst>
        </pc:spChg>
        <pc:spChg chg="add del mod">
          <ac:chgData name="Daniel Khashabi" userId="62390808-c838-45e6-be59-d6fd0d208bc8" providerId="ADAL" clId="{CD8236EF-55DE-7142-A34A-4E98C8A634D1}" dt="2022-08-31T15:41:31.826" v="5009" actId="478"/>
          <ac:spMkLst>
            <pc:docMk/>
            <pc:sldMk cId="2907989980" sldId="1559"/>
            <ac:spMk id="49" creationId="{E5E30C8E-E2CD-C532-035C-3E48C18F57C0}"/>
          </ac:spMkLst>
        </pc:spChg>
        <pc:spChg chg="add del mod">
          <ac:chgData name="Daniel Khashabi" userId="62390808-c838-45e6-be59-d6fd0d208bc8" providerId="ADAL" clId="{CD8236EF-55DE-7142-A34A-4E98C8A634D1}" dt="2022-08-31T15:41:31.826" v="5009" actId="478"/>
          <ac:spMkLst>
            <pc:docMk/>
            <pc:sldMk cId="2907989980" sldId="1559"/>
            <ac:spMk id="50" creationId="{080B95AE-C9CC-2CC2-9B8D-3FA85E1920F5}"/>
          </ac:spMkLst>
        </pc:spChg>
        <pc:spChg chg="add del mod">
          <ac:chgData name="Daniel Khashabi" userId="62390808-c838-45e6-be59-d6fd0d208bc8" providerId="ADAL" clId="{CD8236EF-55DE-7142-A34A-4E98C8A634D1}" dt="2022-08-31T15:41:31.826" v="5009" actId="478"/>
          <ac:spMkLst>
            <pc:docMk/>
            <pc:sldMk cId="2907989980" sldId="1559"/>
            <ac:spMk id="51" creationId="{DD00C369-B866-B114-2024-843913D85DD3}"/>
          </ac:spMkLst>
        </pc:spChg>
        <pc:spChg chg="add del mod">
          <ac:chgData name="Daniel Khashabi" userId="62390808-c838-45e6-be59-d6fd0d208bc8" providerId="ADAL" clId="{CD8236EF-55DE-7142-A34A-4E98C8A634D1}" dt="2022-08-31T15:41:31.826" v="5009" actId="478"/>
          <ac:spMkLst>
            <pc:docMk/>
            <pc:sldMk cId="2907989980" sldId="1559"/>
            <ac:spMk id="52" creationId="{C6242B18-1472-FCD1-69F8-0C6DA7CB1910}"/>
          </ac:spMkLst>
        </pc:spChg>
        <pc:spChg chg="add del mod">
          <ac:chgData name="Daniel Khashabi" userId="62390808-c838-45e6-be59-d6fd0d208bc8" providerId="ADAL" clId="{CD8236EF-55DE-7142-A34A-4E98C8A634D1}" dt="2022-08-31T15:42:23.357" v="5016" actId="478"/>
          <ac:spMkLst>
            <pc:docMk/>
            <pc:sldMk cId="2907989980" sldId="1559"/>
            <ac:spMk id="54" creationId="{0CDB7814-FE7B-DC68-002D-E547B37B5115}"/>
          </ac:spMkLst>
        </pc:spChg>
        <pc:spChg chg="add mod">
          <ac:chgData name="Daniel Khashabi" userId="62390808-c838-45e6-be59-d6fd0d208bc8" providerId="ADAL" clId="{CD8236EF-55DE-7142-A34A-4E98C8A634D1}" dt="2022-08-31T15:42:30.975" v="5031" actId="478"/>
          <ac:spMkLst>
            <pc:docMk/>
            <pc:sldMk cId="2907989980" sldId="1559"/>
            <ac:spMk id="56" creationId="{DBB18076-CB44-4FAF-A96E-B34065527739}"/>
          </ac:spMkLst>
        </pc:spChg>
        <pc:spChg chg="add del">
          <ac:chgData name="Daniel Khashabi" userId="62390808-c838-45e6-be59-d6fd0d208bc8" providerId="ADAL" clId="{CD8236EF-55DE-7142-A34A-4E98C8A634D1}" dt="2022-08-31T15:42:30.975" v="5031" actId="478"/>
          <ac:spMkLst>
            <pc:docMk/>
            <pc:sldMk cId="2907989980" sldId="1559"/>
            <ac:spMk id="710" creationId="{00000000-0000-0000-0000-000000000000}"/>
          </ac:spMkLst>
        </pc:spChg>
        <pc:grpChg chg="mod">
          <ac:chgData name="Daniel Khashabi" userId="62390808-c838-45e6-be59-d6fd0d208bc8" providerId="ADAL" clId="{CD8236EF-55DE-7142-A34A-4E98C8A634D1}" dt="2022-08-31T15:38:09.952" v="4948" actId="1037"/>
          <ac:grpSpMkLst>
            <pc:docMk/>
            <pc:sldMk cId="2907989980" sldId="1559"/>
            <ac:grpSpMk id="4" creationId="{4635C3CA-469B-0E0D-5D0B-AC3CF5E1DEC6}"/>
          </ac:grpSpMkLst>
        </pc:grpChg>
      </pc:sldChg>
      <pc:sldChg chg="addSp modSp add del mod">
        <pc:chgData name="Daniel Khashabi" userId="62390808-c838-45e6-be59-d6fd0d208bc8" providerId="ADAL" clId="{CD8236EF-55DE-7142-A34A-4E98C8A634D1}" dt="2022-08-31T15:36:39.778" v="4851" actId="2696"/>
        <pc:sldMkLst>
          <pc:docMk/>
          <pc:sldMk cId="4148768557" sldId="1559"/>
        </pc:sldMkLst>
        <pc:spChg chg="add mod">
          <ac:chgData name="Daniel Khashabi" userId="62390808-c838-45e6-be59-d6fd0d208bc8" providerId="ADAL" clId="{CD8236EF-55DE-7142-A34A-4E98C8A634D1}" dt="2022-08-31T02:38:58.135" v="4402" actId="403"/>
          <ac:spMkLst>
            <pc:docMk/>
            <pc:sldMk cId="4148768557" sldId="1559"/>
            <ac:spMk id="35" creationId="{8F6A563D-081F-937F-5083-15912C6FDEC2}"/>
          </ac:spMkLst>
        </pc:spChg>
        <pc:spChg chg="mod">
          <ac:chgData name="Daniel Khashabi" userId="62390808-c838-45e6-be59-d6fd0d208bc8" providerId="ADAL" clId="{CD8236EF-55DE-7142-A34A-4E98C8A634D1}" dt="2022-08-31T02:53:03.959" v="4511" actId="20577"/>
          <ac:spMkLst>
            <pc:docMk/>
            <pc:sldMk cId="4148768557" sldId="1559"/>
            <ac:spMk id="37" creationId="{954F0440-CB06-DF3E-0421-6AACD04E49B4}"/>
          </ac:spMkLst>
        </pc:spChg>
        <pc:spChg chg="mod">
          <ac:chgData name="Daniel Khashabi" userId="62390808-c838-45e6-be59-d6fd0d208bc8" providerId="ADAL" clId="{CD8236EF-55DE-7142-A34A-4E98C8A634D1}" dt="2022-08-31T02:53:02.320" v="4508" actId="20577"/>
          <ac:spMkLst>
            <pc:docMk/>
            <pc:sldMk cId="4148768557" sldId="1559"/>
            <ac:spMk id="38" creationId="{14556E68-6C89-9959-EFCC-0B8E9F1E1916}"/>
          </ac:spMkLst>
        </pc:spChg>
      </pc:sldChg>
      <pc:sldChg chg="add del">
        <pc:chgData name="Daniel Khashabi" userId="62390808-c838-45e6-be59-d6fd0d208bc8" providerId="ADAL" clId="{CD8236EF-55DE-7142-A34A-4E98C8A634D1}" dt="2022-09-01T04:00:44.173" v="19563" actId="2696"/>
        <pc:sldMkLst>
          <pc:docMk/>
          <pc:sldMk cId="2006619459" sldId="1560"/>
        </pc:sldMkLst>
      </pc:sldChg>
      <pc:sldChg chg="addSp delSp modSp add del mod modShow">
        <pc:chgData name="Daniel Khashabi" userId="62390808-c838-45e6-be59-d6fd0d208bc8" providerId="ADAL" clId="{CD8236EF-55DE-7142-A34A-4E98C8A634D1}" dt="2022-08-31T19:45:01.313" v="8274" actId="2696"/>
        <pc:sldMkLst>
          <pc:docMk/>
          <pc:sldMk cId="2979788897" sldId="1560"/>
        </pc:sldMkLst>
        <pc:spChg chg="mod">
          <ac:chgData name="Daniel Khashabi" userId="62390808-c838-45e6-be59-d6fd0d208bc8" providerId="ADAL" clId="{CD8236EF-55DE-7142-A34A-4E98C8A634D1}" dt="2022-08-31T13:11:09.629" v="4530" actId="20577"/>
          <ac:spMkLst>
            <pc:docMk/>
            <pc:sldMk cId="2979788897" sldId="1560"/>
            <ac:spMk id="3" creationId="{2411FDAB-D6D2-2456-F626-25E621A0085C}"/>
          </ac:spMkLst>
        </pc:spChg>
        <pc:picChg chg="add del">
          <ac:chgData name="Daniel Khashabi" userId="62390808-c838-45e6-be59-d6fd0d208bc8" providerId="ADAL" clId="{CD8236EF-55DE-7142-A34A-4E98C8A634D1}" dt="2022-08-31T13:11:46.844" v="4532" actId="478"/>
          <ac:picMkLst>
            <pc:docMk/>
            <pc:sldMk cId="2979788897" sldId="1560"/>
            <ac:picMk id="1026" creationId="{B9624A49-81F0-3F72-A2E3-74674F436A4F}"/>
          </ac:picMkLst>
        </pc:picChg>
      </pc:sldChg>
      <pc:sldChg chg="modSp add del">
        <pc:chgData name="Daniel Khashabi" userId="62390808-c838-45e6-be59-d6fd0d208bc8" providerId="ADAL" clId="{CD8236EF-55DE-7142-A34A-4E98C8A634D1}" dt="2022-08-31T13:15:21.145" v="4565" actId="2696"/>
        <pc:sldMkLst>
          <pc:docMk/>
          <pc:sldMk cId="2545910197" sldId="1561"/>
        </pc:sldMkLst>
        <pc:spChg chg="mod">
          <ac:chgData name="Daniel Khashabi" userId="62390808-c838-45e6-be59-d6fd0d208bc8" providerId="ADAL" clId="{CD8236EF-55DE-7142-A34A-4E98C8A634D1}" dt="2022-08-31T13:14:41.190" v="4554"/>
          <ac:spMkLst>
            <pc:docMk/>
            <pc:sldMk cId="2545910197" sldId="1561"/>
            <ac:spMk id="3" creationId="{2411FDAB-D6D2-2456-F626-25E621A0085C}"/>
          </ac:spMkLst>
        </pc:spChg>
      </pc:sldChg>
      <pc:sldChg chg="modSp add del mod modShow">
        <pc:chgData name="Daniel Khashabi" userId="62390808-c838-45e6-be59-d6fd0d208bc8" providerId="ADAL" clId="{CD8236EF-55DE-7142-A34A-4E98C8A634D1}" dt="2022-08-31T19:45:01.313" v="8274" actId="2696"/>
        <pc:sldMkLst>
          <pc:docMk/>
          <pc:sldMk cId="23428982" sldId="1562"/>
        </pc:sldMkLst>
        <pc:spChg chg="mod">
          <ac:chgData name="Daniel Khashabi" userId="62390808-c838-45e6-be59-d6fd0d208bc8" providerId="ADAL" clId="{CD8236EF-55DE-7142-A34A-4E98C8A634D1}" dt="2022-08-31T13:18:31.148" v="4672" actId="122"/>
          <ac:spMkLst>
            <pc:docMk/>
            <pc:sldMk cId="23428982" sldId="1562"/>
            <ac:spMk id="3" creationId="{2411FDAB-D6D2-2456-F626-25E621A0085C}"/>
          </ac:spMkLst>
        </pc:spChg>
      </pc:sldChg>
      <pc:sldChg chg="add del">
        <pc:chgData name="Daniel Khashabi" userId="62390808-c838-45e6-be59-d6fd0d208bc8" providerId="ADAL" clId="{CD8236EF-55DE-7142-A34A-4E98C8A634D1}" dt="2022-09-01T04:00:44.173" v="19563" actId="2696"/>
        <pc:sldMkLst>
          <pc:docMk/>
          <pc:sldMk cId="1097574017" sldId="1562"/>
        </pc:sldMkLst>
      </pc:sldChg>
      <pc:sldChg chg="addSp delSp modSp new del mod">
        <pc:chgData name="Daniel Khashabi" userId="62390808-c838-45e6-be59-d6fd0d208bc8" providerId="ADAL" clId="{CD8236EF-55DE-7142-A34A-4E98C8A634D1}" dt="2022-09-01T00:29:00.042" v="13134" actId="2696"/>
        <pc:sldMkLst>
          <pc:docMk/>
          <pc:sldMk cId="1061265204" sldId="1563"/>
        </pc:sldMkLst>
        <pc:spChg chg="del">
          <ac:chgData name="Daniel Khashabi" userId="62390808-c838-45e6-be59-d6fd0d208bc8" providerId="ADAL" clId="{CD8236EF-55DE-7142-A34A-4E98C8A634D1}" dt="2022-08-31T15:35:15.170" v="4830"/>
          <ac:spMkLst>
            <pc:docMk/>
            <pc:sldMk cId="1061265204" sldId="1563"/>
            <ac:spMk id="3" creationId="{0F298E89-18A2-B114-E7B3-589EB2BB562C}"/>
          </ac:spMkLst>
        </pc:spChg>
        <pc:picChg chg="add mod">
          <ac:chgData name="Daniel Khashabi" userId="62390808-c838-45e6-be59-d6fd0d208bc8" providerId="ADAL" clId="{CD8236EF-55DE-7142-A34A-4E98C8A634D1}" dt="2022-08-31T15:35:18.143" v="4831" actId="27614"/>
          <ac:picMkLst>
            <pc:docMk/>
            <pc:sldMk cId="1061265204" sldId="1563"/>
            <ac:picMk id="5" creationId="{2F19B973-4BFC-2B3E-9DCC-6DA36D506EDB}"/>
          </ac:picMkLst>
        </pc:picChg>
      </pc:sldChg>
      <pc:sldChg chg="delSp modSp add del mod">
        <pc:chgData name="Daniel Khashabi" userId="62390808-c838-45e6-be59-d6fd0d208bc8" providerId="ADAL" clId="{CD8236EF-55DE-7142-A34A-4E98C8A634D1}" dt="2022-08-31T13:19:25.268" v="4689" actId="2696"/>
        <pc:sldMkLst>
          <pc:docMk/>
          <pc:sldMk cId="1250972883" sldId="1563"/>
        </pc:sldMkLst>
        <pc:spChg chg="del mod">
          <ac:chgData name="Daniel Khashabi" userId="62390808-c838-45e6-be59-d6fd0d208bc8" providerId="ADAL" clId="{CD8236EF-55DE-7142-A34A-4E98C8A634D1}" dt="2022-08-31T13:19:23.865" v="4688" actId="478"/>
          <ac:spMkLst>
            <pc:docMk/>
            <pc:sldMk cId="1250972883" sldId="1563"/>
            <ac:spMk id="3" creationId="{2411FDAB-D6D2-2456-F626-25E621A0085C}"/>
          </ac:spMkLst>
        </pc:spChg>
      </pc:sldChg>
      <pc:sldChg chg="new del">
        <pc:chgData name="Daniel Khashabi" userId="62390808-c838-45e6-be59-d6fd0d208bc8" providerId="ADAL" clId="{CD8236EF-55DE-7142-A34A-4E98C8A634D1}" dt="2022-08-31T13:52:52.148" v="4790" actId="680"/>
        <pc:sldMkLst>
          <pc:docMk/>
          <pc:sldMk cId="1978489555" sldId="1563"/>
        </pc:sldMkLst>
      </pc:sldChg>
      <pc:sldChg chg="add del">
        <pc:chgData name="Daniel Khashabi" userId="62390808-c838-45e6-be59-d6fd0d208bc8" providerId="ADAL" clId="{CD8236EF-55DE-7142-A34A-4E98C8A634D1}" dt="2022-09-01T04:09:53.724" v="19654" actId="2696"/>
        <pc:sldMkLst>
          <pc:docMk/>
          <pc:sldMk cId="3611079869" sldId="1563"/>
        </pc:sldMkLst>
      </pc:sldChg>
      <pc:sldChg chg="add del">
        <pc:chgData name="Daniel Khashabi" userId="62390808-c838-45e6-be59-d6fd0d208bc8" providerId="ADAL" clId="{CD8236EF-55DE-7142-A34A-4E98C8A634D1}" dt="2022-08-31T15:43:01.075" v="5035" actId="2696"/>
        <pc:sldMkLst>
          <pc:docMk/>
          <pc:sldMk cId="68499193" sldId="1564"/>
        </pc:sldMkLst>
      </pc:sldChg>
      <pc:sldChg chg="addSp delSp modSp new del mod modClrScheme chgLayout">
        <pc:chgData name="Daniel Khashabi" userId="62390808-c838-45e6-be59-d6fd0d208bc8" providerId="ADAL" clId="{CD8236EF-55DE-7142-A34A-4E98C8A634D1}" dt="2022-08-31T15:36:22.095" v="4848" actId="2696"/>
        <pc:sldMkLst>
          <pc:docMk/>
          <pc:sldMk cId="156398536" sldId="1564"/>
        </pc:sldMkLst>
        <pc:spChg chg="del mod ord">
          <ac:chgData name="Daniel Khashabi" userId="62390808-c838-45e6-be59-d6fd0d208bc8" providerId="ADAL" clId="{CD8236EF-55DE-7142-A34A-4E98C8A634D1}" dt="2022-08-31T15:36:15.421" v="4833" actId="700"/>
          <ac:spMkLst>
            <pc:docMk/>
            <pc:sldMk cId="156398536" sldId="1564"/>
            <ac:spMk id="2" creationId="{EF0046D4-062A-DD1D-D9CE-AD6AE8E85D59}"/>
          </ac:spMkLst>
        </pc:spChg>
        <pc:spChg chg="del">
          <ac:chgData name="Daniel Khashabi" userId="62390808-c838-45e6-be59-d6fd0d208bc8" providerId="ADAL" clId="{CD8236EF-55DE-7142-A34A-4E98C8A634D1}" dt="2022-08-31T15:36:15.421" v="4833" actId="700"/>
          <ac:spMkLst>
            <pc:docMk/>
            <pc:sldMk cId="156398536" sldId="1564"/>
            <ac:spMk id="3" creationId="{E8FD9677-2650-E2A3-E345-1BF0631D6EAF}"/>
          </ac:spMkLst>
        </pc:spChg>
        <pc:spChg chg="add mod ord">
          <ac:chgData name="Daniel Khashabi" userId="62390808-c838-45e6-be59-d6fd0d208bc8" providerId="ADAL" clId="{CD8236EF-55DE-7142-A34A-4E98C8A634D1}" dt="2022-08-31T15:36:19.785" v="4847" actId="20577"/>
          <ac:spMkLst>
            <pc:docMk/>
            <pc:sldMk cId="156398536" sldId="1564"/>
            <ac:spMk id="4" creationId="{AD413F48-CC21-DA3A-44FF-ED21C085D050}"/>
          </ac:spMkLst>
        </pc:spChg>
      </pc:sldChg>
      <pc:sldChg chg="add del">
        <pc:chgData name="Daniel Khashabi" userId="62390808-c838-45e6-be59-d6fd0d208bc8" providerId="ADAL" clId="{CD8236EF-55DE-7142-A34A-4E98C8A634D1}" dt="2022-08-31T15:42:06.026" v="5014"/>
        <pc:sldMkLst>
          <pc:docMk/>
          <pc:sldMk cId="3402339384" sldId="1564"/>
        </pc:sldMkLst>
      </pc:sldChg>
      <pc:sldChg chg="addSp delSp modSp add mod modTransition modAnim modNotes">
        <pc:chgData name="Daniel Khashabi" userId="62390808-c838-45e6-be59-d6fd0d208bc8" providerId="ADAL" clId="{CD8236EF-55DE-7142-A34A-4E98C8A634D1}" dt="2022-09-01T16:29:59.536" v="23154"/>
        <pc:sldMkLst>
          <pc:docMk/>
          <pc:sldMk cId="3849006388" sldId="1565"/>
        </pc:sldMkLst>
        <pc:spChg chg="add mod">
          <ac:chgData name="Daniel Khashabi" userId="62390808-c838-45e6-be59-d6fd0d208bc8" providerId="ADAL" clId="{CD8236EF-55DE-7142-A34A-4E98C8A634D1}" dt="2022-08-31T15:46:52.301" v="5272" actId="1038"/>
          <ac:spMkLst>
            <pc:docMk/>
            <pc:sldMk cId="3849006388" sldId="1565"/>
            <ac:spMk id="2" creationId="{F87145DD-6961-DAA7-1689-BEDB72F3EC47}"/>
          </ac:spMkLst>
        </pc:spChg>
        <pc:spChg chg="del mod">
          <ac:chgData name="Daniel Khashabi" userId="62390808-c838-45e6-be59-d6fd0d208bc8" providerId="ADAL" clId="{CD8236EF-55DE-7142-A34A-4E98C8A634D1}" dt="2022-08-31T17:56:21.495" v="6447" actId="478"/>
          <ac:spMkLst>
            <pc:docMk/>
            <pc:sldMk cId="3849006388" sldId="1565"/>
            <ac:spMk id="3" creationId="{2411FDAB-D6D2-2456-F626-25E621A0085C}"/>
          </ac:spMkLst>
        </pc:spChg>
        <pc:spChg chg="add mod">
          <ac:chgData name="Daniel Khashabi" userId="62390808-c838-45e6-be59-d6fd0d208bc8" providerId="ADAL" clId="{CD8236EF-55DE-7142-A34A-4E98C8A634D1}" dt="2022-09-01T16:29:59.536" v="23154"/>
          <ac:spMkLst>
            <pc:docMk/>
            <pc:sldMk cId="3849006388" sldId="1565"/>
            <ac:spMk id="3" creationId="{46441139-0999-5A7F-807E-5288B603E0E9}"/>
          </ac:spMkLst>
        </pc:spChg>
        <pc:spChg chg="add mod">
          <ac:chgData name="Daniel Khashabi" userId="62390808-c838-45e6-be59-d6fd0d208bc8" providerId="ADAL" clId="{CD8236EF-55DE-7142-A34A-4E98C8A634D1}" dt="2022-08-31T15:46:52.301" v="5272" actId="1038"/>
          <ac:spMkLst>
            <pc:docMk/>
            <pc:sldMk cId="3849006388" sldId="1565"/>
            <ac:spMk id="4" creationId="{9C4759F0-E53C-34FF-A523-20F2FAA047ED}"/>
          </ac:spMkLst>
        </pc:spChg>
        <pc:spChg chg="del">
          <ac:chgData name="Daniel Khashabi" userId="62390808-c838-45e6-be59-d6fd0d208bc8" providerId="ADAL" clId="{CD8236EF-55DE-7142-A34A-4E98C8A634D1}" dt="2022-08-31T15:43:12.499" v="5075" actId="478"/>
          <ac:spMkLst>
            <pc:docMk/>
            <pc:sldMk cId="3849006388" sldId="1565"/>
            <ac:spMk id="5" creationId="{C3B7C632-4C9B-B9AB-0699-D87DE549B8C4}"/>
          </ac:spMkLst>
        </pc:spChg>
        <pc:spChg chg="del mod">
          <ac:chgData name="Daniel Khashabi" userId="62390808-c838-45e6-be59-d6fd0d208bc8" providerId="ADAL" clId="{CD8236EF-55DE-7142-A34A-4E98C8A634D1}" dt="2022-08-31T17:56:21.495" v="6447" actId="478"/>
          <ac:spMkLst>
            <pc:docMk/>
            <pc:sldMk cId="3849006388" sldId="1565"/>
            <ac:spMk id="6" creationId="{057C3D97-4E4A-B83E-E064-CC23A61D5E85}"/>
          </ac:spMkLst>
        </pc:spChg>
        <pc:spChg chg="del mod">
          <ac:chgData name="Daniel Khashabi" userId="62390808-c838-45e6-be59-d6fd0d208bc8" providerId="ADAL" clId="{CD8236EF-55DE-7142-A34A-4E98C8A634D1}" dt="2022-08-31T17:56:21.495" v="6447" actId="478"/>
          <ac:spMkLst>
            <pc:docMk/>
            <pc:sldMk cId="3849006388" sldId="1565"/>
            <ac:spMk id="7" creationId="{C033AE91-6B3E-EF6C-1674-D4D79C868FA1}"/>
          </ac:spMkLst>
        </pc:spChg>
        <pc:spChg chg="del mod">
          <ac:chgData name="Daniel Khashabi" userId="62390808-c838-45e6-be59-d6fd0d208bc8" providerId="ADAL" clId="{CD8236EF-55DE-7142-A34A-4E98C8A634D1}" dt="2022-08-31T17:56:21.495" v="6447" actId="478"/>
          <ac:spMkLst>
            <pc:docMk/>
            <pc:sldMk cId="3849006388" sldId="1565"/>
            <ac:spMk id="8" creationId="{27D33B80-1702-6EBA-F3E8-25B603B60B99}"/>
          </ac:spMkLst>
        </pc:spChg>
        <pc:spChg chg="del mod">
          <ac:chgData name="Daniel Khashabi" userId="62390808-c838-45e6-be59-d6fd0d208bc8" providerId="ADAL" clId="{CD8236EF-55DE-7142-A34A-4E98C8A634D1}" dt="2022-08-31T17:56:21.495" v="6447" actId="478"/>
          <ac:spMkLst>
            <pc:docMk/>
            <pc:sldMk cId="3849006388" sldId="1565"/>
            <ac:spMk id="9" creationId="{DF935825-1B4A-A891-FF89-244EC9F11895}"/>
          </ac:spMkLst>
        </pc:spChg>
        <pc:spChg chg="del mod topLvl">
          <ac:chgData name="Daniel Khashabi" userId="62390808-c838-45e6-be59-d6fd0d208bc8" providerId="ADAL" clId="{CD8236EF-55DE-7142-A34A-4E98C8A634D1}" dt="2022-08-31T21:28:34.374" v="9020" actId="21"/>
          <ac:spMkLst>
            <pc:docMk/>
            <pc:sldMk cId="3849006388" sldId="1565"/>
            <ac:spMk id="11" creationId="{E1635833-0C87-4CCB-4F29-49486FB7BAD6}"/>
          </ac:spMkLst>
        </pc:spChg>
        <pc:spChg chg="mod">
          <ac:chgData name="Daniel Khashabi" userId="62390808-c838-45e6-be59-d6fd0d208bc8" providerId="ADAL" clId="{CD8236EF-55DE-7142-A34A-4E98C8A634D1}" dt="2022-08-31T15:45:43.299" v="5153" actId="1035"/>
          <ac:spMkLst>
            <pc:docMk/>
            <pc:sldMk cId="3849006388" sldId="1565"/>
            <ac:spMk id="22" creationId="{30B03489-9F48-662D-F96C-341EDDAB6F10}"/>
          </ac:spMkLst>
        </pc:spChg>
        <pc:spChg chg="mod">
          <ac:chgData name="Daniel Khashabi" userId="62390808-c838-45e6-be59-d6fd0d208bc8" providerId="ADAL" clId="{CD8236EF-55DE-7142-A34A-4E98C8A634D1}" dt="2022-08-31T15:45:43.299" v="5153" actId="1035"/>
          <ac:spMkLst>
            <pc:docMk/>
            <pc:sldMk cId="3849006388" sldId="1565"/>
            <ac:spMk id="23" creationId="{DAA9F9A2-90AA-D97B-BB55-6CF00648E204}"/>
          </ac:spMkLst>
        </pc:spChg>
        <pc:spChg chg="mod">
          <ac:chgData name="Daniel Khashabi" userId="62390808-c838-45e6-be59-d6fd0d208bc8" providerId="ADAL" clId="{CD8236EF-55DE-7142-A34A-4E98C8A634D1}" dt="2022-08-31T15:45:43.299" v="5153" actId="1035"/>
          <ac:spMkLst>
            <pc:docMk/>
            <pc:sldMk cId="3849006388" sldId="1565"/>
            <ac:spMk id="26" creationId="{261322DE-4824-48CB-E3D7-D5F227CCBAB1}"/>
          </ac:spMkLst>
        </pc:spChg>
        <pc:spChg chg="mod">
          <ac:chgData name="Daniel Khashabi" userId="62390808-c838-45e6-be59-d6fd0d208bc8" providerId="ADAL" clId="{CD8236EF-55DE-7142-A34A-4E98C8A634D1}" dt="2022-08-31T15:45:43.299" v="5153" actId="1035"/>
          <ac:spMkLst>
            <pc:docMk/>
            <pc:sldMk cId="3849006388" sldId="1565"/>
            <ac:spMk id="27" creationId="{5BFC1A56-68BD-CBA9-A6BE-07CC2144813D}"/>
          </ac:spMkLst>
        </pc:spChg>
        <pc:spChg chg="mod">
          <ac:chgData name="Daniel Khashabi" userId="62390808-c838-45e6-be59-d6fd0d208bc8" providerId="ADAL" clId="{CD8236EF-55DE-7142-A34A-4E98C8A634D1}" dt="2022-08-31T15:45:43.299" v="5153" actId="1035"/>
          <ac:spMkLst>
            <pc:docMk/>
            <pc:sldMk cId="3849006388" sldId="1565"/>
            <ac:spMk id="28" creationId="{EFC87F1C-194B-3A84-5FD9-E1E53141D85D}"/>
          </ac:spMkLst>
        </pc:spChg>
        <pc:spChg chg="mod">
          <ac:chgData name="Daniel Khashabi" userId="62390808-c838-45e6-be59-d6fd0d208bc8" providerId="ADAL" clId="{CD8236EF-55DE-7142-A34A-4E98C8A634D1}" dt="2022-08-31T15:45:43.299" v="5153" actId="1035"/>
          <ac:spMkLst>
            <pc:docMk/>
            <pc:sldMk cId="3849006388" sldId="1565"/>
            <ac:spMk id="29" creationId="{F06740E6-A49F-E1A6-0BE0-611DD85C0171}"/>
          </ac:spMkLst>
        </pc:spChg>
        <pc:spChg chg="mod">
          <ac:chgData name="Daniel Khashabi" userId="62390808-c838-45e6-be59-d6fd0d208bc8" providerId="ADAL" clId="{CD8236EF-55DE-7142-A34A-4E98C8A634D1}" dt="2022-08-31T15:45:43.299" v="5153" actId="1035"/>
          <ac:spMkLst>
            <pc:docMk/>
            <pc:sldMk cId="3849006388" sldId="1565"/>
            <ac:spMk id="30" creationId="{73C8E2AB-0995-4F3A-7D2E-C9EC91E07CF9}"/>
          </ac:spMkLst>
        </pc:spChg>
        <pc:spChg chg="mod">
          <ac:chgData name="Daniel Khashabi" userId="62390808-c838-45e6-be59-d6fd0d208bc8" providerId="ADAL" clId="{CD8236EF-55DE-7142-A34A-4E98C8A634D1}" dt="2022-08-31T15:45:43.299" v="5153" actId="1035"/>
          <ac:spMkLst>
            <pc:docMk/>
            <pc:sldMk cId="3849006388" sldId="1565"/>
            <ac:spMk id="31" creationId="{185050EE-2451-7F56-229E-82BE7700B5EF}"/>
          </ac:spMkLst>
        </pc:spChg>
        <pc:spChg chg="mod">
          <ac:chgData name="Daniel Khashabi" userId="62390808-c838-45e6-be59-d6fd0d208bc8" providerId="ADAL" clId="{CD8236EF-55DE-7142-A34A-4E98C8A634D1}" dt="2022-08-31T15:45:43.299" v="5153" actId="1035"/>
          <ac:spMkLst>
            <pc:docMk/>
            <pc:sldMk cId="3849006388" sldId="1565"/>
            <ac:spMk id="37" creationId="{A91ADD81-6C00-BDF8-B515-0ACA6FFD0E95}"/>
          </ac:spMkLst>
        </pc:spChg>
        <pc:spChg chg="mod">
          <ac:chgData name="Daniel Khashabi" userId="62390808-c838-45e6-be59-d6fd0d208bc8" providerId="ADAL" clId="{CD8236EF-55DE-7142-A34A-4E98C8A634D1}" dt="2022-08-31T15:45:43.299" v="5153" actId="1035"/>
          <ac:spMkLst>
            <pc:docMk/>
            <pc:sldMk cId="3849006388" sldId="1565"/>
            <ac:spMk id="38" creationId="{56AFBFD5-68A3-9936-0C1C-76CBD6FF0BDB}"/>
          </ac:spMkLst>
        </pc:spChg>
        <pc:spChg chg="mod">
          <ac:chgData name="Daniel Khashabi" userId="62390808-c838-45e6-be59-d6fd0d208bc8" providerId="ADAL" clId="{CD8236EF-55DE-7142-A34A-4E98C8A634D1}" dt="2022-08-31T15:45:43.299" v="5153" actId="1035"/>
          <ac:spMkLst>
            <pc:docMk/>
            <pc:sldMk cId="3849006388" sldId="1565"/>
            <ac:spMk id="39" creationId="{FBBEAF81-4A5A-B26C-9290-E1E15E3A799E}"/>
          </ac:spMkLst>
        </pc:spChg>
        <pc:spChg chg="add mod">
          <ac:chgData name="Daniel Khashabi" userId="62390808-c838-45e6-be59-d6fd0d208bc8" providerId="ADAL" clId="{CD8236EF-55DE-7142-A34A-4E98C8A634D1}" dt="2022-09-01T05:33:20.403" v="21043"/>
          <ac:spMkLst>
            <pc:docMk/>
            <pc:sldMk cId="3849006388" sldId="1565"/>
            <ac:spMk id="40" creationId="{0BD8DDD3-F5AD-F858-E6EA-19601429C95B}"/>
          </ac:spMkLst>
        </pc:spChg>
        <pc:spChg chg="add del mod">
          <ac:chgData name="Daniel Khashabi" userId="62390808-c838-45e6-be59-d6fd0d208bc8" providerId="ADAL" clId="{CD8236EF-55DE-7142-A34A-4E98C8A634D1}" dt="2022-08-31T15:43:37.009" v="5085" actId="478"/>
          <ac:spMkLst>
            <pc:docMk/>
            <pc:sldMk cId="3849006388" sldId="1565"/>
            <ac:spMk id="41" creationId="{BA096492-C272-6F10-EB67-EC5BA6667E7E}"/>
          </ac:spMkLst>
        </pc:spChg>
        <pc:spChg chg="add mod">
          <ac:chgData name="Daniel Khashabi" userId="62390808-c838-45e6-be59-d6fd0d208bc8" providerId="ADAL" clId="{CD8236EF-55DE-7142-A34A-4E98C8A634D1}" dt="2022-09-01T05:33:20.403" v="21043"/>
          <ac:spMkLst>
            <pc:docMk/>
            <pc:sldMk cId="3849006388" sldId="1565"/>
            <ac:spMk id="43" creationId="{27B69FE1-AD2D-7C50-A236-62D10595792B}"/>
          </ac:spMkLst>
        </pc:spChg>
        <pc:spChg chg="add mod">
          <ac:chgData name="Daniel Khashabi" userId="62390808-c838-45e6-be59-d6fd0d208bc8" providerId="ADAL" clId="{CD8236EF-55DE-7142-A34A-4E98C8A634D1}" dt="2022-09-01T05:33:20.403" v="21043"/>
          <ac:spMkLst>
            <pc:docMk/>
            <pc:sldMk cId="3849006388" sldId="1565"/>
            <ac:spMk id="45" creationId="{5FB1342C-F2EE-690C-1298-6A420DC098B9}"/>
          </ac:spMkLst>
        </pc:spChg>
        <pc:spChg chg="add del mod">
          <ac:chgData name="Daniel Khashabi" userId="62390808-c838-45e6-be59-d6fd0d208bc8" providerId="ADAL" clId="{CD8236EF-55DE-7142-A34A-4E98C8A634D1}" dt="2022-08-31T17:54:39.758" v="6374" actId="478"/>
          <ac:spMkLst>
            <pc:docMk/>
            <pc:sldMk cId="3849006388" sldId="1565"/>
            <ac:spMk id="46" creationId="{B1AA33D9-ECD6-D6B3-92C4-FB79CDE504BF}"/>
          </ac:spMkLst>
        </pc:spChg>
        <pc:spChg chg="add del">
          <ac:chgData name="Daniel Khashabi" userId="62390808-c838-45e6-be59-d6fd0d208bc8" providerId="ADAL" clId="{CD8236EF-55DE-7142-A34A-4E98C8A634D1}" dt="2022-08-31T17:54:56.765" v="6376" actId="22"/>
          <ac:spMkLst>
            <pc:docMk/>
            <pc:sldMk cId="3849006388" sldId="1565"/>
            <ac:spMk id="48" creationId="{C726971D-CD99-BEB4-B3E7-006412370E9C}"/>
          </ac:spMkLst>
        </pc:spChg>
        <pc:spChg chg="add mod">
          <ac:chgData name="Daniel Khashabi" userId="62390808-c838-45e6-be59-d6fd0d208bc8" providerId="ADAL" clId="{CD8236EF-55DE-7142-A34A-4E98C8A634D1}" dt="2022-09-01T05:33:20.403" v="21043"/>
          <ac:spMkLst>
            <pc:docMk/>
            <pc:sldMk cId="3849006388" sldId="1565"/>
            <ac:spMk id="50" creationId="{8E4E15C7-F818-E633-42A6-7338952ACD3A}"/>
          </ac:spMkLst>
        </pc:spChg>
        <pc:spChg chg="add del mod">
          <ac:chgData name="Daniel Khashabi" userId="62390808-c838-45e6-be59-d6fd0d208bc8" providerId="ADAL" clId="{CD8236EF-55DE-7142-A34A-4E98C8A634D1}" dt="2022-08-31T17:56:35.621" v="6491" actId="478"/>
          <ac:spMkLst>
            <pc:docMk/>
            <pc:sldMk cId="3849006388" sldId="1565"/>
            <ac:spMk id="52" creationId="{3C00C258-5E68-B970-6B4D-D90FC84DDE12}"/>
          </ac:spMkLst>
        </pc:spChg>
        <pc:spChg chg="add del mod">
          <ac:chgData name="Daniel Khashabi" userId="62390808-c838-45e6-be59-d6fd0d208bc8" providerId="ADAL" clId="{CD8236EF-55DE-7142-A34A-4E98C8A634D1}" dt="2022-09-01T04:26:32.673" v="19987" actId="478"/>
          <ac:spMkLst>
            <pc:docMk/>
            <pc:sldMk cId="3849006388" sldId="1565"/>
            <ac:spMk id="53" creationId="{0786554F-926A-BA26-9AF2-69B13862BE0E}"/>
          </ac:spMkLst>
        </pc:spChg>
        <pc:spChg chg="add mod">
          <ac:chgData name="Daniel Khashabi" userId="62390808-c838-45e6-be59-d6fd0d208bc8" providerId="ADAL" clId="{CD8236EF-55DE-7142-A34A-4E98C8A634D1}" dt="2022-08-31T17:56:27.162" v="6489" actId="1035"/>
          <ac:spMkLst>
            <pc:docMk/>
            <pc:sldMk cId="3849006388" sldId="1565"/>
            <ac:spMk id="54" creationId="{FDDD0B63-ACA3-458D-1EA1-3F7C17B75178}"/>
          </ac:spMkLst>
        </pc:spChg>
        <pc:spChg chg="add mod">
          <ac:chgData name="Daniel Khashabi" userId="62390808-c838-45e6-be59-d6fd0d208bc8" providerId="ADAL" clId="{CD8236EF-55DE-7142-A34A-4E98C8A634D1}" dt="2022-08-31T17:56:27.162" v="6489" actId="1035"/>
          <ac:spMkLst>
            <pc:docMk/>
            <pc:sldMk cId="3849006388" sldId="1565"/>
            <ac:spMk id="55" creationId="{7D07EB15-DA3C-F3C0-476E-202352D2F9AF}"/>
          </ac:spMkLst>
        </pc:spChg>
        <pc:spChg chg="add mod">
          <ac:chgData name="Daniel Khashabi" userId="62390808-c838-45e6-be59-d6fd0d208bc8" providerId="ADAL" clId="{CD8236EF-55DE-7142-A34A-4E98C8A634D1}" dt="2022-09-01T05:33:20.403" v="21043"/>
          <ac:spMkLst>
            <pc:docMk/>
            <pc:sldMk cId="3849006388" sldId="1565"/>
            <ac:spMk id="56" creationId="{2E2113E4-3F2C-E95D-D780-6550D179A5C3}"/>
          </ac:spMkLst>
        </pc:spChg>
        <pc:spChg chg="add mod">
          <ac:chgData name="Daniel Khashabi" userId="62390808-c838-45e6-be59-d6fd0d208bc8" providerId="ADAL" clId="{CD8236EF-55DE-7142-A34A-4E98C8A634D1}" dt="2022-09-01T05:33:20.403" v="21043"/>
          <ac:spMkLst>
            <pc:docMk/>
            <pc:sldMk cId="3849006388" sldId="1565"/>
            <ac:spMk id="57" creationId="{4C048319-E8ED-6FA4-884B-6BB8E0B5DBF8}"/>
          </ac:spMkLst>
        </pc:spChg>
        <pc:spChg chg="add mod">
          <ac:chgData name="Daniel Khashabi" userId="62390808-c838-45e6-be59-d6fd0d208bc8" providerId="ADAL" clId="{CD8236EF-55DE-7142-A34A-4E98C8A634D1}" dt="2022-09-01T05:33:20.403" v="21043"/>
          <ac:spMkLst>
            <pc:docMk/>
            <pc:sldMk cId="3849006388" sldId="1565"/>
            <ac:spMk id="59" creationId="{80DEA5E3-0D9B-4A83-090E-1E2CBFA939CF}"/>
          </ac:spMkLst>
        </pc:spChg>
        <pc:spChg chg="add del mod">
          <ac:chgData name="Daniel Khashabi" userId="62390808-c838-45e6-be59-d6fd0d208bc8" providerId="ADAL" clId="{CD8236EF-55DE-7142-A34A-4E98C8A634D1}" dt="2022-08-31T17:58:03.099" v="6568"/>
          <ac:spMkLst>
            <pc:docMk/>
            <pc:sldMk cId="3849006388" sldId="1565"/>
            <ac:spMk id="60" creationId="{B370EC5E-E056-FDDD-C06F-3CD90853763A}"/>
          </ac:spMkLst>
        </pc:spChg>
        <pc:spChg chg="add mod">
          <ac:chgData name="Daniel Khashabi" userId="62390808-c838-45e6-be59-d6fd0d208bc8" providerId="ADAL" clId="{CD8236EF-55DE-7142-A34A-4E98C8A634D1}" dt="2022-08-31T21:28:54.589" v="9038" actId="20577"/>
          <ac:spMkLst>
            <pc:docMk/>
            <pc:sldMk cId="3849006388" sldId="1565"/>
            <ac:spMk id="61" creationId="{13656E03-C3C0-A966-81B3-C093D7A5147B}"/>
          </ac:spMkLst>
        </pc:spChg>
        <pc:spChg chg="add mod">
          <ac:chgData name="Daniel Khashabi" userId="62390808-c838-45e6-be59-d6fd0d208bc8" providerId="ADAL" clId="{CD8236EF-55DE-7142-A34A-4E98C8A634D1}" dt="2022-09-01T04:26:55.755" v="20025" actId="1036"/>
          <ac:spMkLst>
            <pc:docMk/>
            <pc:sldMk cId="3849006388" sldId="1565"/>
            <ac:spMk id="63" creationId="{8B2CEE30-AFE4-F73F-C65F-5DF6AC23F36C}"/>
          </ac:spMkLst>
        </pc:spChg>
        <pc:spChg chg="add mod">
          <ac:chgData name="Daniel Khashabi" userId="62390808-c838-45e6-be59-d6fd0d208bc8" providerId="ADAL" clId="{CD8236EF-55DE-7142-A34A-4E98C8A634D1}" dt="2022-09-01T05:33:20.403" v="21043"/>
          <ac:spMkLst>
            <pc:docMk/>
            <pc:sldMk cId="3849006388" sldId="1565"/>
            <ac:spMk id="2048" creationId="{14009B57-7C0D-7E53-B6BB-9AC2131340A8}"/>
          </ac:spMkLst>
        </pc:spChg>
        <pc:grpChg chg="add del mod">
          <ac:chgData name="Daniel Khashabi" userId="62390808-c838-45e6-be59-d6fd0d208bc8" providerId="ADAL" clId="{CD8236EF-55DE-7142-A34A-4E98C8A634D1}" dt="2022-08-31T21:28:34.374" v="9020" actId="21"/>
          <ac:grpSpMkLst>
            <pc:docMk/>
            <pc:sldMk cId="3849006388" sldId="1565"/>
            <ac:grpSpMk id="10" creationId="{C5482031-03BE-3FB1-3D08-826E1A1DC5FC}"/>
          </ac:grpSpMkLst>
        </pc:grpChg>
        <pc:grpChg chg="del mod topLvl">
          <ac:chgData name="Daniel Khashabi" userId="62390808-c838-45e6-be59-d6fd0d208bc8" providerId="ADAL" clId="{CD8236EF-55DE-7142-A34A-4E98C8A634D1}" dt="2022-08-31T21:28:39.787" v="9021" actId="478"/>
          <ac:grpSpMkLst>
            <pc:docMk/>
            <pc:sldMk cId="3849006388" sldId="1565"/>
            <ac:grpSpMk id="12" creationId="{FD9B05EF-02D2-110F-1741-80E2C23D019D}"/>
          </ac:grpSpMkLst>
        </pc:grpChg>
        <pc:grpChg chg="mod">
          <ac:chgData name="Daniel Khashabi" userId="62390808-c838-45e6-be59-d6fd0d208bc8" providerId="ADAL" clId="{CD8236EF-55DE-7142-A34A-4E98C8A634D1}" dt="2022-08-31T15:45:43.299" v="5153" actId="1035"/>
          <ac:grpSpMkLst>
            <pc:docMk/>
            <pc:sldMk cId="3849006388" sldId="1565"/>
            <ac:grpSpMk id="20" creationId="{747BC37C-247B-17DC-3921-A3B217E41C3D}"/>
          </ac:grpSpMkLst>
        </pc:grpChg>
        <pc:picChg chg="add del mod">
          <ac:chgData name="Daniel Khashabi" userId="62390808-c838-45e6-be59-d6fd0d208bc8" providerId="ADAL" clId="{CD8236EF-55DE-7142-A34A-4E98C8A634D1}" dt="2022-09-01T04:26:35.534" v="19991"/>
          <ac:picMkLst>
            <pc:docMk/>
            <pc:sldMk cId="3849006388" sldId="1565"/>
            <ac:picMk id="62" creationId="{9F3BD0A2-D623-DCCA-305B-E08D21FEE8F0}"/>
          </ac:picMkLst>
        </pc:picChg>
        <pc:picChg chg="add mod">
          <ac:chgData name="Daniel Khashabi" userId="62390808-c838-45e6-be59-d6fd0d208bc8" providerId="ADAL" clId="{CD8236EF-55DE-7142-A34A-4E98C8A634D1}" dt="2022-08-31T16:02:45.216" v="5475" actId="1035"/>
          <ac:picMkLst>
            <pc:docMk/>
            <pc:sldMk cId="3849006388" sldId="1565"/>
            <ac:picMk id="2050" creationId="{04C2399E-A6FB-D84B-27C7-3924A4A35B76}"/>
          </ac:picMkLst>
        </pc:picChg>
        <pc:cxnChg chg="mod">
          <ac:chgData name="Daniel Khashabi" userId="62390808-c838-45e6-be59-d6fd0d208bc8" providerId="ADAL" clId="{CD8236EF-55DE-7142-A34A-4E98C8A634D1}" dt="2022-08-31T21:28:39.787" v="9021" actId="478"/>
          <ac:cxnSpMkLst>
            <pc:docMk/>
            <pc:sldMk cId="3849006388" sldId="1565"/>
            <ac:cxnSpMk id="13" creationId="{F8817075-F450-8B0D-D870-333E390E49B5}"/>
          </ac:cxnSpMkLst>
        </pc:cxnChg>
        <pc:cxnChg chg="mod">
          <ac:chgData name="Daniel Khashabi" userId="62390808-c838-45e6-be59-d6fd0d208bc8" providerId="ADAL" clId="{CD8236EF-55DE-7142-A34A-4E98C8A634D1}" dt="2022-08-31T21:28:39.787" v="9021" actId="478"/>
          <ac:cxnSpMkLst>
            <pc:docMk/>
            <pc:sldMk cId="3849006388" sldId="1565"/>
            <ac:cxnSpMk id="14" creationId="{8877556C-BA6E-0DCC-03A2-9213600B1338}"/>
          </ac:cxnSpMkLst>
        </pc:cxnChg>
        <pc:cxnChg chg="mod">
          <ac:chgData name="Daniel Khashabi" userId="62390808-c838-45e6-be59-d6fd0d208bc8" providerId="ADAL" clId="{CD8236EF-55DE-7142-A34A-4E98C8A634D1}" dt="2022-08-31T21:28:39.787" v="9021" actId="478"/>
          <ac:cxnSpMkLst>
            <pc:docMk/>
            <pc:sldMk cId="3849006388" sldId="1565"/>
            <ac:cxnSpMk id="15" creationId="{46F534ED-6E2F-D3FC-3CF6-9900D18F55A3}"/>
          </ac:cxnSpMkLst>
        </pc:cxnChg>
        <pc:cxnChg chg="mod">
          <ac:chgData name="Daniel Khashabi" userId="62390808-c838-45e6-be59-d6fd0d208bc8" providerId="ADAL" clId="{CD8236EF-55DE-7142-A34A-4E98C8A634D1}" dt="2022-08-31T21:28:39.787" v="9021" actId="478"/>
          <ac:cxnSpMkLst>
            <pc:docMk/>
            <pc:sldMk cId="3849006388" sldId="1565"/>
            <ac:cxnSpMk id="16" creationId="{B9380F86-41EF-D5C9-168C-BC71FE5AA6CA}"/>
          </ac:cxnSpMkLst>
        </pc:cxnChg>
        <pc:cxnChg chg="mod">
          <ac:chgData name="Daniel Khashabi" userId="62390808-c838-45e6-be59-d6fd0d208bc8" providerId="ADAL" clId="{CD8236EF-55DE-7142-A34A-4E98C8A634D1}" dt="2022-08-31T21:28:39.787" v="9021" actId="478"/>
          <ac:cxnSpMkLst>
            <pc:docMk/>
            <pc:sldMk cId="3849006388" sldId="1565"/>
            <ac:cxnSpMk id="17" creationId="{71C4E709-63F5-A2C3-BC38-3BFB02A3C9FC}"/>
          </ac:cxnSpMkLst>
        </pc:cxnChg>
        <pc:cxnChg chg="mod">
          <ac:chgData name="Daniel Khashabi" userId="62390808-c838-45e6-be59-d6fd0d208bc8" providerId="ADAL" clId="{CD8236EF-55DE-7142-A34A-4E98C8A634D1}" dt="2022-08-31T21:28:39.787" v="9021" actId="478"/>
          <ac:cxnSpMkLst>
            <pc:docMk/>
            <pc:sldMk cId="3849006388" sldId="1565"/>
            <ac:cxnSpMk id="18" creationId="{5F62F7E4-B87D-E09B-8F68-7DCDAE56379C}"/>
          </ac:cxnSpMkLst>
        </pc:cxnChg>
        <pc:cxnChg chg="mod">
          <ac:chgData name="Daniel Khashabi" userId="62390808-c838-45e6-be59-d6fd0d208bc8" providerId="ADAL" clId="{CD8236EF-55DE-7142-A34A-4E98C8A634D1}" dt="2022-08-31T21:28:39.787" v="9021" actId="478"/>
          <ac:cxnSpMkLst>
            <pc:docMk/>
            <pc:sldMk cId="3849006388" sldId="1565"/>
            <ac:cxnSpMk id="19" creationId="{2CC57E33-6E01-ABBA-7405-AB9077404461}"/>
          </ac:cxnSpMkLst>
        </pc:cxnChg>
        <pc:cxnChg chg="mod">
          <ac:chgData name="Daniel Khashabi" userId="62390808-c838-45e6-be59-d6fd0d208bc8" providerId="ADAL" clId="{CD8236EF-55DE-7142-A34A-4E98C8A634D1}" dt="2022-08-31T21:28:39.787" v="9021" actId="478"/>
          <ac:cxnSpMkLst>
            <pc:docMk/>
            <pc:sldMk cId="3849006388" sldId="1565"/>
            <ac:cxnSpMk id="21" creationId="{AFBCC91A-F594-79DF-F487-370CBE1D923F}"/>
          </ac:cxnSpMkLst>
        </pc:cxnChg>
        <pc:cxnChg chg="mod">
          <ac:chgData name="Daniel Khashabi" userId="62390808-c838-45e6-be59-d6fd0d208bc8" providerId="ADAL" clId="{CD8236EF-55DE-7142-A34A-4E98C8A634D1}" dt="2022-08-31T21:28:39.787" v="9021" actId="478"/>
          <ac:cxnSpMkLst>
            <pc:docMk/>
            <pc:sldMk cId="3849006388" sldId="1565"/>
            <ac:cxnSpMk id="24" creationId="{551E7B3A-2E73-B72D-81BC-30C4853B9EB0}"/>
          </ac:cxnSpMkLst>
        </pc:cxnChg>
        <pc:cxnChg chg="mod">
          <ac:chgData name="Daniel Khashabi" userId="62390808-c838-45e6-be59-d6fd0d208bc8" providerId="ADAL" clId="{CD8236EF-55DE-7142-A34A-4E98C8A634D1}" dt="2022-08-31T21:28:39.787" v="9021" actId="478"/>
          <ac:cxnSpMkLst>
            <pc:docMk/>
            <pc:sldMk cId="3849006388" sldId="1565"/>
            <ac:cxnSpMk id="25" creationId="{E2201ED7-CE18-2A1F-71EA-23A969904982}"/>
          </ac:cxnSpMkLst>
        </pc:cxnChg>
        <pc:cxnChg chg="mod">
          <ac:chgData name="Daniel Khashabi" userId="62390808-c838-45e6-be59-d6fd0d208bc8" providerId="ADAL" clId="{CD8236EF-55DE-7142-A34A-4E98C8A634D1}" dt="2022-08-31T21:28:39.787" v="9021" actId="478"/>
          <ac:cxnSpMkLst>
            <pc:docMk/>
            <pc:sldMk cId="3849006388" sldId="1565"/>
            <ac:cxnSpMk id="32" creationId="{FB17887F-4A72-F593-747F-71D4778438C1}"/>
          </ac:cxnSpMkLst>
        </pc:cxnChg>
        <pc:cxnChg chg="mod">
          <ac:chgData name="Daniel Khashabi" userId="62390808-c838-45e6-be59-d6fd0d208bc8" providerId="ADAL" clId="{CD8236EF-55DE-7142-A34A-4E98C8A634D1}" dt="2022-08-31T21:28:39.787" v="9021" actId="478"/>
          <ac:cxnSpMkLst>
            <pc:docMk/>
            <pc:sldMk cId="3849006388" sldId="1565"/>
            <ac:cxnSpMk id="33" creationId="{3D2B7C6B-7BA4-CDA9-9115-411A587CC8A4}"/>
          </ac:cxnSpMkLst>
        </pc:cxnChg>
        <pc:cxnChg chg="mod">
          <ac:chgData name="Daniel Khashabi" userId="62390808-c838-45e6-be59-d6fd0d208bc8" providerId="ADAL" clId="{CD8236EF-55DE-7142-A34A-4E98C8A634D1}" dt="2022-08-31T21:28:39.787" v="9021" actId="478"/>
          <ac:cxnSpMkLst>
            <pc:docMk/>
            <pc:sldMk cId="3849006388" sldId="1565"/>
            <ac:cxnSpMk id="34" creationId="{3847B6E1-0A15-ADA7-5B9F-5F24EC6451BF}"/>
          </ac:cxnSpMkLst>
        </pc:cxnChg>
        <pc:cxnChg chg="mod">
          <ac:chgData name="Daniel Khashabi" userId="62390808-c838-45e6-be59-d6fd0d208bc8" providerId="ADAL" clId="{CD8236EF-55DE-7142-A34A-4E98C8A634D1}" dt="2022-08-31T21:28:39.787" v="9021" actId="478"/>
          <ac:cxnSpMkLst>
            <pc:docMk/>
            <pc:sldMk cId="3849006388" sldId="1565"/>
            <ac:cxnSpMk id="35" creationId="{B8EE7454-B69F-36A4-ADCB-231D0B0B7CEF}"/>
          </ac:cxnSpMkLst>
        </pc:cxnChg>
        <pc:cxnChg chg="mod">
          <ac:chgData name="Daniel Khashabi" userId="62390808-c838-45e6-be59-d6fd0d208bc8" providerId="ADAL" clId="{CD8236EF-55DE-7142-A34A-4E98C8A634D1}" dt="2022-08-31T21:28:39.787" v="9021" actId="478"/>
          <ac:cxnSpMkLst>
            <pc:docMk/>
            <pc:sldMk cId="3849006388" sldId="1565"/>
            <ac:cxnSpMk id="36" creationId="{B5B6CA63-6B43-4B72-5983-93E377EF8110}"/>
          </ac:cxnSpMkLst>
        </pc:cxnChg>
      </pc:sldChg>
      <pc:sldChg chg="addSp delSp modSp add mod modAnim chgLayout modNotes">
        <pc:chgData name="Daniel Khashabi" userId="62390808-c838-45e6-be59-d6fd0d208bc8" providerId="ADAL" clId="{CD8236EF-55DE-7142-A34A-4E98C8A634D1}" dt="2022-09-01T16:29:59.536" v="23154"/>
        <pc:sldMkLst>
          <pc:docMk/>
          <pc:sldMk cId="1531131561" sldId="1566"/>
        </pc:sldMkLst>
        <pc:spChg chg="add mod">
          <ac:chgData name="Daniel Khashabi" userId="62390808-c838-45e6-be59-d6fd0d208bc8" providerId="ADAL" clId="{CD8236EF-55DE-7142-A34A-4E98C8A634D1}" dt="2022-09-01T16:29:59.536" v="23154"/>
          <ac:spMkLst>
            <pc:docMk/>
            <pc:sldMk cId="1531131561" sldId="1566"/>
            <ac:spMk id="2" creationId="{4E8A2180-36F0-B4DC-1D98-67B2C00AA5D0}"/>
          </ac:spMkLst>
        </pc:spChg>
        <pc:spChg chg="del">
          <ac:chgData name="Daniel Khashabi" userId="62390808-c838-45e6-be59-d6fd0d208bc8" providerId="ADAL" clId="{CD8236EF-55DE-7142-A34A-4E98C8A634D1}" dt="2022-08-31T19:47:28.240" v="8440" actId="478"/>
          <ac:spMkLst>
            <pc:docMk/>
            <pc:sldMk cId="1531131561" sldId="1566"/>
            <ac:spMk id="2" creationId="{F87145DD-6961-DAA7-1689-BEDB72F3EC47}"/>
          </ac:spMkLst>
        </pc:spChg>
        <pc:spChg chg="add del mod ord">
          <ac:chgData name="Daniel Khashabi" userId="62390808-c838-45e6-be59-d6fd0d208bc8" providerId="ADAL" clId="{CD8236EF-55DE-7142-A34A-4E98C8A634D1}" dt="2022-08-31T21:55:36.542" v="9672" actId="20577"/>
          <ac:spMkLst>
            <pc:docMk/>
            <pc:sldMk cId="1531131561" sldId="1566"/>
            <ac:spMk id="3" creationId="{2411FDAB-D6D2-2456-F626-25E621A0085C}"/>
          </ac:spMkLst>
        </pc:spChg>
        <pc:spChg chg="del">
          <ac:chgData name="Daniel Khashabi" userId="62390808-c838-45e6-be59-d6fd0d208bc8" providerId="ADAL" clId="{CD8236EF-55DE-7142-A34A-4E98C8A634D1}" dt="2022-08-31T19:47:28.240" v="8440" actId="478"/>
          <ac:spMkLst>
            <pc:docMk/>
            <pc:sldMk cId="1531131561" sldId="1566"/>
            <ac:spMk id="4" creationId="{9C4759F0-E53C-34FF-A523-20F2FAA047ED}"/>
          </ac:spMkLst>
        </pc:spChg>
        <pc:spChg chg="del">
          <ac:chgData name="Daniel Khashabi" userId="62390808-c838-45e6-be59-d6fd0d208bc8" providerId="ADAL" clId="{CD8236EF-55DE-7142-A34A-4E98C8A634D1}" dt="2022-08-31T17:15:43.081" v="5581" actId="478"/>
          <ac:spMkLst>
            <pc:docMk/>
            <pc:sldMk cId="1531131561" sldId="1566"/>
            <ac:spMk id="6" creationId="{057C3D97-4E4A-B83E-E064-CC23A61D5E85}"/>
          </ac:spMkLst>
        </pc:spChg>
        <pc:spChg chg="del">
          <ac:chgData name="Daniel Khashabi" userId="62390808-c838-45e6-be59-d6fd0d208bc8" providerId="ADAL" clId="{CD8236EF-55DE-7142-A34A-4E98C8A634D1}" dt="2022-08-31T17:15:43.081" v="5581" actId="478"/>
          <ac:spMkLst>
            <pc:docMk/>
            <pc:sldMk cId="1531131561" sldId="1566"/>
            <ac:spMk id="7" creationId="{C033AE91-6B3E-EF6C-1674-D4D79C868FA1}"/>
          </ac:spMkLst>
        </pc:spChg>
        <pc:spChg chg="del">
          <ac:chgData name="Daniel Khashabi" userId="62390808-c838-45e6-be59-d6fd0d208bc8" providerId="ADAL" clId="{CD8236EF-55DE-7142-A34A-4E98C8A634D1}" dt="2022-08-31T17:15:43.081" v="5581" actId="478"/>
          <ac:spMkLst>
            <pc:docMk/>
            <pc:sldMk cId="1531131561" sldId="1566"/>
            <ac:spMk id="8" creationId="{27D33B80-1702-6EBA-F3E8-25B603B60B99}"/>
          </ac:spMkLst>
        </pc:spChg>
        <pc:spChg chg="del">
          <ac:chgData name="Daniel Khashabi" userId="62390808-c838-45e6-be59-d6fd0d208bc8" providerId="ADAL" clId="{CD8236EF-55DE-7142-A34A-4E98C8A634D1}" dt="2022-08-31T17:15:43.081" v="5581" actId="478"/>
          <ac:spMkLst>
            <pc:docMk/>
            <pc:sldMk cId="1531131561" sldId="1566"/>
            <ac:spMk id="9" creationId="{DF935825-1B4A-A891-FF89-244EC9F11895}"/>
          </ac:spMkLst>
        </pc:spChg>
        <pc:spChg chg="del">
          <ac:chgData name="Daniel Khashabi" userId="62390808-c838-45e6-be59-d6fd0d208bc8" providerId="ADAL" clId="{CD8236EF-55DE-7142-A34A-4E98C8A634D1}" dt="2022-08-31T19:47:28.240" v="8440" actId="478"/>
          <ac:spMkLst>
            <pc:docMk/>
            <pc:sldMk cId="1531131561" sldId="1566"/>
            <ac:spMk id="40" creationId="{0BD8DDD3-F5AD-F858-E6EA-19601429C95B}"/>
          </ac:spMkLst>
        </pc:spChg>
        <pc:spChg chg="add del mod">
          <ac:chgData name="Daniel Khashabi" userId="62390808-c838-45e6-be59-d6fd0d208bc8" providerId="ADAL" clId="{CD8236EF-55DE-7142-A34A-4E98C8A634D1}" dt="2022-08-31T21:52:07.330" v="9464" actId="478"/>
          <ac:spMkLst>
            <pc:docMk/>
            <pc:sldMk cId="1531131561" sldId="1566"/>
            <ac:spMk id="42" creationId="{1E7E38FB-6636-DFC8-C6CE-BB78DF9F5935}"/>
          </ac:spMkLst>
        </pc:spChg>
        <pc:spChg chg="del mod">
          <ac:chgData name="Daniel Khashabi" userId="62390808-c838-45e6-be59-d6fd0d208bc8" providerId="ADAL" clId="{CD8236EF-55DE-7142-A34A-4E98C8A634D1}" dt="2022-08-31T19:47:28.240" v="8440" actId="478"/>
          <ac:spMkLst>
            <pc:docMk/>
            <pc:sldMk cId="1531131561" sldId="1566"/>
            <ac:spMk id="43" creationId="{27B69FE1-AD2D-7C50-A236-62D10595792B}"/>
          </ac:spMkLst>
        </pc:spChg>
        <pc:spChg chg="del">
          <ac:chgData name="Daniel Khashabi" userId="62390808-c838-45e6-be59-d6fd0d208bc8" providerId="ADAL" clId="{CD8236EF-55DE-7142-A34A-4E98C8A634D1}" dt="2022-08-31T19:47:28.240" v="8440" actId="478"/>
          <ac:spMkLst>
            <pc:docMk/>
            <pc:sldMk cId="1531131561" sldId="1566"/>
            <ac:spMk id="45" creationId="{5FB1342C-F2EE-690C-1298-6A420DC098B9}"/>
          </ac:spMkLst>
        </pc:spChg>
        <pc:spChg chg="del">
          <ac:chgData name="Daniel Khashabi" userId="62390808-c838-45e6-be59-d6fd0d208bc8" providerId="ADAL" clId="{CD8236EF-55DE-7142-A34A-4E98C8A634D1}" dt="2022-08-31T17:14:57.050" v="5580" actId="478"/>
          <ac:spMkLst>
            <pc:docMk/>
            <pc:sldMk cId="1531131561" sldId="1566"/>
            <ac:spMk id="46" creationId="{B1AA33D9-ECD6-D6B3-92C4-FB79CDE504BF}"/>
          </ac:spMkLst>
        </pc:spChg>
        <pc:spChg chg="add del">
          <ac:chgData name="Daniel Khashabi" userId="62390808-c838-45e6-be59-d6fd0d208bc8" providerId="ADAL" clId="{CD8236EF-55DE-7142-A34A-4E98C8A634D1}" dt="2022-08-31T19:50:35.646" v="8460" actId="22"/>
          <ac:spMkLst>
            <pc:docMk/>
            <pc:sldMk cId="1531131561" sldId="1566"/>
            <ac:spMk id="47" creationId="{DCE2A12E-C71B-CD0C-B7B8-8E237ABB6909}"/>
          </ac:spMkLst>
        </pc:spChg>
        <pc:spChg chg="add del mod">
          <ac:chgData name="Daniel Khashabi" userId="62390808-c838-45e6-be59-d6fd0d208bc8" providerId="ADAL" clId="{CD8236EF-55DE-7142-A34A-4E98C8A634D1}" dt="2022-08-31T21:50:24.508" v="9335" actId="478"/>
          <ac:spMkLst>
            <pc:docMk/>
            <pc:sldMk cId="1531131561" sldId="1566"/>
            <ac:spMk id="48" creationId="{B97886E7-016B-3E5A-D3FB-793A54771A51}"/>
          </ac:spMkLst>
        </pc:spChg>
        <pc:spChg chg="add del mod">
          <ac:chgData name="Daniel Khashabi" userId="62390808-c838-45e6-be59-d6fd0d208bc8" providerId="ADAL" clId="{CD8236EF-55DE-7142-A34A-4E98C8A634D1}" dt="2022-08-31T21:50:24.508" v="9335" actId="478"/>
          <ac:spMkLst>
            <pc:docMk/>
            <pc:sldMk cId="1531131561" sldId="1566"/>
            <ac:spMk id="49" creationId="{9C278097-B444-E69D-EA09-F0A07461BC24}"/>
          </ac:spMkLst>
        </pc:spChg>
        <pc:spChg chg="add del mod">
          <ac:chgData name="Daniel Khashabi" userId="62390808-c838-45e6-be59-d6fd0d208bc8" providerId="ADAL" clId="{CD8236EF-55DE-7142-A34A-4E98C8A634D1}" dt="2022-08-31T21:51:13.762" v="9419" actId="478"/>
          <ac:spMkLst>
            <pc:docMk/>
            <pc:sldMk cId="1531131561" sldId="1566"/>
            <ac:spMk id="53" creationId="{06C88F15-6B6F-F53A-3117-E6A91AF2B5DE}"/>
          </ac:spMkLst>
        </pc:spChg>
        <pc:spChg chg="add del mod ord">
          <ac:chgData name="Daniel Khashabi" userId="62390808-c838-45e6-be59-d6fd0d208bc8" providerId="ADAL" clId="{CD8236EF-55DE-7142-A34A-4E98C8A634D1}" dt="2022-08-31T21:51:27.799" v="9425" actId="21"/>
          <ac:spMkLst>
            <pc:docMk/>
            <pc:sldMk cId="1531131561" sldId="1566"/>
            <ac:spMk id="54" creationId="{CD914191-9880-A6C9-390C-D926BB82CA29}"/>
          </ac:spMkLst>
        </pc:spChg>
        <pc:spChg chg="add del mod">
          <ac:chgData name="Daniel Khashabi" userId="62390808-c838-45e6-be59-d6fd0d208bc8" providerId="ADAL" clId="{CD8236EF-55DE-7142-A34A-4E98C8A634D1}" dt="2022-09-01T05:33:20.403" v="21043"/>
          <ac:spMkLst>
            <pc:docMk/>
            <pc:sldMk cId="1531131561" sldId="1566"/>
            <ac:spMk id="56" creationId="{1B312CCC-5482-11FA-F3F7-5CCB805E42F8}"/>
          </ac:spMkLst>
        </pc:spChg>
        <pc:spChg chg="add del mod">
          <ac:chgData name="Daniel Khashabi" userId="62390808-c838-45e6-be59-d6fd0d208bc8" providerId="ADAL" clId="{CD8236EF-55DE-7142-A34A-4E98C8A634D1}" dt="2022-08-31T21:51:27.799" v="9425" actId="21"/>
          <ac:spMkLst>
            <pc:docMk/>
            <pc:sldMk cId="1531131561" sldId="1566"/>
            <ac:spMk id="58" creationId="{49BED739-29A1-983B-9623-B05CCA80587F}"/>
          </ac:spMkLst>
        </pc:spChg>
        <pc:spChg chg="add del mod">
          <ac:chgData name="Daniel Khashabi" userId="62390808-c838-45e6-be59-d6fd0d208bc8" providerId="ADAL" clId="{CD8236EF-55DE-7142-A34A-4E98C8A634D1}" dt="2022-08-31T21:51:27.799" v="9425" actId="21"/>
          <ac:spMkLst>
            <pc:docMk/>
            <pc:sldMk cId="1531131561" sldId="1566"/>
            <ac:spMk id="60" creationId="{F5CB125A-60DA-936E-FFF1-60082402E0DF}"/>
          </ac:spMkLst>
        </pc:spChg>
        <pc:spChg chg="mod">
          <ac:chgData name="Daniel Khashabi" userId="62390808-c838-45e6-be59-d6fd0d208bc8" providerId="ADAL" clId="{CD8236EF-55DE-7142-A34A-4E98C8A634D1}" dt="2022-08-31T21:52:56.066" v="9548"/>
          <ac:spMkLst>
            <pc:docMk/>
            <pc:sldMk cId="1531131561" sldId="1566"/>
            <ac:spMk id="63" creationId="{14DB242C-D547-A0C4-1B9F-87F84014F705}"/>
          </ac:spMkLst>
        </pc:spChg>
        <pc:spChg chg="add mod">
          <ac:chgData name="Daniel Khashabi" userId="62390808-c838-45e6-be59-d6fd0d208bc8" providerId="ADAL" clId="{CD8236EF-55DE-7142-A34A-4E98C8A634D1}" dt="2022-09-01T14:52:27.037" v="22301" actId="207"/>
          <ac:spMkLst>
            <pc:docMk/>
            <pc:sldMk cId="1531131561" sldId="1566"/>
            <ac:spMk id="5120" creationId="{D7E6F4E4-7F9D-91D9-DB88-5F5531FADB50}"/>
          </ac:spMkLst>
        </pc:spChg>
        <pc:spChg chg="add mod">
          <ac:chgData name="Daniel Khashabi" userId="62390808-c838-45e6-be59-d6fd0d208bc8" providerId="ADAL" clId="{CD8236EF-55DE-7142-A34A-4E98C8A634D1}" dt="2022-09-01T05:33:20.403" v="21043"/>
          <ac:spMkLst>
            <pc:docMk/>
            <pc:sldMk cId="1531131561" sldId="1566"/>
            <ac:spMk id="5121" creationId="{CF10F8ED-3CA9-B792-DB29-97FD2936DDE0}"/>
          </ac:spMkLst>
        </pc:spChg>
        <pc:spChg chg="add mod">
          <ac:chgData name="Daniel Khashabi" userId="62390808-c838-45e6-be59-d6fd0d208bc8" providerId="ADAL" clId="{CD8236EF-55DE-7142-A34A-4E98C8A634D1}" dt="2022-09-01T05:33:20.403" v="21043"/>
          <ac:spMkLst>
            <pc:docMk/>
            <pc:sldMk cId="1531131561" sldId="1566"/>
            <ac:spMk id="5125" creationId="{ACD07922-139F-2EA2-41AD-DCE296700B22}"/>
          </ac:spMkLst>
        </pc:spChg>
        <pc:grpChg chg="del">
          <ac:chgData name="Daniel Khashabi" userId="62390808-c838-45e6-be59-d6fd0d208bc8" providerId="ADAL" clId="{CD8236EF-55DE-7142-A34A-4E98C8A634D1}" dt="2022-08-31T19:47:28.240" v="8440" actId="478"/>
          <ac:grpSpMkLst>
            <pc:docMk/>
            <pc:sldMk cId="1531131561" sldId="1566"/>
            <ac:grpSpMk id="10" creationId="{C5482031-03BE-3FB1-3D08-826E1A1DC5FC}"/>
          </ac:grpSpMkLst>
        </pc:grpChg>
        <pc:grpChg chg="add del mod">
          <ac:chgData name="Daniel Khashabi" userId="62390808-c838-45e6-be59-d6fd0d208bc8" providerId="ADAL" clId="{CD8236EF-55DE-7142-A34A-4E98C8A634D1}" dt="2022-08-31T21:54:03.012" v="9578" actId="478"/>
          <ac:grpSpMkLst>
            <pc:docMk/>
            <pc:sldMk cId="1531131561" sldId="1566"/>
            <ac:grpSpMk id="61" creationId="{C4FD8EB4-0CD6-D06C-61CC-7BE549AC0AB4}"/>
          </ac:grpSpMkLst>
        </pc:grpChg>
        <pc:picChg chg="add del mod modCrop">
          <ac:chgData name="Daniel Khashabi" userId="62390808-c838-45e6-be59-d6fd0d208bc8" providerId="ADAL" clId="{CD8236EF-55DE-7142-A34A-4E98C8A634D1}" dt="2022-08-31T21:50:33.003" v="9338" actId="478"/>
          <ac:picMkLst>
            <pc:docMk/>
            <pc:sldMk cId="1531131561" sldId="1566"/>
            <ac:picMk id="5" creationId="{A828CDDB-4583-1F88-D50B-00F096D63A28}"/>
          </ac:picMkLst>
        </pc:picChg>
        <pc:picChg chg="add del mod">
          <ac:chgData name="Daniel Khashabi" userId="62390808-c838-45e6-be59-d6fd0d208bc8" providerId="ADAL" clId="{CD8236EF-55DE-7142-A34A-4E98C8A634D1}" dt="2022-08-31T21:50:33.003" v="9338" actId="478"/>
          <ac:picMkLst>
            <pc:docMk/>
            <pc:sldMk cId="1531131561" sldId="1566"/>
            <ac:picMk id="51" creationId="{64715D46-CF8C-66AA-05BF-09F29691117E}"/>
          </ac:picMkLst>
        </pc:picChg>
        <pc:picChg chg="mod">
          <ac:chgData name="Daniel Khashabi" userId="62390808-c838-45e6-be59-d6fd0d208bc8" providerId="ADAL" clId="{CD8236EF-55DE-7142-A34A-4E98C8A634D1}" dt="2022-08-31T21:52:56.066" v="9548"/>
          <ac:picMkLst>
            <pc:docMk/>
            <pc:sldMk cId="1531131561" sldId="1566"/>
            <ac:picMk id="62" creationId="{0A0C803A-2563-7162-C441-6054670A46D0}"/>
          </ac:picMkLst>
        </pc:picChg>
        <pc:picChg chg="del">
          <ac:chgData name="Daniel Khashabi" userId="62390808-c838-45e6-be59-d6fd0d208bc8" providerId="ADAL" clId="{CD8236EF-55DE-7142-A34A-4E98C8A634D1}" dt="2022-08-31T19:47:28.240" v="8440" actId="478"/>
          <ac:picMkLst>
            <pc:docMk/>
            <pc:sldMk cId="1531131561" sldId="1566"/>
            <ac:picMk id="2050" creationId="{04C2399E-A6FB-D84B-27C7-3924A4A35B76}"/>
          </ac:picMkLst>
        </pc:picChg>
        <pc:picChg chg="add del">
          <ac:chgData name="Daniel Khashabi" userId="62390808-c838-45e6-be59-d6fd0d208bc8" providerId="ADAL" clId="{CD8236EF-55DE-7142-A34A-4E98C8A634D1}" dt="2022-08-31T17:17:40.813" v="5596"/>
          <ac:picMkLst>
            <pc:docMk/>
            <pc:sldMk cId="1531131561" sldId="1566"/>
            <ac:picMk id="5122" creationId="{65C91883-C18E-A000-12B8-BD1CF2913E39}"/>
          </ac:picMkLst>
        </pc:picChg>
        <pc:picChg chg="add del">
          <ac:chgData name="Daniel Khashabi" userId="62390808-c838-45e6-be59-d6fd0d208bc8" providerId="ADAL" clId="{CD8236EF-55DE-7142-A34A-4E98C8A634D1}" dt="2022-08-31T17:17:57.597" v="5598"/>
          <ac:picMkLst>
            <pc:docMk/>
            <pc:sldMk cId="1531131561" sldId="1566"/>
            <ac:picMk id="5124" creationId="{9229A145-854E-2204-01C3-80D2F625270D}"/>
          </ac:picMkLst>
        </pc:picChg>
      </pc:sldChg>
      <pc:sldChg chg="addSp modSp new del mod ord modAnim">
        <pc:chgData name="Daniel Khashabi" userId="62390808-c838-45e6-be59-d6fd0d208bc8" providerId="ADAL" clId="{CD8236EF-55DE-7142-A34A-4E98C8A634D1}" dt="2022-08-31T19:44:46.691" v="8272" actId="2696"/>
        <pc:sldMkLst>
          <pc:docMk/>
          <pc:sldMk cId="598159757" sldId="1567"/>
        </pc:sldMkLst>
        <pc:spChg chg="mod">
          <ac:chgData name="Daniel Khashabi" userId="62390808-c838-45e6-be59-d6fd0d208bc8" providerId="ADAL" clId="{CD8236EF-55DE-7142-A34A-4E98C8A634D1}" dt="2022-08-31T17:42:34.231" v="6087" actId="21"/>
          <ac:spMkLst>
            <pc:docMk/>
            <pc:sldMk cId="598159757" sldId="1567"/>
            <ac:spMk id="2" creationId="{8F3C8F81-CFE1-A3B6-3A65-CD3A8D22E441}"/>
          </ac:spMkLst>
        </pc:spChg>
        <pc:spChg chg="mod">
          <ac:chgData name="Daniel Khashabi" userId="62390808-c838-45e6-be59-d6fd0d208bc8" providerId="ADAL" clId="{CD8236EF-55DE-7142-A34A-4E98C8A634D1}" dt="2022-08-31T17:41:46.925" v="6079" actId="207"/>
          <ac:spMkLst>
            <pc:docMk/>
            <pc:sldMk cId="598159757" sldId="1567"/>
            <ac:spMk id="3" creationId="{198DE51F-4685-7B9E-1C3F-0EABE3033B29}"/>
          </ac:spMkLst>
        </pc:spChg>
        <pc:spChg chg="add mod">
          <ac:chgData name="Daniel Khashabi" userId="62390808-c838-45e6-be59-d6fd0d208bc8" providerId="ADAL" clId="{CD8236EF-55DE-7142-A34A-4E98C8A634D1}" dt="2022-08-31T19:10:17.390" v="6942" actId="1036"/>
          <ac:spMkLst>
            <pc:docMk/>
            <pc:sldMk cId="598159757" sldId="1567"/>
            <ac:spMk id="4" creationId="{B316F9B8-0AB6-A8F3-B559-17A0B4CE9C26}"/>
          </ac:spMkLst>
        </pc:spChg>
        <pc:spChg chg="add mod">
          <ac:chgData name="Daniel Khashabi" userId="62390808-c838-45e6-be59-d6fd0d208bc8" providerId="ADAL" clId="{CD8236EF-55DE-7142-A34A-4E98C8A634D1}" dt="2022-08-31T19:10:17.390" v="6942" actId="1036"/>
          <ac:spMkLst>
            <pc:docMk/>
            <pc:sldMk cId="598159757" sldId="1567"/>
            <ac:spMk id="5" creationId="{23CA5F05-8710-604B-55E7-C4795B573434}"/>
          </ac:spMkLst>
        </pc:spChg>
        <pc:spChg chg="mod">
          <ac:chgData name="Daniel Khashabi" userId="62390808-c838-45e6-be59-d6fd0d208bc8" providerId="ADAL" clId="{CD8236EF-55DE-7142-A34A-4E98C8A634D1}" dt="2022-08-31T19:10:17.390" v="6942" actId="1036"/>
          <ac:spMkLst>
            <pc:docMk/>
            <pc:sldMk cId="598159757" sldId="1567"/>
            <ac:spMk id="7" creationId="{1EBA93D7-0A49-2FF8-EC8B-3F7156DE1FDD}"/>
          </ac:spMkLst>
        </pc:spChg>
        <pc:spChg chg="mod">
          <ac:chgData name="Daniel Khashabi" userId="62390808-c838-45e6-be59-d6fd0d208bc8" providerId="ADAL" clId="{CD8236EF-55DE-7142-A34A-4E98C8A634D1}" dt="2022-08-31T19:10:17.390" v="6942" actId="1036"/>
          <ac:spMkLst>
            <pc:docMk/>
            <pc:sldMk cId="598159757" sldId="1567"/>
            <ac:spMk id="18" creationId="{FB47DC96-0CB3-582D-AE18-13EE5D657C72}"/>
          </ac:spMkLst>
        </pc:spChg>
        <pc:spChg chg="mod">
          <ac:chgData name="Daniel Khashabi" userId="62390808-c838-45e6-be59-d6fd0d208bc8" providerId="ADAL" clId="{CD8236EF-55DE-7142-A34A-4E98C8A634D1}" dt="2022-08-31T19:10:17.390" v="6942" actId="1036"/>
          <ac:spMkLst>
            <pc:docMk/>
            <pc:sldMk cId="598159757" sldId="1567"/>
            <ac:spMk id="19" creationId="{9D3DCB02-2EBA-2B3B-51FF-67B6269770A8}"/>
          </ac:spMkLst>
        </pc:spChg>
        <pc:spChg chg="mod">
          <ac:chgData name="Daniel Khashabi" userId="62390808-c838-45e6-be59-d6fd0d208bc8" providerId="ADAL" clId="{CD8236EF-55DE-7142-A34A-4E98C8A634D1}" dt="2022-08-31T19:10:17.390" v="6942" actId="1036"/>
          <ac:spMkLst>
            <pc:docMk/>
            <pc:sldMk cId="598159757" sldId="1567"/>
            <ac:spMk id="22" creationId="{BE4CD420-AB0E-79E8-8400-5CFBF5407EFB}"/>
          </ac:spMkLst>
        </pc:spChg>
        <pc:spChg chg="mod">
          <ac:chgData name="Daniel Khashabi" userId="62390808-c838-45e6-be59-d6fd0d208bc8" providerId="ADAL" clId="{CD8236EF-55DE-7142-A34A-4E98C8A634D1}" dt="2022-08-31T19:10:17.390" v="6942" actId="1036"/>
          <ac:spMkLst>
            <pc:docMk/>
            <pc:sldMk cId="598159757" sldId="1567"/>
            <ac:spMk id="23" creationId="{7A74CB0A-213F-4973-7CA0-5D9A0AFFFFE0}"/>
          </ac:spMkLst>
        </pc:spChg>
        <pc:spChg chg="mod">
          <ac:chgData name="Daniel Khashabi" userId="62390808-c838-45e6-be59-d6fd0d208bc8" providerId="ADAL" clId="{CD8236EF-55DE-7142-A34A-4E98C8A634D1}" dt="2022-08-31T19:10:17.390" v="6942" actId="1036"/>
          <ac:spMkLst>
            <pc:docMk/>
            <pc:sldMk cId="598159757" sldId="1567"/>
            <ac:spMk id="24" creationId="{495C5875-13B6-6A70-C660-37952D50872C}"/>
          </ac:spMkLst>
        </pc:spChg>
        <pc:spChg chg="mod">
          <ac:chgData name="Daniel Khashabi" userId="62390808-c838-45e6-be59-d6fd0d208bc8" providerId="ADAL" clId="{CD8236EF-55DE-7142-A34A-4E98C8A634D1}" dt="2022-08-31T19:10:17.390" v="6942" actId="1036"/>
          <ac:spMkLst>
            <pc:docMk/>
            <pc:sldMk cId="598159757" sldId="1567"/>
            <ac:spMk id="25" creationId="{5389244C-83F1-21FE-41B7-077EAC86DD93}"/>
          </ac:spMkLst>
        </pc:spChg>
        <pc:spChg chg="mod">
          <ac:chgData name="Daniel Khashabi" userId="62390808-c838-45e6-be59-d6fd0d208bc8" providerId="ADAL" clId="{CD8236EF-55DE-7142-A34A-4E98C8A634D1}" dt="2022-08-31T19:10:17.390" v="6942" actId="1036"/>
          <ac:spMkLst>
            <pc:docMk/>
            <pc:sldMk cId="598159757" sldId="1567"/>
            <ac:spMk id="26" creationId="{7FF76E21-7DDA-DCC9-7FE9-94E890E163DA}"/>
          </ac:spMkLst>
        </pc:spChg>
        <pc:spChg chg="mod">
          <ac:chgData name="Daniel Khashabi" userId="62390808-c838-45e6-be59-d6fd0d208bc8" providerId="ADAL" clId="{CD8236EF-55DE-7142-A34A-4E98C8A634D1}" dt="2022-08-31T19:10:17.390" v="6942" actId="1036"/>
          <ac:spMkLst>
            <pc:docMk/>
            <pc:sldMk cId="598159757" sldId="1567"/>
            <ac:spMk id="27" creationId="{985465AD-6946-6011-47BD-A767AA1151FB}"/>
          </ac:spMkLst>
        </pc:spChg>
        <pc:spChg chg="mod">
          <ac:chgData name="Daniel Khashabi" userId="62390808-c838-45e6-be59-d6fd0d208bc8" providerId="ADAL" clId="{CD8236EF-55DE-7142-A34A-4E98C8A634D1}" dt="2022-08-31T19:10:17.390" v="6942" actId="1036"/>
          <ac:spMkLst>
            <pc:docMk/>
            <pc:sldMk cId="598159757" sldId="1567"/>
            <ac:spMk id="33" creationId="{B16F6143-D124-4E8E-97CF-4BCE6C3F14A1}"/>
          </ac:spMkLst>
        </pc:spChg>
        <pc:spChg chg="mod">
          <ac:chgData name="Daniel Khashabi" userId="62390808-c838-45e6-be59-d6fd0d208bc8" providerId="ADAL" clId="{CD8236EF-55DE-7142-A34A-4E98C8A634D1}" dt="2022-08-31T19:10:17.390" v="6942" actId="1036"/>
          <ac:spMkLst>
            <pc:docMk/>
            <pc:sldMk cId="598159757" sldId="1567"/>
            <ac:spMk id="34" creationId="{0F9EFA4B-3926-DD43-B2BC-5A581970EC17}"/>
          </ac:spMkLst>
        </pc:spChg>
        <pc:spChg chg="mod">
          <ac:chgData name="Daniel Khashabi" userId="62390808-c838-45e6-be59-d6fd0d208bc8" providerId="ADAL" clId="{CD8236EF-55DE-7142-A34A-4E98C8A634D1}" dt="2022-08-31T19:10:17.390" v="6942" actId="1036"/>
          <ac:spMkLst>
            <pc:docMk/>
            <pc:sldMk cId="598159757" sldId="1567"/>
            <ac:spMk id="35" creationId="{ECEF394C-74E2-1E14-1C6E-52CE28CB2ABA}"/>
          </ac:spMkLst>
        </pc:spChg>
        <pc:spChg chg="add mod">
          <ac:chgData name="Daniel Khashabi" userId="62390808-c838-45e6-be59-d6fd0d208bc8" providerId="ADAL" clId="{CD8236EF-55DE-7142-A34A-4E98C8A634D1}" dt="2022-08-31T19:10:17.390" v="6942" actId="1036"/>
          <ac:spMkLst>
            <pc:docMk/>
            <pc:sldMk cId="598159757" sldId="1567"/>
            <ac:spMk id="36" creationId="{2967C9F1-CB6D-7E3D-1C84-772CCA2F33F6}"/>
          </ac:spMkLst>
        </pc:spChg>
        <pc:spChg chg="add mod">
          <ac:chgData name="Daniel Khashabi" userId="62390808-c838-45e6-be59-d6fd0d208bc8" providerId="ADAL" clId="{CD8236EF-55DE-7142-A34A-4E98C8A634D1}" dt="2022-08-31T19:10:17.390" v="6942" actId="1036"/>
          <ac:spMkLst>
            <pc:docMk/>
            <pc:sldMk cId="598159757" sldId="1567"/>
            <ac:spMk id="38" creationId="{858FF998-4CFB-DD21-0E49-640B3C96D6C9}"/>
          </ac:spMkLst>
        </pc:spChg>
        <pc:spChg chg="add mod">
          <ac:chgData name="Daniel Khashabi" userId="62390808-c838-45e6-be59-d6fd0d208bc8" providerId="ADAL" clId="{CD8236EF-55DE-7142-A34A-4E98C8A634D1}" dt="2022-08-31T19:10:17.390" v="6942" actId="1036"/>
          <ac:spMkLst>
            <pc:docMk/>
            <pc:sldMk cId="598159757" sldId="1567"/>
            <ac:spMk id="39" creationId="{CFDCFED3-60AB-0B21-D8DE-31BA16A4AA41}"/>
          </ac:spMkLst>
        </pc:spChg>
        <pc:grpChg chg="add mod">
          <ac:chgData name="Daniel Khashabi" userId="62390808-c838-45e6-be59-d6fd0d208bc8" providerId="ADAL" clId="{CD8236EF-55DE-7142-A34A-4E98C8A634D1}" dt="2022-08-31T19:10:17.390" v="6942" actId="1036"/>
          <ac:grpSpMkLst>
            <pc:docMk/>
            <pc:sldMk cId="598159757" sldId="1567"/>
            <ac:grpSpMk id="6" creationId="{9A758DF5-3F43-B14C-E681-A1DD0E21A1DD}"/>
          </ac:grpSpMkLst>
        </pc:grpChg>
        <pc:grpChg chg="mod">
          <ac:chgData name="Daniel Khashabi" userId="62390808-c838-45e6-be59-d6fd0d208bc8" providerId="ADAL" clId="{CD8236EF-55DE-7142-A34A-4E98C8A634D1}" dt="2022-08-31T19:10:17.390" v="6942" actId="1036"/>
          <ac:grpSpMkLst>
            <pc:docMk/>
            <pc:sldMk cId="598159757" sldId="1567"/>
            <ac:grpSpMk id="8" creationId="{BDD7DAA6-BE41-0152-D863-4B475AB1BCAE}"/>
          </ac:grpSpMkLst>
        </pc:grpChg>
        <pc:grpChg chg="mod">
          <ac:chgData name="Daniel Khashabi" userId="62390808-c838-45e6-be59-d6fd0d208bc8" providerId="ADAL" clId="{CD8236EF-55DE-7142-A34A-4E98C8A634D1}" dt="2022-08-31T19:10:17.390" v="6942" actId="1036"/>
          <ac:grpSpMkLst>
            <pc:docMk/>
            <pc:sldMk cId="598159757" sldId="1567"/>
            <ac:grpSpMk id="16" creationId="{DBAD08D2-92F2-D0E4-4160-7FBF95C54B1A}"/>
          </ac:grpSpMkLst>
        </pc:grpChg>
        <pc:picChg chg="add mod">
          <ac:chgData name="Daniel Khashabi" userId="62390808-c838-45e6-be59-d6fd0d208bc8" providerId="ADAL" clId="{CD8236EF-55DE-7142-A34A-4E98C8A634D1}" dt="2022-08-31T19:10:17.390" v="6942" actId="1036"/>
          <ac:picMkLst>
            <pc:docMk/>
            <pc:sldMk cId="598159757" sldId="1567"/>
            <ac:picMk id="37" creationId="{9AFBCA9F-96B1-AD64-2C59-6F277072EF39}"/>
          </ac:picMkLst>
        </pc:picChg>
        <pc:cxnChg chg="mod">
          <ac:chgData name="Daniel Khashabi" userId="62390808-c838-45e6-be59-d6fd0d208bc8" providerId="ADAL" clId="{CD8236EF-55DE-7142-A34A-4E98C8A634D1}" dt="2022-08-31T19:10:17.390" v="6942" actId="1036"/>
          <ac:cxnSpMkLst>
            <pc:docMk/>
            <pc:sldMk cId="598159757" sldId="1567"/>
            <ac:cxnSpMk id="9" creationId="{796DC78D-812C-A60E-3056-9EB45BE9E6AE}"/>
          </ac:cxnSpMkLst>
        </pc:cxnChg>
        <pc:cxnChg chg="mod">
          <ac:chgData name="Daniel Khashabi" userId="62390808-c838-45e6-be59-d6fd0d208bc8" providerId="ADAL" clId="{CD8236EF-55DE-7142-A34A-4E98C8A634D1}" dt="2022-08-31T19:10:17.390" v="6942" actId="1036"/>
          <ac:cxnSpMkLst>
            <pc:docMk/>
            <pc:sldMk cId="598159757" sldId="1567"/>
            <ac:cxnSpMk id="10" creationId="{679D17D9-8F1E-778C-D651-258BDE592358}"/>
          </ac:cxnSpMkLst>
        </pc:cxnChg>
        <pc:cxnChg chg="mod">
          <ac:chgData name="Daniel Khashabi" userId="62390808-c838-45e6-be59-d6fd0d208bc8" providerId="ADAL" clId="{CD8236EF-55DE-7142-A34A-4E98C8A634D1}" dt="2022-08-31T19:10:17.390" v="6942" actId="1036"/>
          <ac:cxnSpMkLst>
            <pc:docMk/>
            <pc:sldMk cId="598159757" sldId="1567"/>
            <ac:cxnSpMk id="11" creationId="{AC0B1792-10B5-828E-A7DA-3D4D787693BE}"/>
          </ac:cxnSpMkLst>
        </pc:cxnChg>
        <pc:cxnChg chg="mod">
          <ac:chgData name="Daniel Khashabi" userId="62390808-c838-45e6-be59-d6fd0d208bc8" providerId="ADAL" clId="{CD8236EF-55DE-7142-A34A-4E98C8A634D1}" dt="2022-08-31T19:10:17.390" v="6942" actId="1036"/>
          <ac:cxnSpMkLst>
            <pc:docMk/>
            <pc:sldMk cId="598159757" sldId="1567"/>
            <ac:cxnSpMk id="12" creationId="{13CBE071-923D-8720-DACD-D9C0C212027F}"/>
          </ac:cxnSpMkLst>
        </pc:cxnChg>
        <pc:cxnChg chg="mod">
          <ac:chgData name="Daniel Khashabi" userId="62390808-c838-45e6-be59-d6fd0d208bc8" providerId="ADAL" clId="{CD8236EF-55DE-7142-A34A-4E98C8A634D1}" dt="2022-08-31T19:10:17.390" v="6942" actId="1036"/>
          <ac:cxnSpMkLst>
            <pc:docMk/>
            <pc:sldMk cId="598159757" sldId="1567"/>
            <ac:cxnSpMk id="13" creationId="{C67D158A-7D1A-DC8C-C266-5E65DB803694}"/>
          </ac:cxnSpMkLst>
        </pc:cxnChg>
        <pc:cxnChg chg="mod">
          <ac:chgData name="Daniel Khashabi" userId="62390808-c838-45e6-be59-d6fd0d208bc8" providerId="ADAL" clId="{CD8236EF-55DE-7142-A34A-4E98C8A634D1}" dt="2022-08-31T19:10:17.390" v="6942" actId="1036"/>
          <ac:cxnSpMkLst>
            <pc:docMk/>
            <pc:sldMk cId="598159757" sldId="1567"/>
            <ac:cxnSpMk id="14" creationId="{3DE7340D-21D4-7F08-9B58-B43A47882374}"/>
          </ac:cxnSpMkLst>
        </pc:cxnChg>
        <pc:cxnChg chg="mod">
          <ac:chgData name="Daniel Khashabi" userId="62390808-c838-45e6-be59-d6fd0d208bc8" providerId="ADAL" clId="{CD8236EF-55DE-7142-A34A-4E98C8A634D1}" dt="2022-08-31T19:10:17.390" v="6942" actId="1036"/>
          <ac:cxnSpMkLst>
            <pc:docMk/>
            <pc:sldMk cId="598159757" sldId="1567"/>
            <ac:cxnSpMk id="15" creationId="{12D173DF-9733-56D7-C787-EEC2EF82FDB8}"/>
          </ac:cxnSpMkLst>
        </pc:cxnChg>
        <pc:cxnChg chg="mod">
          <ac:chgData name="Daniel Khashabi" userId="62390808-c838-45e6-be59-d6fd0d208bc8" providerId="ADAL" clId="{CD8236EF-55DE-7142-A34A-4E98C8A634D1}" dt="2022-08-31T19:10:17.390" v="6942" actId="1036"/>
          <ac:cxnSpMkLst>
            <pc:docMk/>
            <pc:sldMk cId="598159757" sldId="1567"/>
            <ac:cxnSpMk id="17" creationId="{DD440C40-4935-D991-AB66-CD3656CBF302}"/>
          </ac:cxnSpMkLst>
        </pc:cxnChg>
        <pc:cxnChg chg="mod">
          <ac:chgData name="Daniel Khashabi" userId="62390808-c838-45e6-be59-d6fd0d208bc8" providerId="ADAL" clId="{CD8236EF-55DE-7142-A34A-4E98C8A634D1}" dt="2022-08-31T19:10:17.390" v="6942" actId="1036"/>
          <ac:cxnSpMkLst>
            <pc:docMk/>
            <pc:sldMk cId="598159757" sldId="1567"/>
            <ac:cxnSpMk id="20" creationId="{983F0905-EDE4-5461-E671-F650E1722C19}"/>
          </ac:cxnSpMkLst>
        </pc:cxnChg>
        <pc:cxnChg chg="mod">
          <ac:chgData name="Daniel Khashabi" userId="62390808-c838-45e6-be59-d6fd0d208bc8" providerId="ADAL" clId="{CD8236EF-55DE-7142-A34A-4E98C8A634D1}" dt="2022-08-31T19:10:17.390" v="6942" actId="1036"/>
          <ac:cxnSpMkLst>
            <pc:docMk/>
            <pc:sldMk cId="598159757" sldId="1567"/>
            <ac:cxnSpMk id="21" creationId="{E8452BCF-A5FF-A66F-FCAD-C83CACF9F714}"/>
          </ac:cxnSpMkLst>
        </pc:cxnChg>
        <pc:cxnChg chg="mod">
          <ac:chgData name="Daniel Khashabi" userId="62390808-c838-45e6-be59-d6fd0d208bc8" providerId="ADAL" clId="{CD8236EF-55DE-7142-A34A-4E98C8A634D1}" dt="2022-08-31T19:10:17.390" v="6942" actId="1036"/>
          <ac:cxnSpMkLst>
            <pc:docMk/>
            <pc:sldMk cId="598159757" sldId="1567"/>
            <ac:cxnSpMk id="28" creationId="{2C97C965-4112-1B22-6E74-5D1798F8E084}"/>
          </ac:cxnSpMkLst>
        </pc:cxnChg>
        <pc:cxnChg chg="mod">
          <ac:chgData name="Daniel Khashabi" userId="62390808-c838-45e6-be59-d6fd0d208bc8" providerId="ADAL" clId="{CD8236EF-55DE-7142-A34A-4E98C8A634D1}" dt="2022-08-31T19:10:17.390" v="6942" actId="1036"/>
          <ac:cxnSpMkLst>
            <pc:docMk/>
            <pc:sldMk cId="598159757" sldId="1567"/>
            <ac:cxnSpMk id="29" creationId="{03766C92-269A-7D3C-D5C1-001BCEDF51B9}"/>
          </ac:cxnSpMkLst>
        </pc:cxnChg>
        <pc:cxnChg chg="mod">
          <ac:chgData name="Daniel Khashabi" userId="62390808-c838-45e6-be59-d6fd0d208bc8" providerId="ADAL" clId="{CD8236EF-55DE-7142-A34A-4E98C8A634D1}" dt="2022-08-31T19:10:17.390" v="6942" actId="1036"/>
          <ac:cxnSpMkLst>
            <pc:docMk/>
            <pc:sldMk cId="598159757" sldId="1567"/>
            <ac:cxnSpMk id="30" creationId="{E96D0A14-1BB4-DB25-FA49-50F24493C887}"/>
          </ac:cxnSpMkLst>
        </pc:cxnChg>
        <pc:cxnChg chg="mod">
          <ac:chgData name="Daniel Khashabi" userId="62390808-c838-45e6-be59-d6fd0d208bc8" providerId="ADAL" clId="{CD8236EF-55DE-7142-A34A-4E98C8A634D1}" dt="2022-08-31T19:10:17.390" v="6942" actId="1036"/>
          <ac:cxnSpMkLst>
            <pc:docMk/>
            <pc:sldMk cId="598159757" sldId="1567"/>
            <ac:cxnSpMk id="31" creationId="{41FB42F2-87FD-9B89-E4CC-305A3AA45B32}"/>
          </ac:cxnSpMkLst>
        </pc:cxnChg>
        <pc:cxnChg chg="mod">
          <ac:chgData name="Daniel Khashabi" userId="62390808-c838-45e6-be59-d6fd0d208bc8" providerId="ADAL" clId="{CD8236EF-55DE-7142-A34A-4E98C8A634D1}" dt="2022-08-31T19:10:17.390" v="6942" actId="1036"/>
          <ac:cxnSpMkLst>
            <pc:docMk/>
            <pc:sldMk cId="598159757" sldId="1567"/>
            <ac:cxnSpMk id="32" creationId="{BF68D345-C4EC-5116-3BEF-316194DFCFC0}"/>
          </ac:cxnSpMkLst>
        </pc:cxnChg>
      </pc:sldChg>
      <pc:sldChg chg="addSp modSp add mod modAnim modShow">
        <pc:chgData name="Daniel Khashabi" userId="62390808-c838-45e6-be59-d6fd0d208bc8" providerId="ADAL" clId="{CD8236EF-55DE-7142-A34A-4E98C8A634D1}" dt="2022-09-01T16:29:59.536" v="23154"/>
        <pc:sldMkLst>
          <pc:docMk/>
          <pc:sldMk cId="2023059801" sldId="1567"/>
        </pc:sldMkLst>
        <pc:spChg chg="mod">
          <ac:chgData name="Daniel Khashabi" userId="62390808-c838-45e6-be59-d6fd0d208bc8" providerId="ADAL" clId="{CD8236EF-55DE-7142-A34A-4E98C8A634D1}" dt="2022-09-01T04:46:53.293" v="20236" actId="27636"/>
          <ac:spMkLst>
            <pc:docMk/>
            <pc:sldMk cId="2023059801" sldId="1567"/>
            <ac:spMk id="2" creationId="{8F3C8F81-CFE1-A3B6-3A65-CD3A8D22E441}"/>
          </ac:spMkLst>
        </pc:spChg>
        <pc:spChg chg="mod">
          <ac:chgData name="Daniel Khashabi" userId="62390808-c838-45e6-be59-d6fd0d208bc8" providerId="ADAL" clId="{CD8236EF-55DE-7142-A34A-4E98C8A634D1}" dt="2022-09-01T16:01:14.206" v="22620" actId="20577"/>
          <ac:spMkLst>
            <pc:docMk/>
            <pc:sldMk cId="2023059801" sldId="1567"/>
            <ac:spMk id="3" creationId="{198DE51F-4685-7B9E-1C3F-0EABE3033B29}"/>
          </ac:spMkLst>
        </pc:spChg>
        <pc:spChg chg="add mod">
          <ac:chgData name="Daniel Khashabi" userId="62390808-c838-45e6-be59-d6fd0d208bc8" providerId="ADAL" clId="{CD8236EF-55DE-7142-A34A-4E98C8A634D1}" dt="2022-09-01T16:29:59.536" v="23154"/>
          <ac:spMkLst>
            <pc:docMk/>
            <pc:sldMk cId="2023059801" sldId="1567"/>
            <ac:spMk id="6" creationId="{9BA55373-65A2-88E6-2155-EC25CD73EA5B}"/>
          </ac:spMkLst>
        </pc:spChg>
        <pc:spChg chg="mod">
          <ac:chgData name="Daniel Khashabi" userId="62390808-c838-45e6-be59-d6fd0d208bc8" providerId="ADAL" clId="{CD8236EF-55DE-7142-A34A-4E98C8A634D1}" dt="2022-09-01T05:33:20.403" v="21043"/>
          <ac:spMkLst>
            <pc:docMk/>
            <pc:sldMk cId="2023059801" sldId="1567"/>
            <ac:spMk id="36" creationId="{2967C9F1-CB6D-7E3D-1C84-772CCA2F33F6}"/>
          </ac:spMkLst>
        </pc:spChg>
        <pc:spChg chg="mod">
          <ac:chgData name="Daniel Khashabi" userId="62390808-c838-45e6-be59-d6fd0d208bc8" providerId="ADAL" clId="{CD8236EF-55DE-7142-A34A-4E98C8A634D1}" dt="2022-09-01T05:33:20.403" v="21043"/>
          <ac:spMkLst>
            <pc:docMk/>
            <pc:sldMk cId="2023059801" sldId="1567"/>
            <ac:spMk id="38" creationId="{858FF998-4CFB-DD21-0E49-640B3C96D6C9}"/>
          </ac:spMkLst>
        </pc:spChg>
        <pc:spChg chg="mod">
          <ac:chgData name="Daniel Khashabi" userId="62390808-c838-45e6-be59-d6fd0d208bc8" providerId="ADAL" clId="{CD8236EF-55DE-7142-A34A-4E98C8A634D1}" dt="2022-09-01T05:33:20.403" v="21043"/>
          <ac:spMkLst>
            <pc:docMk/>
            <pc:sldMk cId="2023059801" sldId="1567"/>
            <ac:spMk id="39" creationId="{CFDCFED3-60AB-0B21-D8DE-31BA16A4AA41}"/>
          </ac:spMkLst>
        </pc:spChg>
      </pc:sldChg>
      <pc:sldChg chg="addSp delSp modSp add del mod">
        <pc:chgData name="Daniel Khashabi" userId="62390808-c838-45e6-be59-d6fd0d208bc8" providerId="ADAL" clId="{CD8236EF-55DE-7142-A34A-4E98C8A634D1}" dt="2022-08-31T22:54:45.659" v="11510" actId="2696"/>
        <pc:sldMkLst>
          <pc:docMk/>
          <pc:sldMk cId="3548029084" sldId="1567"/>
        </pc:sldMkLst>
        <pc:spChg chg="add mod">
          <ac:chgData name="Daniel Khashabi" userId="62390808-c838-45e6-be59-d6fd0d208bc8" providerId="ADAL" clId="{CD8236EF-55DE-7142-A34A-4E98C8A634D1}" dt="2022-08-31T21:29:08.649" v="9054" actId="1036"/>
          <ac:spMkLst>
            <pc:docMk/>
            <pc:sldMk cId="3548029084" sldId="1567"/>
            <ac:spMk id="40" creationId="{6998BBE1-BF7F-D580-D891-F9349C3B3665}"/>
          </ac:spMkLst>
        </pc:spChg>
        <pc:grpChg chg="del">
          <ac:chgData name="Daniel Khashabi" userId="62390808-c838-45e6-be59-d6fd0d208bc8" providerId="ADAL" clId="{CD8236EF-55DE-7142-A34A-4E98C8A634D1}" dt="2022-08-31T21:29:05.810" v="9041" actId="478"/>
          <ac:grpSpMkLst>
            <pc:docMk/>
            <pc:sldMk cId="3548029084" sldId="1567"/>
            <ac:grpSpMk id="6" creationId="{9A758DF5-3F43-B14C-E681-A1DD0E21A1DD}"/>
          </ac:grpSpMkLst>
        </pc:grpChg>
        <pc:cxnChg chg="mod">
          <ac:chgData name="Daniel Khashabi" userId="62390808-c838-45e6-be59-d6fd0d208bc8" providerId="ADAL" clId="{CD8236EF-55DE-7142-A34A-4E98C8A634D1}" dt="2022-08-31T21:29:05.810" v="9041" actId="478"/>
          <ac:cxnSpMkLst>
            <pc:docMk/>
            <pc:sldMk cId="3548029084" sldId="1567"/>
            <ac:cxnSpMk id="9" creationId="{796DC78D-812C-A60E-3056-9EB45BE9E6AE}"/>
          </ac:cxnSpMkLst>
        </pc:cxnChg>
        <pc:cxnChg chg="mod">
          <ac:chgData name="Daniel Khashabi" userId="62390808-c838-45e6-be59-d6fd0d208bc8" providerId="ADAL" clId="{CD8236EF-55DE-7142-A34A-4E98C8A634D1}" dt="2022-08-31T21:29:05.810" v="9041" actId="478"/>
          <ac:cxnSpMkLst>
            <pc:docMk/>
            <pc:sldMk cId="3548029084" sldId="1567"/>
            <ac:cxnSpMk id="10" creationId="{679D17D9-8F1E-778C-D651-258BDE592358}"/>
          </ac:cxnSpMkLst>
        </pc:cxnChg>
        <pc:cxnChg chg="mod">
          <ac:chgData name="Daniel Khashabi" userId="62390808-c838-45e6-be59-d6fd0d208bc8" providerId="ADAL" clId="{CD8236EF-55DE-7142-A34A-4E98C8A634D1}" dt="2022-08-31T21:29:05.810" v="9041" actId="478"/>
          <ac:cxnSpMkLst>
            <pc:docMk/>
            <pc:sldMk cId="3548029084" sldId="1567"/>
            <ac:cxnSpMk id="11" creationId="{AC0B1792-10B5-828E-A7DA-3D4D787693BE}"/>
          </ac:cxnSpMkLst>
        </pc:cxnChg>
        <pc:cxnChg chg="mod">
          <ac:chgData name="Daniel Khashabi" userId="62390808-c838-45e6-be59-d6fd0d208bc8" providerId="ADAL" clId="{CD8236EF-55DE-7142-A34A-4E98C8A634D1}" dt="2022-08-31T21:29:05.810" v="9041" actId="478"/>
          <ac:cxnSpMkLst>
            <pc:docMk/>
            <pc:sldMk cId="3548029084" sldId="1567"/>
            <ac:cxnSpMk id="12" creationId="{13CBE071-923D-8720-DACD-D9C0C212027F}"/>
          </ac:cxnSpMkLst>
        </pc:cxnChg>
        <pc:cxnChg chg="mod">
          <ac:chgData name="Daniel Khashabi" userId="62390808-c838-45e6-be59-d6fd0d208bc8" providerId="ADAL" clId="{CD8236EF-55DE-7142-A34A-4E98C8A634D1}" dt="2022-08-31T21:29:05.810" v="9041" actId="478"/>
          <ac:cxnSpMkLst>
            <pc:docMk/>
            <pc:sldMk cId="3548029084" sldId="1567"/>
            <ac:cxnSpMk id="13" creationId="{C67D158A-7D1A-DC8C-C266-5E65DB803694}"/>
          </ac:cxnSpMkLst>
        </pc:cxnChg>
        <pc:cxnChg chg="mod">
          <ac:chgData name="Daniel Khashabi" userId="62390808-c838-45e6-be59-d6fd0d208bc8" providerId="ADAL" clId="{CD8236EF-55DE-7142-A34A-4E98C8A634D1}" dt="2022-08-31T21:29:05.810" v="9041" actId="478"/>
          <ac:cxnSpMkLst>
            <pc:docMk/>
            <pc:sldMk cId="3548029084" sldId="1567"/>
            <ac:cxnSpMk id="14" creationId="{3DE7340D-21D4-7F08-9B58-B43A47882374}"/>
          </ac:cxnSpMkLst>
        </pc:cxnChg>
        <pc:cxnChg chg="mod">
          <ac:chgData name="Daniel Khashabi" userId="62390808-c838-45e6-be59-d6fd0d208bc8" providerId="ADAL" clId="{CD8236EF-55DE-7142-A34A-4E98C8A634D1}" dt="2022-08-31T21:29:05.810" v="9041" actId="478"/>
          <ac:cxnSpMkLst>
            <pc:docMk/>
            <pc:sldMk cId="3548029084" sldId="1567"/>
            <ac:cxnSpMk id="15" creationId="{12D173DF-9733-56D7-C787-EEC2EF82FDB8}"/>
          </ac:cxnSpMkLst>
        </pc:cxnChg>
        <pc:cxnChg chg="mod">
          <ac:chgData name="Daniel Khashabi" userId="62390808-c838-45e6-be59-d6fd0d208bc8" providerId="ADAL" clId="{CD8236EF-55DE-7142-A34A-4E98C8A634D1}" dt="2022-08-31T21:29:05.810" v="9041" actId="478"/>
          <ac:cxnSpMkLst>
            <pc:docMk/>
            <pc:sldMk cId="3548029084" sldId="1567"/>
            <ac:cxnSpMk id="17" creationId="{DD440C40-4935-D991-AB66-CD3656CBF302}"/>
          </ac:cxnSpMkLst>
        </pc:cxnChg>
        <pc:cxnChg chg="mod">
          <ac:chgData name="Daniel Khashabi" userId="62390808-c838-45e6-be59-d6fd0d208bc8" providerId="ADAL" clId="{CD8236EF-55DE-7142-A34A-4E98C8A634D1}" dt="2022-08-31T21:29:05.810" v="9041" actId="478"/>
          <ac:cxnSpMkLst>
            <pc:docMk/>
            <pc:sldMk cId="3548029084" sldId="1567"/>
            <ac:cxnSpMk id="20" creationId="{983F0905-EDE4-5461-E671-F650E1722C19}"/>
          </ac:cxnSpMkLst>
        </pc:cxnChg>
        <pc:cxnChg chg="mod">
          <ac:chgData name="Daniel Khashabi" userId="62390808-c838-45e6-be59-d6fd0d208bc8" providerId="ADAL" clId="{CD8236EF-55DE-7142-A34A-4E98C8A634D1}" dt="2022-08-31T21:29:05.810" v="9041" actId="478"/>
          <ac:cxnSpMkLst>
            <pc:docMk/>
            <pc:sldMk cId="3548029084" sldId="1567"/>
            <ac:cxnSpMk id="21" creationId="{E8452BCF-A5FF-A66F-FCAD-C83CACF9F714}"/>
          </ac:cxnSpMkLst>
        </pc:cxnChg>
        <pc:cxnChg chg="mod">
          <ac:chgData name="Daniel Khashabi" userId="62390808-c838-45e6-be59-d6fd0d208bc8" providerId="ADAL" clId="{CD8236EF-55DE-7142-A34A-4E98C8A634D1}" dt="2022-08-31T21:29:05.810" v="9041" actId="478"/>
          <ac:cxnSpMkLst>
            <pc:docMk/>
            <pc:sldMk cId="3548029084" sldId="1567"/>
            <ac:cxnSpMk id="28" creationId="{2C97C965-4112-1B22-6E74-5D1798F8E084}"/>
          </ac:cxnSpMkLst>
        </pc:cxnChg>
        <pc:cxnChg chg="mod">
          <ac:chgData name="Daniel Khashabi" userId="62390808-c838-45e6-be59-d6fd0d208bc8" providerId="ADAL" clId="{CD8236EF-55DE-7142-A34A-4E98C8A634D1}" dt="2022-08-31T21:29:05.810" v="9041" actId="478"/>
          <ac:cxnSpMkLst>
            <pc:docMk/>
            <pc:sldMk cId="3548029084" sldId="1567"/>
            <ac:cxnSpMk id="29" creationId="{03766C92-269A-7D3C-D5C1-001BCEDF51B9}"/>
          </ac:cxnSpMkLst>
        </pc:cxnChg>
        <pc:cxnChg chg="mod">
          <ac:chgData name="Daniel Khashabi" userId="62390808-c838-45e6-be59-d6fd0d208bc8" providerId="ADAL" clId="{CD8236EF-55DE-7142-A34A-4E98C8A634D1}" dt="2022-08-31T21:29:05.810" v="9041" actId="478"/>
          <ac:cxnSpMkLst>
            <pc:docMk/>
            <pc:sldMk cId="3548029084" sldId="1567"/>
            <ac:cxnSpMk id="30" creationId="{E96D0A14-1BB4-DB25-FA49-50F24493C887}"/>
          </ac:cxnSpMkLst>
        </pc:cxnChg>
        <pc:cxnChg chg="mod">
          <ac:chgData name="Daniel Khashabi" userId="62390808-c838-45e6-be59-d6fd0d208bc8" providerId="ADAL" clId="{CD8236EF-55DE-7142-A34A-4E98C8A634D1}" dt="2022-08-31T21:29:05.810" v="9041" actId="478"/>
          <ac:cxnSpMkLst>
            <pc:docMk/>
            <pc:sldMk cId="3548029084" sldId="1567"/>
            <ac:cxnSpMk id="31" creationId="{41FB42F2-87FD-9B89-E4CC-305A3AA45B32}"/>
          </ac:cxnSpMkLst>
        </pc:cxnChg>
        <pc:cxnChg chg="mod">
          <ac:chgData name="Daniel Khashabi" userId="62390808-c838-45e6-be59-d6fd0d208bc8" providerId="ADAL" clId="{CD8236EF-55DE-7142-A34A-4E98C8A634D1}" dt="2022-08-31T21:29:05.810" v="9041" actId="478"/>
          <ac:cxnSpMkLst>
            <pc:docMk/>
            <pc:sldMk cId="3548029084" sldId="1567"/>
            <ac:cxnSpMk id="32" creationId="{BF68D345-C4EC-5116-3BEF-316194DFCFC0}"/>
          </ac:cxnSpMkLst>
        </pc:cxnChg>
      </pc:sldChg>
      <pc:sldChg chg="addSp delSp modSp add mod modAnim">
        <pc:chgData name="Daniel Khashabi" userId="62390808-c838-45e6-be59-d6fd0d208bc8" providerId="ADAL" clId="{CD8236EF-55DE-7142-A34A-4E98C8A634D1}" dt="2022-09-01T16:29:59.536" v="23154"/>
        <pc:sldMkLst>
          <pc:docMk/>
          <pc:sldMk cId="172444578" sldId="1568"/>
        </pc:sldMkLst>
        <pc:spChg chg="mod">
          <ac:chgData name="Daniel Khashabi" userId="62390808-c838-45e6-be59-d6fd0d208bc8" providerId="ADAL" clId="{CD8236EF-55DE-7142-A34A-4E98C8A634D1}" dt="2022-09-01T04:53:25.760" v="20328" actId="20577"/>
          <ac:spMkLst>
            <pc:docMk/>
            <pc:sldMk cId="172444578" sldId="1568"/>
            <ac:spMk id="3" creationId="{198DE51F-4685-7B9E-1C3F-0EABE3033B29}"/>
          </ac:spMkLst>
        </pc:spChg>
        <pc:spChg chg="add mod">
          <ac:chgData name="Daniel Khashabi" userId="62390808-c838-45e6-be59-d6fd0d208bc8" providerId="ADAL" clId="{CD8236EF-55DE-7142-A34A-4E98C8A634D1}" dt="2022-09-01T16:29:59.536" v="23154"/>
          <ac:spMkLst>
            <pc:docMk/>
            <pc:sldMk cId="172444578" sldId="1568"/>
            <ac:spMk id="4" creationId="{9676CCCE-F343-2ED2-32F1-D035FE50ABF9}"/>
          </ac:spMkLst>
        </pc:spChg>
        <pc:spChg chg="add del">
          <ac:chgData name="Daniel Khashabi" userId="62390808-c838-45e6-be59-d6fd0d208bc8" providerId="ADAL" clId="{CD8236EF-55DE-7142-A34A-4E98C8A634D1}" dt="2022-09-01T04:53:08.753" v="20290" actId="22"/>
          <ac:spMkLst>
            <pc:docMk/>
            <pc:sldMk cId="172444578" sldId="1568"/>
            <ac:spMk id="5" creationId="{E1B46673-23EB-6C9B-2D3D-845C61BDB52E}"/>
          </ac:spMkLst>
        </pc:spChg>
        <pc:spChg chg="add mod">
          <ac:chgData name="Daniel Khashabi" userId="62390808-c838-45e6-be59-d6fd0d208bc8" providerId="ADAL" clId="{CD8236EF-55DE-7142-A34A-4E98C8A634D1}" dt="2022-09-01T15:58:55.315" v="22536" actId="1076"/>
          <ac:spMkLst>
            <pc:docMk/>
            <pc:sldMk cId="172444578" sldId="1568"/>
            <ac:spMk id="7" creationId="{D1C855F1-74A9-8899-138F-A3F4E01CE753}"/>
          </ac:spMkLst>
        </pc:spChg>
        <pc:spChg chg="mod">
          <ac:chgData name="Daniel Khashabi" userId="62390808-c838-45e6-be59-d6fd0d208bc8" providerId="ADAL" clId="{CD8236EF-55DE-7142-A34A-4E98C8A634D1}" dt="2022-09-01T05:33:20.403" v="21043"/>
          <ac:spMkLst>
            <pc:docMk/>
            <pc:sldMk cId="172444578" sldId="1568"/>
            <ac:spMk id="41" creationId="{01C835B3-2A56-6BE1-6538-4A875C2EED12}"/>
          </ac:spMkLst>
        </pc:spChg>
        <pc:spChg chg="del">
          <ac:chgData name="Daniel Khashabi" userId="62390808-c838-45e6-be59-d6fd0d208bc8" providerId="ADAL" clId="{CD8236EF-55DE-7142-A34A-4E98C8A634D1}" dt="2022-09-01T04:52:58.332" v="20287" actId="478"/>
          <ac:spMkLst>
            <pc:docMk/>
            <pc:sldMk cId="172444578" sldId="1568"/>
            <ac:spMk id="42" creationId="{4C59B43C-5D5E-E89E-BDCC-FBF81B1441C8}"/>
          </ac:spMkLst>
        </pc:spChg>
        <pc:spChg chg="del">
          <ac:chgData name="Daniel Khashabi" userId="62390808-c838-45e6-be59-d6fd0d208bc8" providerId="ADAL" clId="{CD8236EF-55DE-7142-A34A-4E98C8A634D1}" dt="2022-09-01T04:52:58.332" v="20287" actId="478"/>
          <ac:spMkLst>
            <pc:docMk/>
            <pc:sldMk cId="172444578" sldId="1568"/>
            <ac:spMk id="43" creationId="{C2D829C2-A8F1-D041-42D6-D2859AF10B23}"/>
          </ac:spMkLst>
        </pc:spChg>
        <pc:spChg chg="del">
          <ac:chgData name="Daniel Khashabi" userId="62390808-c838-45e6-be59-d6fd0d208bc8" providerId="ADAL" clId="{CD8236EF-55DE-7142-A34A-4E98C8A634D1}" dt="2022-09-01T04:52:58.332" v="20287" actId="478"/>
          <ac:spMkLst>
            <pc:docMk/>
            <pc:sldMk cId="172444578" sldId="1568"/>
            <ac:spMk id="74" creationId="{42296E2A-EC94-AD91-3B17-F2B3C155D6BA}"/>
          </ac:spMkLst>
        </pc:spChg>
        <pc:spChg chg="del">
          <ac:chgData name="Daniel Khashabi" userId="62390808-c838-45e6-be59-d6fd0d208bc8" providerId="ADAL" clId="{CD8236EF-55DE-7142-A34A-4E98C8A634D1}" dt="2022-09-01T04:53:00.517" v="20288" actId="478"/>
          <ac:spMkLst>
            <pc:docMk/>
            <pc:sldMk cId="172444578" sldId="1568"/>
            <ac:spMk id="76" creationId="{8A09EE1F-6028-A837-CE32-3B6A9B0FDA36}"/>
          </ac:spMkLst>
        </pc:spChg>
        <pc:spChg chg="del">
          <ac:chgData name="Daniel Khashabi" userId="62390808-c838-45e6-be59-d6fd0d208bc8" providerId="ADAL" clId="{CD8236EF-55DE-7142-A34A-4E98C8A634D1}" dt="2022-09-01T04:52:58.332" v="20287" actId="478"/>
          <ac:spMkLst>
            <pc:docMk/>
            <pc:sldMk cId="172444578" sldId="1568"/>
            <ac:spMk id="77" creationId="{363E0408-8EA1-F619-855C-5D1A01D15760}"/>
          </ac:spMkLst>
        </pc:spChg>
        <pc:spChg chg="mod">
          <ac:chgData name="Daniel Khashabi" userId="62390808-c838-45e6-be59-d6fd0d208bc8" providerId="ADAL" clId="{CD8236EF-55DE-7142-A34A-4E98C8A634D1}" dt="2022-09-01T04:57:16.177" v="20417"/>
          <ac:spMkLst>
            <pc:docMk/>
            <pc:sldMk cId="172444578" sldId="1568"/>
            <ac:spMk id="78" creationId="{7B1A179D-8778-4694-A24F-C816F859E4AB}"/>
          </ac:spMkLst>
        </pc:spChg>
        <pc:grpChg chg="del">
          <ac:chgData name="Daniel Khashabi" userId="62390808-c838-45e6-be59-d6fd0d208bc8" providerId="ADAL" clId="{CD8236EF-55DE-7142-A34A-4E98C8A634D1}" dt="2022-09-01T04:52:58.332" v="20287" actId="478"/>
          <ac:grpSpMkLst>
            <pc:docMk/>
            <pc:sldMk cId="172444578" sldId="1568"/>
            <ac:grpSpMk id="44" creationId="{ED02CBE6-A69F-7C2B-CBD2-FB15F77DCA30}"/>
          </ac:grpSpMkLst>
        </pc:grpChg>
        <pc:picChg chg="del">
          <ac:chgData name="Daniel Khashabi" userId="62390808-c838-45e6-be59-d6fd0d208bc8" providerId="ADAL" clId="{CD8236EF-55DE-7142-A34A-4E98C8A634D1}" dt="2022-09-01T04:52:58.332" v="20287" actId="478"/>
          <ac:picMkLst>
            <pc:docMk/>
            <pc:sldMk cId="172444578" sldId="1568"/>
            <ac:picMk id="75" creationId="{6969F951-2F57-D710-36CC-AA0EAC450DA6}"/>
          </ac:picMkLst>
        </pc:picChg>
      </pc:sldChg>
      <pc:sldChg chg="add del">
        <pc:chgData name="Daniel Khashabi" userId="62390808-c838-45e6-be59-d6fd0d208bc8" providerId="ADAL" clId="{CD8236EF-55DE-7142-A34A-4E98C8A634D1}" dt="2022-08-31T22:54:45.659" v="11510" actId="2696"/>
        <pc:sldMkLst>
          <pc:docMk/>
          <pc:sldMk cId="3270384031" sldId="1568"/>
        </pc:sldMkLst>
      </pc:sldChg>
      <pc:sldChg chg="addSp delSp modSp add del mod modAnim">
        <pc:chgData name="Daniel Khashabi" userId="62390808-c838-45e6-be59-d6fd0d208bc8" providerId="ADAL" clId="{CD8236EF-55DE-7142-A34A-4E98C8A634D1}" dt="2022-08-31T19:44:46.691" v="8272" actId="2696"/>
        <pc:sldMkLst>
          <pc:docMk/>
          <pc:sldMk cId="3721889755" sldId="1568"/>
        </pc:sldMkLst>
        <pc:spChg chg="mod">
          <ac:chgData name="Daniel Khashabi" userId="62390808-c838-45e6-be59-d6fd0d208bc8" providerId="ADAL" clId="{CD8236EF-55DE-7142-A34A-4E98C8A634D1}" dt="2022-08-31T17:44:39.339" v="6159" actId="313"/>
          <ac:spMkLst>
            <pc:docMk/>
            <pc:sldMk cId="3721889755" sldId="1568"/>
            <ac:spMk id="2" creationId="{8F3C8F81-CFE1-A3B6-3A65-CD3A8D22E441}"/>
          </ac:spMkLst>
        </pc:spChg>
        <pc:spChg chg="mod">
          <ac:chgData name="Daniel Khashabi" userId="62390808-c838-45e6-be59-d6fd0d208bc8" providerId="ADAL" clId="{CD8236EF-55DE-7142-A34A-4E98C8A634D1}" dt="2022-08-31T19:12:07.697" v="6997" actId="20577"/>
          <ac:spMkLst>
            <pc:docMk/>
            <pc:sldMk cId="3721889755" sldId="1568"/>
            <ac:spMk id="3" creationId="{198DE51F-4685-7B9E-1C3F-0EABE3033B29}"/>
          </ac:spMkLst>
        </pc:spChg>
        <pc:spChg chg="del">
          <ac:chgData name="Daniel Khashabi" userId="62390808-c838-45e6-be59-d6fd0d208bc8" providerId="ADAL" clId="{CD8236EF-55DE-7142-A34A-4E98C8A634D1}" dt="2022-08-31T19:10:21.290" v="6943" actId="478"/>
          <ac:spMkLst>
            <pc:docMk/>
            <pc:sldMk cId="3721889755" sldId="1568"/>
            <ac:spMk id="4" creationId="{B316F9B8-0AB6-A8F3-B559-17A0B4CE9C26}"/>
          </ac:spMkLst>
        </pc:spChg>
        <pc:spChg chg="del">
          <ac:chgData name="Daniel Khashabi" userId="62390808-c838-45e6-be59-d6fd0d208bc8" providerId="ADAL" clId="{CD8236EF-55DE-7142-A34A-4E98C8A634D1}" dt="2022-08-31T19:10:21.290" v="6943" actId="478"/>
          <ac:spMkLst>
            <pc:docMk/>
            <pc:sldMk cId="3721889755" sldId="1568"/>
            <ac:spMk id="5" creationId="{23CA5F05-8710-604B-55E7-C4795B573434}"/>
          </ac:spMkLst>
        </pc:spChg>
        <pc:spChg chg="del">
          <ac:chgData name="Daniel Khashabi" userId="62390808-c838-45e6-be59-d6fd0d208bc8" providerId="ADAL" clId="{CD8236EF-55DE-7142-A34A-4E98C8A634D1}" dt="2022-08-31T19:10:21.290" v="6943" actId="478"/>
          <ac:spMkLst>
            <pc:docMk/>
            <pc:sldMk cId="3721889755" sldId="1568"/>
            <ac:spMk id="36" creationId="{2967C9F1-CB6D-7E3D-1C84-772CCA2F33F6}"/>
          </ac:spMkLst>
        </pc:spChg>
        <pc:spChg chg="del">
          <ac:chgData name="Daniel Khashabi" userId="62390808-c838-45e6-be59-d6fd0d208bc8" providerId="ADAL" clId="{CD8236EF-55DE-7142-A34A-4E98C8A634D1}" dt="2022-08-31T19:10:21.290" v="6943" actId="478"/>
          <ac:spMkLst>
            <pc:docMk/>
            <pc:sldMk cId="3721889755" sldId="1568"/>
            <ac:spMk id="38" creationId="{858FF998-4CFB-DD21-0E49-640B3C96D6C9}"/>
          </ac:spMkLst>
        </pc:spChg>
        <pc:spChg chg="del">
          <ac:chgData name="Daniel Khashabi" userId="62390808-c838-45e6-be59-d6fd0d208bc8" providerId="ADAL" clId="{CD8236EF-55DE-7142-A34A-4E98C8A634D1}" dt="2022-08-31T19:10:21.290" v="6943" actId="478"/>
          <ac:spMkLst>
            <pc:docMk/>
            <pc:sldMk cId="3721889755" sldId="1568"/>
            <ac:spMk id="39" creationId="{CFDCFED3-60AB-0B21-D8DE-31BA16A4AA41}"/>
          </ac:spMkLst>
        </pc:spChg>
        <pc:spChg chg="add mod">
          <ac:chgData name="Daniel Khashabi" userId="62390808-c838-45e6-be59-d6fd0d208bc8" providerId="ADAL" clId="{CD8236EF-55DE-7142-A34A-4E98C8A634D1}" dt="2022-08-31T19:26:34.050" v="7852" actId="1038"/>
          <ac:spMkLst>
            <pc:docMk/>
            <pc:sldMk cId="3721889755" sldId="1568"/>
            <ac:spMk id="41" creationId="{01C835B3-2A56-6BE1-6538-4A875C2EED12}"/>
          </ac:spMkLst>
        </pc:spChg>
        <pc:spChg chg="add mod">
          <ac:chgData name="Daniel Khashabi" userId="62390808-c838-45e6-be59-d6fd0d208bc8" providerId="ADAL" clId="{CD8236EF-55DE-7142-A34A-4E98C8A634D1}" dt="2022-08-31T19:10:21.603" v="6944"/>
          <ac:spMkLst>
            <pc:docMk/>
            <pc:sldMk cId="3721889755" sldId="1568"/>
            <ac:spMk id="42" creationId="{4C59B43C-5D5E-E89E-BDCC-FBF81B1441C8}"/>
          </ac:spMkLst>
        </pc:spChg>
        <pc:spChg chg="add mod">
          <ac:chgData name="Daniel Khashabi" userId="62390808-c838-45e6-be59-d6fd0d208bc8" providerId="ADAL" clId="{CD8236EF-55DE-7142-A34A-4E98C8A634D1}" dt="2022-08-31T19:10:21.603" v="6944"/>
          <ac:spMkLst>
            <pc:docMk/>
            <pc:sldMk cId="3721889755" sldId="1568"/>
            <ac:spMk id="43" creationId="{C2D829C2-A8F1-D041-42D6-D2859AF10B23}"/>
          </ac:spMkLst>
        </pc:spChg>
        <pc:spChg chg="mod">
          <ac:chgData name="Daniel Khashabi" userId="62390808-c838-45e6-be59-d6fd0d208bc8" providerId="ADAL" clId="{CD8236EF-55DE-7142-A34A-4E98C8A634D1}" dt="2022-08-31T19:10:21.603" v="6944"/>
          <ac:spMkLst>
            <pc:docMk/>
            <pc:sldMk cId="3721889755" sldId="1568"/>
            <ac:spMk id="45" creationId="{0768F535-0374-421F-8D94-B8E4490F8BAD}"/>
          </ac:spMkLst>
        </pc:spChg>
        <pc:spChg chg="mod">
          <ac:chgData name="Daniel Khashabi" userId="62390808-c838-45e6-be59-d6fd0d208bc8" providerId="ADAL" clId="{CD8236EF-55DE-7142-A34A-4E98C8A634D1}" dt="2022-08-31T19:10:21.603" v="6944"/>
          <ac:spMkLst>
            <pc:docMk/>
            <pc:sldMk cId="3721889755" sldId="1568"/>
            <ac:spMk id="56" creationId="{6F3FFC0D-4143-3F08-1704-922931C87A2C}"/>
          </ac:spMkLst>
        </pc:spChg>
        <pc:spChg chg="mod">
          <ac:chgData name="Daniel Khashabi" userId="62390808-c838-45e6-be59-d6fd0d208bc8" providerId="ADAL" clId="{CD8236EF-55DE-7142-A34A-4E98C8A634D1}" dt="2022-08-31T19:10:21.603" v="6944"/>
          <ac:spMkLst>
            <pc:docMk/>
            <pc:sldMk cId="3721889755" sldId="1568"/>
            <ac:spMk id="57" creationId="{39A9622B-29C0-B826-0E4E-327B7CF4F852}"/>
          </ac:spMkLst>
        </pc:spChg>
        <pc:spChg chg="mod">
          <ac:chgData name="Daniel Khashabi" userId="62390808-c838-45e6-be59-d6fd0d208bc8" providerId="ADAL" clId="{CD8236EF-55DE-7142-A34A-4E98C8A634D1}" dt="2022-08-31T19:10:21.603" v="6944"/>
          <ac:spMkLst>
            <pc:docMk/>
            <pc:sldMk cId="3721889755" sldId="1568"/>
            <ac:spMk id="60" creationId="{B43B1F04-FD00-C02B-FE5A-FCF489A6FD31}"/>
          </ac:spMkLst>
        </pc:spChg>
        <pc:spChg chg="mod">
          <ac:chgData name="Daniel Khashabi" userId="62390808-c838-45e6-be59-d6fd0d208bc8" providerId="ADAL" clId="{CD8236EF-55DE-7142-A34A-4E98C8A634D1}" dt="2022-08-31T19:10:21.603" v="6944"/>
          <ac:spMkLst>
            <pc:docMk/>
            <pc:sldMk cId="3721889755" sldId="1568"/>
            <ac:spMk id="61" creationId="{2B638EE8-4381-F8BC-109B-CA15AF1A1E34}"/>
          </ac:spMkLst>
        </pc:spChg>
        <pc:spChg chg="mod">
          <ac:chgData name="Daniel Khashabi" userId="62390808-c838-45e6-be59-d6fd0d208bc8" providerId="ADAL" clId="{CD8236EF-55DE-7142-A34A-4E98C8A634D1}" dt="2022-08-31T19:10:21.603" v="6944"/>
          <ac:spMkLst>
            <pc:docMk/>
            <pc:sldMk cId="3721889755" sldId="1568"/>
            <ac:spMk id="62" creationId="{D659858B-359C-B0BF-1B0C-3DA91A5D0106}"/>
          </ac:spMkLst>
        </pc:spChg>
        <pc:spChg chg="mod">
          <ac:chgData name="Daniel Khashabi" userId="62390808-c838-45e6-be59-d6fd0d208bc8" providerId="ADAL" clId="{CD8236EF-55DE-7142-A34A-4E98C8A634D1}" dt="2022-08-31T19:10:21.603" v="6944"/>
          <ac:spMkLst>
            <pc:docMk/>
            <pc:sldMk cId="3721889755" sldId="1568"/>
            <ac:spMk id="63" creationId="{59833950-629E-8329-BE4F-65620CC1F74D}"/>
          </ac:spMkLst>
        </pc:spChg>
        <pc:spChg chg="mod">
          <ac:chgData name="Daniel Khashabi" userId="62390808-c838-45e6-be59-d6fd0d208bc8" providerId="ADAL" clId="{CD8236EF-55DE-7142-A34A-4E98C8A634D1}" dt="2022-08-31T19:10:21.603" v="6944"/>
          <ac:spMkLst>
            <pc:docMk/>
            <pc:sldMk cId="3721889755" sldId="1568"/>
            <ac:spMk id="64" creationId="{A218BBE1-8FCA-C311-3D1D-FF3B2C406AAB}"/>
          </ac:spMkLst>
        </pc:spChg>
        <pc:spChg chg="mod">
          <ac:chgData name="Daniel Khashabi" userId="62390808-c838-45e6-be59-d6fd0d208bc8" providerId="ADAL" clId="{CD8236EF-55DE-7142-A34A-4E98C8A634D1}" dt="2022-08-31T19:10:21.603" v="6944"/>
          <ac:spMkLst>
            <pc:docMk/>
            <pc:sldMk cId="3721889755" sldId="1568"/>
            <ac:spMk id="65" creationId="{4FC7DFE0-6DF0-16E3-DDC7-51627776740F}"/>
          </ac:spMkLst>
        </pc:spChg>
        <pc:spChg chg="mod">
          <ac:chgData name="Daniel Khashabi" userId="62390808-c838-45e6-be59-d6fd0d208bc8" providerId="ADAL" clId="{CD8236EF-55DE-7142-A34A-4E98C8A634D1}" dt="2022-08-31T19:10:21.603" v="6944"/>
          <ac:spMkLst>
            <pc:docMk/>
            <pc:sldMk cId="3721889755" sldId="1568"/>
            <ac:spMk id="71" creationId="{352C0345-2DD8-F36B-4CAB-39EEB7C7B3AF}"/>
          </ac:spMkLst>
        </pc:spChg>
        <pc:spChg chg="mod">
          <ac:chgData name="Daniel Khashabi" userId="62390808-c838-45e6-be59-d6fd0d208bc8" providerId="ADAL" clId="{CD8236EF-55DE-7142-A34A-4E98C8A634D1}" dt="2022-08-31T19:10:21.603" v="6944"/>
          <ac:spMkLst>
            <pc:docMk/>
            <pc:sldMk cId="3721889755" sldId="1568"/>
            <ac:spMk id="72" creationId="{1255BE2D-8EEB-4E85-A4FF-40E0716F9EB1}"/>
          </ac:spMkLst>
        </pc:spChg>
        <pc:spChg chg="mod">
          <ac:chgData name="Daniel Khashabi" userId="62390808-c838-45e6-be59-d6fd0d208bc8" providerId="ADAL" clId="{CD8236EF-55DE-7142-A34A-4E98C8A634D1}" dt="2022-08-31T19:10:21.603" v="6944"/>
          <ac:spMkLst>
            <pc:docMk/>
            <pc:sldMk cId="3721889755" sldId="1568"/>
            <ac:spMk id="73" creationId="{AA0583A9-C295-09FF-699E-519397C83F3F}"/>
          </ac:spMkLst>
        </pc:spChg>
        <pc:spChg chg="add mod">
          <ac:chgData name="Daniel Khashabi" userId="62390808-c838-45e6-be59-d6fd0d208bc8" providerId="ADAL" clId="{CD8236EF-55DE-7142-A34A-4E98C8A634D1}" dt="2022-08-31T19:10:21.603" v="6944"/>
          <ac:spMkLst>
            <pc:docMk/>
            <pc:sldMk cId="3721889755" sldId="1568"/>
            <ac:spMk id="74" creationId="{42296E2A-EC94-AD91-3B17-F2B3C155D6BA}"/>
          </ac:spMkLst>
        </pc:spChg>
        <pc:spChg chg="add mod">
          <ac:chgData name="Daniel Khashabi" userId="62390808-c838-45e6-be59-d6fd0d208bc8" providerId="ADAL" clId="{CD8236EF-55DE-7142-A34A-4E98C8A634D1}" dt="2022-08-31T19:10:21.603" v="6944"/>
          <ac:spMkLst>
            <pc:docMk/>
            <pc:sldMk cId="3721889755" sldId="1568"/>
            <ac:spMk id="76" creationId="{8A09EE1F-6028-A837-CE32-3B6A9B0FDA36}"/>
          </ac:spMkLst>
        </pc:spChg>
        <pc:spChg chg="add mod">
          <ac:chgData name="Daniel Khashabi" userId="62390808-c838-45e6-be59-d6fd0d208bc8" providerId="ADAL" clId="{CD8236EF-55DE-7142-A34A-4E98C8A634D1}" dt="2022-08-31T19:10:21.603" v="6944"/>
          <ac:spMkLst>
            <pc:docMk/>
            <pc:sldMk cId="3721889755" sldId="1568"/>
            <ac:spMk id="77" creationId="{363E0408-8EA1-F619-855C-5D1A01D15760}"/>
          </ac:spMkLst>
        </pc:spChg>
        <pc:spChg chg="add mod">
          <ac:chgData name="Daniel Khashabi" userId="62390808-c838-45e6-be59-d6fd0d208bc8" providerId="ADAL" clId="{CD8236EF-55DE-7142-A34A-4E98C8A634D1}" dt="2022-08-31T19:26:34.050" v="7852" actId="1038"/>
          <ac:spMkLst>
            <pc:docMk/>
            <pc:sldMk cId="3721889755" sldId="1568"/>
            <ac:spMk id="78" creationId="{7B1A179D-8778-4694-A24F-C816F859E4AB}"/>
          </ac:spMkLst>
        </pc:spChg>
        <pc:grpChg chg="del">
          <ac:chgData name="Daniel Khashabi" userId="62390808-c838-45e6-be59-d6fd0d208bc8" providerId="ADAL" clId="{CD8236EF-55DE-7142-A34A-4E98C8A634D1}" dt="2022-08-31T19:10:21.290" v="6943" actId="478"/>
          <ac:grpSpMkLst>
            <pc:docMk/>
            <pc:sldMk cId="3721889755" sldId="1568"/>
            <ac:grpSpMk id="6" creationId="{9A758DF5-3F43-B14C-E681-A1DD0E21A1DD}"/>
          </ac:grpSpMkLst>
        </pc:grpChg>
        <pc:grpChg chg="add mod">
          <ac:chgData name="Daniel Khashabi" userId="62390808-c838-45e6-be59-d6fd0d208bc8" providerId="ADAL" clId="{CD8236EF-55DE-7142-A34A-4E98C8A634D1}" dt="2022-08-31T19:10:21.603" v="6944"/>
          <ac:grpSpMkLst>
            <pc:docMk/>
            <pc:sldMk cId="3721889755" sldId="1568"/>
            <ac:grpSpMk id="44" creationId="{ED02CBE6-A69F-7C2B-CBD2-FB15F77DCA30}"/>
          </ac:grpSpMkLst>
        </pc:grpChg>
        <pc:grpChg chg="mod">
          <ac:chgData name="Daniel Khashabi" userId="62390808-c838-45e6-be59-d6fd0d208bc8" providerId="ADAL" clId="{CD8236EF-55DE-7142-A34A-4E98C8A634D1}" dt="2022-08-31T19:10:21.603" v="6944"/>
          <ac:grpSpMkLst>
            <pc:docMk/>
            <pc:sldMk cId="3721889755" sldId="1568"/>
            <ac:grpSpMk id="46" creationId="{7A3C60D0-A5B4-984E-02B2-19F6310675A6}"/>
          </ac:grpSpMkLst>
        </pc:grpChg>
        <pc:grpChg chg="mod">
          <ac:chgData name="Daniel Khashabi" userId="62390808-c838-45e6-be59-d6fd0d208bc8" providerId="ADAL" clId="{CD8236EF-55DE-7142-A34A-4E98C8A634D1}" dt="2022-08-31T19:10:21.603" v="6944"/>
          <ac:grpSpMkLst>
            <pc:docMk/>
            <pc:sldMk cId="3721889755" sldId="1568"/>
            <ac:grpSpMk id="54" creationId="{B28EF8A7-6C96-C4B4-7900-885E8FCE8D3D}"/>
          </ac:grpSpMkLst>
        </pc:grpChg>
        <pc:picChg chg="del">
          <ac:chgData name="Daniel Khashabi" userId="62390808-c838-45e6-be59-d6fd0d208bc8" providerId="ADAL" clId="{CD8236EF-55DE-7142-A34A-4E98C8A634D1}" dt="2022-08-31T19:10:21.290" v="6943" actId="478"/>
          <ac:picMkLst>
            <pc:docMk/>
            <pc:sldMk cId="3721889755" sldId="1568"/>
            <ac:picMk id="37" creationId="{9AFBCA9F-96B1-AD64-2C59-6F277072EF39}"/>
          </ac:picMkLst>
        </pc:picChg>
        <pc:picChg chg="add mod">
          <ac:chgData name="Daniel Khashabi" userId="62390808-c838-45e6-be59-d6fd0d208bc8" providerId="ADAL" clId="{CD8236EF-55DE-7142-A34A-4E98C8A634D1}" dt="2022-08-31T19:10:21.603" v="6944"/>
          <ac:picMkLst>
            <pc:docMk/>
            <pc:sldMk cId="3721889755" sldId="1568"/>
            <ac:picMk id="75" creationId="{6969F951-2F57-D710-36CC-AA0EAC450DA6}"/>
          </ac:picMkLst>
        </pc:picChg>
        <pc:cxnChg chg="mod">
          <ac:chgData name="Daniel Khashabi" userId="62390808-c838-45e6-be59-d6fd0d208bc8" providerId="ADAL" clId="{CD8236EF-55DE-7142-A34A-4E98C8A634D1}" dt="2022-08-31T19:10:21.603" v="6944"/>
          <ac:cxnSpMkLst>
            <pc:docMk/>
            <pc:sldMk cId="3721889755" sldId="1568"/>
            <ac:cxnSpMk id="47" creationId="{85EA8B61-0E1C-5EB8-C36F-96F6AB184011}"/>
          </ac:cxnSpMkLst>
        </pc:cxnChg>
        <pc:cxnChg chg="mod">
          <ac:chgData name="Daniel Khashabi" userId="62390808-c838-45e6-be59-d6fd0d208bc8" providerId="ADAL" clId="{CD8236EF-55DE-7142-A34A-4E98C8A634D1}" dt="2022-08-31T19:10:21.603" v="6944"/>
          <ac:cxnSpMkLst>
            <pc:docMk/>
            <pc:sldMk cId="3721889755" sldId="1568"/>
            <ac:cxnSpMk id="48" creationId="{486C5FF4-00BD-581E-003C-025D653F6B43}"/>
          </ac:cxnSpMkLst>
        </pc:cxnChg>
        <pc:cxnChg chg="mod">
          <ac:chgData name="Daniel Khashabi" userId="62390808-c838-45e6-be59-d6fd0d208bc8" providerId="ADAL" clId="{CD8236EF-55DE-7142-A34A-4E98C8A634D1}" dt="2022-08-31T19:10:21.603" v="6944"/>
          <ac:cxnSpMkLst>
            <pc:docMk/>
            <pc:sldMk cId="3721889755" sldId="1568"/>
            <ac:cxnSpMk id="49" creationId="{A483CEEB-544A-B079-14CD-B8B28AF15CF6}"/>
          </ac:cxnSpMkLst>
        </pc:cxnChg>
        <pc:cxnChg chg="mod">
          <ac:chgData name="Daniel Khashabi" userId="62390808-c838-45e6-be59-d6fd0d208bc8" providerId="ADAL" clId="{CD8236EF-55DE-7142-A34A-4E98C8A634D1}" dt="2022-08-31T19:10:21.603" v="6944"/>
          <ac:cxnSpMkLst>
            <pc:docMk/>
            <pc:sldMk cId="3721889755" sldId="1568"/>
            <ac:cxnSpMk id="50" creationId="{2024D6B4-A3AA-BA3B-6CE1-930F2423CEA6}"/>
          </ac:cxnSpMkLst>
        </pc:cxnChg>
        <pc:cxnChg chg="mod">
          <ac:chgData name="Daniel Khashabi" userId="62390808-c838-45e6-be59-d6fd0d208bc8" providerId="ADAL" clId="{CD8236EF-55DE-7142-A34A-4E98C8A634D1}" dt="2022-08-31T19:10:21.603" v="6944"/>
          <ac:cxnSpMkLst>
            <pc:docMk/>
            <pc:sldMk cId="3721889755" sldId="1568"/>
            <ac:cxnSpMk id="51" creationId="{118CA1FC-E218-A4E1-E08E-5F50B4843BA1}"/>
          </ac:cxnSpMkLst>
        </pc:cxnChg>
        <pc:cxnChg chg="mod">
          <ac:chgData name="Daniel Khashabi" userId="62390808-c838-45e6-be59-d6fd0d208bc8" providerId="ADAL" clId="{CD8236EF-55DE-7142-A34A-4E98C8A634D1}" dt="2022-08-31T19:10:21.603" v="6944"/>
          <ac:cxnSpMkLst>
            <pc:docMk/>
            <pc:sldMk cId="3721889755" sldId="1568"/>
            <ac:cxnSpMk id="52" creationId="{9926D67A-050D-4D1A-6E21-7F29D497CF7C}"/>
          </ac:cxnSpMkLst>
        </pc:cxnChg>
        <pc:cxnChg chg="mod">
          <ac:chgData name="Daniel Khashabi" userId="62390808-c838-45e6-be59-d6fd0d208bc8" providerId="ADAL" clId="{CD8236EF-55DE-7142-A34A-4E98C8A634D1}" dt="2022-08-31T19:10:21.603" v="6944"/>
          <ac:cxnSpMkLst>
            <pc:docMk/>
            <pc:sldMk cId="3721889755" sldId="1568"/>
            <ac:cxnSpMk id="53" creationId="{57BE976D-FE03-5C92-6B25-D9AA7E41A06E}"/>
          </ac:cxnSpMkLst>
        </pc:cxnChg>
        <pc:cxnChg chg="mod">
          <ac:chgData name="Daniel Khashabi" userId="62390808-c838-45e6-be59-d6fd0d208bc8" providerId="ADAL" clId="{CD8236EF-55DE-7142-A34A-4E98C8A634D1}" dt="2022-08-31T19:10:21.603" v="6944"/>
          <ac:cxnSpMkLst>
            <pc:docMk/>
            <pc:sldMk cId="3721889755" sldId="1568"/>
            <ac:cxnSpMk id="55" creationId="{030E2A48-8693-0CCC-E466-1C6454CC5AAF}"/>
          </ac:cxnSpMkLst>
        </pc:cxnChg>
        <pc:cxnChg chg="mod">
          <ac:chgData name="Daniel Khashabi" userId="62390808-c838-45e6-be59-d6fd0d208bc8" providerId="ADAL" clId="{CD8236EF-55DE-7142-A34A-4E98C8A634D1}" dt="2022-08-31T19:10:21.603" v="6944"/>
          <ac:cxnSpMkLst>
            <pc:docMk/>
            <pc:sldMk cId="3721889755" sldId="1568"/>
            <ac:cxnSpMk id="58" creationId="{F7C777AB-5C14-6DC3-7A7F-D586FE03E2D4}"/>
          </ac:cxnSpMkLst>
        </pc:cxnChg>
        <pc:cxnChg chg="mod">
          <ac:chgData name="Daniel Khashabi" userId="62390808-c838-45e6-be59-d6fd0d208bc8" providerId="ADAL" clId="{CD8236EF-55DE-7142-A34A-4E98C8A634D1}" dt="2022-08-31T19:10:21.603" v="6944"/>
          <ac:cxnSpMkLst>
            <pc:docMk/>
            <pc:sldMk cId="3721889755" sldId="1568"/>
            <ac:cxnSpMk id="59" creationId="{F271C9F8-E3B8-2BB4-9796-F5C5578B1DBD}"/>
          </ac:cxnSpMkLst>
        </pc:cxnChg>
        <pc:cxnChg chg="mod">
          <ac:chgData name="Daniel Khashabi" userId="62390808-c838-45e6-be59-d6fd0d208bc8" providerId="ADAL" clId="{CD8236EF-55DE-7142-A34A-4E98C8A634D1}" dt="2022-08-31T19:10:21.603" v="6944"/>
          <ac:cxnSpMkLst>
            <pc:docMk/>
            <pc:sldMk cId="3721889755" sldId="1568"/>
            <ac:cxnSpMk id="66" creationId="{A998CA94-648C-8CD3-B95E-C1637AFBBF7B}"/>
          </ac:cxnSpMkLst>
        </pc:cxnChg>
        <pc:cxnChg chg="mod">
          <ac:chgData name="Daniel Khashabi" userId="62390808-c838-45e6-be59-d6fd0d208bc8" providerId="ADAL" clId="{CD8236EF-55DE-7142-A34A-4E98C8A634D1}" dt="2022-08-31T19:10:21.603" v="6944"/>
          <ac:cxnSpMkLst>
            <pc:docMk/>
            <pc:sldMk cId="3721889755" sldId="1568"/>
            <ac:cxnSpMk id="67" creationId="{BD124F7E-89E7-65D7-06B0-3D9A27E42D79}"/>
          </ac:cxnSpMkLst>
        </pc:cxnChg>
        <pc:cxnChg chg="mod">
          <ac:chgData name="Daniel Khashabi" userId="62390808-c838-45e6-be59-d6fd0d208bc8" providerId="ADAL" clId="{CD8236EF-55DE-7142-A34A-4E98C8A634D1}" dt="2022-08-31T19:10:21.603" v="6944"/>
          <ac:cxnSpMkLst>
            <pc:docMk/>
            <pc:sldMk cId="3721889755" sldId="1568"/>
            <ac:cxnSpMk id="68" creationId="{BDE85BCF-7CAF-36E3-D7C1-A7F061C66F95}"/>
          </ac:cxnSpMkLst>
        </pc:cxnChg>
        <pc:cxnChg chg="mod">
          <ac:chgData name="Daniel Khashabi" userId="62390808-c838-45e6-be59-d6fd0d208bc8" providerId="ADAL" clId="{CD8236EF-55DE-7142-A34A-4E98C8A634D1}" dt="2022-08-31T19:10:21.603" v="6944"/>
          <ac:cxnSpMkLst>
            <pc:docMk/>
            <pc:sldMk cId="3721889755" sldId="1568"/>
            <ac:cxnSpMk id="69" creationId="{F68EB76B-9DD1-386F-9EF2-B32394EC1D00}"/>
          </ac:cxnSpMkLst>
        </pc:cxnChg>
        <pc:cxnChg chg="mod">
          <ac:chgData name="Daniel Khashabi" userId="62390808-c838-45e6-be59-d6fd0d208bc8" providerId="ADAL" clId="{CD8236EF-55DE-7142-A34A-4E98C8A634D1}" dt="2022-08-31T19:10:21.603" v="6944"/>
          <ac:cxnSpMkLst>
            <pc:docMk/>
            <pc:sldMk cId="3721889755" sldId="1568"/>
            <ac:cxnSpMk id="70" creationId="{94D1B8BA-44A6-BC8B-CFE0-17F20607565F}"/>
          </ac:cxnSpMkLst>
        </pc:cxnChg>
      </pc:sldChg>
      <pc:sldChg chg="addSp delSp modSp add del mod">
        <pc:chgData name="Daniel Khashabi" userId="62390808-c838-45e6-be59-d6fd0d208bc8" providerId="ADAL" clId="{CD8236EF-55DE-7142-A34A-4E98C8A634D1}" dt="2022-09-01T04:29:47.483" v="20078" actId="2696"/>
        <pc:sldMkLst>
          <pc:docMk/>
          <pc:sldMk cId="1206139546" sldId="1569"/>
        </pc:sldMkLst>
        <pc:spChg chg="add mod">
          <ac:chgData name="Daniel Khashabi" userId="62390808-c838-45e6-be59-d6fd0d208bc8" providerId="ADAL" clId="{CD8236EF-55DE-7142-A34A-4E98C8A634D1}" dt="2022-08-31T21:29:01.242" v="9040"/>
          <ac:spMkLst>
            <pc:docMk/>
            <pc:sldMk cId="1206139546" sldId="1569"/>
            <ac:spMk id="5" creationId="{82D9DBDE-2187-0467-ABCC-2D63C340724E}"/>
          </ac:spMkLst>
        </pc:spChg>
        <pc:grpChg chg="del">
          <ac:chgData name="Daniel Khashabi" userId="62390808-c838-45e6-be59-d6fd0d208bc8" providerId="ADAL" clId="{CD8236EF-55DE-7142-A34A-4E98C8A634D1}" dt="2022-08-31T21:29:00.883" v="9039" actId="478"/>
          <ac:grpSpMkLst>
            <pc:docMk/>
            <pc:sldMk cId="1206139546" sldId="1569"/>
            <ac:grpSpMk id="10" creationId="{C5482031-03BE-3FB1-3D08-826E1A1DC5FC}"/>
          </ac:grpSpMkLst>
        </pc:grpChg>
        <pc:cxnChg chg="mod">
          <ac:chgData name="Daniel Khashabi" userId="62390808-c838-45e6-be59-d6fd0d208bc8" providerId="ADAL" clId="{CD8236EF-55DE-7142-A34A-4E98C8A634D1}" dt="2022-08-31T21:29:00.883" v="9039" actId="478"/>
          <ac:cxnSpMkLst>
            <pc:docMk/>
            <pc:sldMk cId="1206139546" sldId="1569"/>
            <ac:cxnSpMk id="13" creationId="{F8817075-F450-8B0D-D870-333E390E49B5}"/>
          </ac:cxnSpMkLst>
        </pc:cxnChg>
        <pc:cxnChg chg="mod">
          <ac:chgData name="Daniel Khashabi" userId="62390808-c838-45e6-be59-d6fd0d208bc8" providerId="ADAL" clId="{CD8236EF-55DE-7142-A34A-4E98C8A634D1}" dt="2022-08-31T21:29:00.883" v="9039" actId="478"/>
          <ac:cxnSpMkLst>
            <pc:docMk/>
            <pc:sldMk cId="1206139546" sldId="1569"/>
            <ac:cxnSpMk id="14" creationId="{8877556C-BA6E-0DCC-03A2-9213600B1338}"/>
          </ac:cxnSpMkLst>
        </pc:cxnChg>
        <pc:cxnChg chg="mod">
          <ac:chgData name="Daniel Khashabi" userId="62390808-c838-45e6-be59-d6fd0d208bc8" providerId="ADAL" clId="{CD8236EF-55DE-7142-A34A-4E98C8A634D1}" dt="2022-08-31T21:29:00.883" v="9039" actId="478"/>
          <ac:cxnSpMkLst>
            <pc:docMk/>
            <pc:sldMk cId="1206139546" sldId="1569"/>
            <ac:cxnSpMk id="15" creationId="{46F534ED-6E2F-D3FC-3CF6-9900D18F55A3}"/>
          </ac:cxnSpMkLst>
        </pc:cxnChg>
        <pc:cxnChg chg="mod">
          <ac:chgData name="Daniel Khashabi" userId="62390808-c838-45e6-be59-d6fd0d208bc8" providerId="ADAL" clId="{CD8236EF-55DE-7142-A34A-4E98C8A634D1}" dt="2022-08-31T21:29:00.883" v="9039" actId="478"/>
          <ac:cxnSpMkLst>
            <pc:docMk/>
            <pc:sldMk cId="1206139546" sldId="1569"/>
            <ac:cxnSpMk id="16" creationId="{B9380F86-41EF-D5C9-168C-BC71FE5AA6CA}"/>
          </ac:cxnSpMkLst>
        </pc:cxnChg>
        <pc:cxnChg chg="mod">
          <ac:chgData name="Daniel Khashabi" userId="62390808-c838-45e6-be59-d6fd0d208bc8" providerId="ADAL" clId="{CD8236EF-55DE-7142-A34A-4E98C8A634D1}" dt="2022-08-31T21:29:00.883" v="9039" actId="478"/>
          <ac:cxnSpMkLst>
            <pc:docMk/>
            <pc:sldMk cId="1206139546" sldId="1569"/>
            <ac:cxnSpMk id="17" creationId="{71C4E709-63F5-A2C3-BC38-3BFB02A3C9FC}"/>
          </ac:cxnSpMkLst>
        </pc:cxnChg>
        <pc:cxnChg chg="mod">
          <ac:chgData name="Daniel Khashabi" userId="62390808-c838-45e6-be59-d6fd0d208bc8" providerId="ADAL" clId="{CD8236EF-55DE-7142-A34A-4E98C8A634D1}" dt="2022-08-31T21:29:00.883" v="9039" actId="478"/>
          <ac:cxnSpMkLst>
            <pc:docMk/>
            <pc:sldMk cId="1206139546" sldId="1569"/>
            <ac:cxnSpMk id="18" creationId="{5F62F7E4-B87D-E09B-8F68-7DCDAE56379C}"/>
          </ac:cxnSpMkLst>
        </pc:cxnChg>
        <pc:cxnChg chg="mod">
          <ac:chgData name="Daniel Khashabi" userId="62390808-c838-45e6-be59-d6fd0d208bc8" providerId="ADAL" clId="{CD8236EF-55DE-7142-A34A-4E98C8A634D1}" dt="2022-08-31T21:29:00.883" v="9039" actId="478"/>
          <ac:cxnSpMkLst>
            <pc:docMk/>
            <pc:sldMk cId="1206139546" sldId="1569"/>
            <ac:cxnSpMk id="19" creationId="{2CC57E33-6E01-ABBA-7405-AB9077404461}"/>
          </ac:cxnSpMkLst>
        </pc:cxnChg>
        <pc:cxnChg chg="mod">
          <ac:chgData name="Daniel Khashabi" userId="62390808-c838-45e6-be59-d6fd0d208bc8" providerId="ADAL" clId="{CD8236EF-55DE-7142-A34A-4E98C8A634D1}" dt="2022-08-31T21:29:00.883" v="9039" actId="478"/>
          <ac:cxnSpMkLst>
            <pc:docMk/>
            <pc:sldMk cId="1206139546" sldId="1569"/>
            <ac:cxnSpMk id="21" creationId="{AFBCC91A-F594-79DF-F487-370CBE1D923F}"/>
          </ac:cxnSpMkLst>
        </pc:cxnChg>
        <pc:cxnChg chg="mod">
          <ac:chgData name="Daniel Khashabi" userId="62390808-c838-45e6-be59-d6fd0d208bc8" providerId="ADAL" clId="{CD8236EF-55DE-7142-A34A-4E98C8A634D1}" dt="2022-08-31T21:29:00.883" v="9039" actId="478"/>
          <ac:cxnSpMkLst>
            <pc:docMk/>
            <pc:sldMk cId="1206139546" sldId="1569"/>
            <ac:cxnSpMk id="24" creationId="{551E7B3A-2E73-B72D-81BC-30C4853B9EB0}"/>
          </ac:cxnSpMkLst>
        </pc:cxnChg>
        <pc:cxnChg chg="mod">
          <ac:chgData name="Daniel Khashabi" userId="62390808-c838-45e6-be59-d6fd0d208bc8" providerId="ADAL" clId="{CD8236EF-55DE-7142-A34A-4E98C8A634D1}" dt="2022-08-31T21:29:00.883" v="9039" actId="478"/>
          <ac:cxnSpMkLst>
            <pc:docMk/>
            <pc:sldMk cId="1206139546" sldId="1569"/>
            <ac:cxnSpMk id="25" creationId="{E2201ED7-CE18-2A1F-71EA-23A969904982}"/>
          </ac:cxnSpMkLst>
        </pc:cxnChg>
        <pc:cxnChg chg="mod">
          <ac:chgData name="Daniel Khashabi" userId="62390808-c838-45e6-be59-d6fd0d208bc8" providerId="ADAL" clId="{CD8236EF-55DE-7142-A34A-4E98C8A634D1}" dt="2022-08-31T21:29:00.883" v="9039" actId="478"/>
          <ac:cxnSpMkLst>
            <pc:docMk/>
            <pc:sldMk cId="1206139546" sldId="1569"/>
            <ac:cxnSpMk id="32" creationId="{FB17887F-4A72-F593-747F-71D4778438C1}"/>
          </ac:cxnSpMkLst>
        </pc:cxnChg>
        <pc:cxnChg chg="mod">
          <ac:chgData name="Daniel Khashabi" userId="62390808-c838-45e6-be59-d6fd0d208bc8" providerId="ADAL" clId="{CD8236EF-55DE-7142-A34A-4E98C8A634D1}" dt="2022-08-31T21:29:00.883" v="9039" actId="478"/>
          <ac:cxnSpMkLst>
            <pc:docMk/>
            <pc:sldMk cId="1206139546" sldId="1569"/>
            <ac:cxnSpMk id="33" creationId="{3D2B7C6B-7BA4-CDA9-9115-411A587CC8A4}"/>
          </ac:cxnSpMkLst>
        </pc:cxnChg>
        <pc:cxnChg chg="mod">
          <ac:chgData name="Daniel Khashabi" userId="62390808-c838-45e6-be59-d6fd0d208bc8" providerId="ADAL" clId="{CD8236EF-55DE-7142-A34A-4E98C8A634D1}" dt="2022-08-31T21:29:00.883" v="9039" actId="478"/>
          <ac:cxnSpMkLst>
            <pc:docMk/>
            <pc:sldMk cId="1206139546" sldId="1569"/>
            <ac:cxnSpMk id="34" creationId="{3847B6E1-0A15-ADA7-5B9F-5F24EC6451BF}"/>
          </ac:cxnSpMkLst>
        </pc:cxnChg>
        <pc:cxnChg chg="mod">
          <ac:chgData name="Daniel Khashabi" userId="62390808-c838-45e6-be59-d6fd0d208bc8" providerId="ADAL" clId="{CD8236EF-55DE-7142-A34A-4E98C8A634D1}" dt="2022-08-31T21:29:00.883" v="9039" actId="478"/>
          <ac:cxnSpMkLst>
            <pc:docMk/>
            <pc:sldMk cId="1206139546" sldId="1569"/>
            <ac:cxnSpMk id="35" creationId="{B8EE7454-B69F-36A4-ADCB-231D0B0B7CEF}"/>
          </ac:cxnSpMkLst>
        </pc:cxnChg>
        <pc:cxnChg chg="mod">
          <ac:chgData name="Daniel Khashabi" userId="62390808-c838-45e6-be59-d6fd0d208bc8" providerId="ADAL" clId="{CD8236EF-55DE-7142-A34A-4E98C8A634D1}" dt="2022-08-31T21:29:00.883" v="9039" actId="478"/>
          <ac:cxnSpMkLst>
            <pc:docMk/>
            <pc:sldMk cId="1206139546" sldId="1569"/>
            <ac:cxnSpMk id="36" creationId="{B5B6CA63-6B43-4B72-5983-93E377EF8110}"/>
          </ac:cxnSpMkLst>
        </pc:cxnChg>
      </pc:sldChg>
      <pc:sldChg chg="addSp modSp add mod modAnim modNotes">
        <pc:chgData name="Daniel Khashabi" userId="62390808-c838-45e6-be59-d6fd0d208bc8" providerId="ADAL" clId="{CD8236EF-55DE-7142-A34A-4E98C8A634D1}" dt="2022-09-01T16:29:59.536" v="23154"/>
        <pc:sldMkLst>
          <pc:docMk/>
          <pc:sldMk cId="1093754617" sldId="1570"/>
        </pc:sldMkLst>
        <pc:spChg chg="mod">
          <ac:chgData name="Daniel Khashabi" userId="62390808-c838-45e6-be59-d6fd0d208bc8" providerId="ADAL" clId="{CD8236EF-55DE-7142-A34A-4E98C8A634D1}" dt="2022-09-01T14:56:08.020" v="22306" actId="20577"/>
          <ac:spMkLst>
            <pc:docMk/>
            <pc:sldMk cId="1093754617" sldId="1570"/>
            <ac:spMk id="2" creationId="{8F3C8F81-CFE1-A3B6-3A65-CD3A8D22E441}"/>
          </ac:spMkLst>
        </pc:spChg>
        <pc:spChg chg="mod">
          <ac:chgData name="Daniel Khashabi" userId="62390808-c838-45e6-be59-d6fd0d208bc8" providerId="ADAL" clId="{CD8236EF-55DE-7142-A34A-4E98C8A634D1}" dt="2022-09-01T16:28:46.066" v="23151" actId="207"/>
          <ac:spMkLst>
            <pc:docMk/>
            <pc:sldMk cId="1093754617" sldId="1570"/>
            <ac:spMk id="3" creationId="{198DE51F-4685-7B9E-1C3F-0EABE3033B29}"/>
          </ac:spMkLst>
        </pc:spChg>
        <pc:spChg chg="add mod">
          <ac:chgData name="Daniel Khashabi" userId="62390808-c838-45e6-be59-d6fd0d208bc8" providerId="ADAL" clId="{CD8236EF-55DE-7142-A34A-4E98C8A634D1}" dt="2022-09-01T16:29:59.536" v="23154"/>
          <ac:spMkLst>
            <pc:docMk/>
            <pc:sldMk cId="1093754617" sldId="1570"/>
            <ac:spMk id="4" creationId="{A2F4A0F5-875D-6942-A512-4C2F9F7BB7AD}"/>
          </ac:spMkLst>
        </pc:spChg>
        <pc:spChg chg="mod">
          <ac:chgData name="Daniel Khashabi" userId="62390808-c838-45e6-be59-d6fd0d208bc8" providerId="ADAL" clId="{CD8236EF-55DE-7142-A34A-4E98C8A634D1}" dt="2022-09-01T15:56:42.429" v="22487" actId="1038"/>
          <ac:spMkLst>
            <pc:docMk/>
            <pc:sldMk cId="1093754617" sldId="1570"/>
            <ac:spMk id="5" creationId="{4B5AD647-92DB-FC04-FCED-D6F1E45C17BD}"/>
          </ac:spMkLst>
        </pc:spChg>
        <pc:spChg chg="mod">
          <ac:chgData name="Daniel Khashabi" userId="62390808-c838-45e6-be59-d6fd0d208bc8" providerId="ADAL" clId="{CD8236EF-55DE-7142-A34A-4E98C8A634D1}" dt="2022-09-01T16:28:37.579" v="23148" actId="14100"/>
          <ac:spMkLst>
            <pc:docMk/>
            <pc:sldMk cId="1093754617" sldId="1570"/>
            <ac:spMk id="6" creationId="{E38C625C-04A4-FF20-618C-3399DE85E1CF}"/>
          </ac:spMkLst>
        </pc:spChg>
        <pc:spChg chg="mod">
          <ac:chgData name="Daniel Khashabi" userId="62390808-c838-45e6-be59-d6fd0d208bc8" providerId="ADAL" clId="{CD8236EF-55DE-7142-A34A-4E98C8A634D1}" dt="2022-09-01T15:57:09.509" v="22496" actId="20577"/>
          <ac:spMkLst>
            <pc:docMk/>
            <pc:sldMk cId="1093754617" sldId="1570"/>
            <ac:spMk id="9" creationId="{DB63110A-58E7-E753-FFB5-A072C7550C44}"/>
          </ac:spMkLst>
        </pc:spChg>
        <pc:spChg chg="mod">
          <ac:chgData name="Daniel Khashabi" userId="62390808-c838-45e6-be59-d6fd0d208bc8" providerId="ADAL" clId="{CD8236EF-55DE-7142-A34A-4E98C8A634D1}" dt="2022-09-01T05:33:20.403" v="21043"/>
          <ac:spMkLst>
            <pc:docMk/>
            <pc:sldMk cId="1093754617" sldId="1570"/>
            <ac:spMk id="41" creationId="{01C835B3-2A56-6BE1-6538-4A875C2EED12}"/>
          </ac:spMkLst>
        </pc:spChg>
      </pc:sldChg>
      <pc:sldChg chg="add del">
        <pc:chgData name="Daniel Khashabi" userId="62390808-c838-45e6-be59-d6fd0d208bc8" providerId="ADAL" clId="{CD8236EF-55DE-7142-A34A-4E98C8A634D1}" dt="2022-08-31T22:54:45.659" v="11510" actId="2696"/>
        <pc:sldMkLst>
          <pc:docMk/>
          <pc:sldMk cId="1200905730" sldId="1570"/>
        </pc:sldMkLst>
      </pc:sldChg>
      <pc:sldChg chg="addSp delSp modSp add del mod modAnim modNotes">
        <pc:chgData name="Daniel Khashabi" userId="62390808-c838-45e6-be59-d6fd0d208bc8" providerId="ADAL" clId="{CD8236EF-55DE-7142-A34A-4E98C8A634D1}" dt="2022-08-31T19:44:46.691" v="8272" actId="2696"/>
        <pc:sldMkLst>
          <pc:docMk/>
          <pc:sldMk cId="1770148509" sldId="1570"/>
        </pc:sldMkLst>
        <pc:spChg chg="mod">
          <ac:chgData name="Daniel Khashabi" userId="62390808-c838-45e6-be59-d6fd0d208bc8" providerId="ADAL" clId="{CD8236EF-55DE-7142-A34A-4E98C8A634D1}" dt="2022-08-31T19:12:40.346" v="7042" actId="20577"/>
          <ac:spMkLst>
            <pc:docMk/>
            <pc:sldMk cId="1770148509" sldId="1570"/>
            <ac:spMk id="2" creationId="{8F3C8F81-CFE1-A3B6-3A65-CD3A8D22E441}"/>
          </ac:spMkLst>
        </pc:spChg>
        <pc:spChg chg="mod">
          <ac:chgData name="Daniel Khashabi" userId="62390808-c838-45e6-be59-d6fd0d208bc8" providerId="ADAL" clId="{CD8236EF-55DE-7142-A34A-4E98C8A634D1}" dt="2022-08-31T19:29:51.552" v="7948" actId="20577"/>
          <ac:spMkLst>
            <pc:docMk/>
            <pc:sldMk cId="1770148509" sldId="1570"/>
            <ac:spMk id="3" creationId="{198DE51F-4685-7B9E-1C3F-0EABE3033B29}"/>
          </ac:spMkLst>
        </pc:spChg>
        <pc:spChg chg="add mod">
          <ac:chgData name="Daniel Khashabi" userId="62390808-c838-45e6-be59-d6fd0d208bc8" providerId="ADAL" clId="{CD8236EF-55DE-7142-A34A-4E98C8A634D1}" dt="2022-08-31T19:27:10.842" v="7858" actId="1076"/>
          <ac:spMkLst>
            <pc:docMk/>
            <pc:sldMk cId="1770148509" sldId="1570"/>
            <ac:spMk id="5" creationId="{4B5AD647-92DB-FC04-FCED-D6F1E45C17BD}"/>
          </ac:spMkLst>
        </pc:spChg>
        <pc:spChg chg="add mod">
          <ac:chgData name="Daniel Khashabi" userId="62390808-c838-45e6-be59-d6fd0d208bc8" providerId="ADAL" clId="{CD8236EF-55DE-7142-A34A-4E98C8A634D1}" dt="2022-08-31T19:27:16.308" v="7860" actId="1076"/>
          <ac:spMkLst>
            <pc:docMk/>
            <pc:sldMk cId="1770148509" sldId="1570"/>
            <ac:spMk id="6" creationId="{E38C625C-04A4-FF20-618C-3399DE85E1CF}"/>
          </ac:spMkLst>
        </pc:spChg>
        <pc:spChg chg="add mod">
          <ac:chgData name="Daniel Khashabi" userId="62390808-c838-45e6-be59-d6fd0d208bc8" providerId="ADAL" clId="{CD8236EF-55DE-7142-A34A-4E98C8A634D1}" dt="2022-08-31T19:29:22.137" v="7937" actId="1037"/>
          <ac:spMkLst>
            <pc:docMk/>
            <pc:sldMk cId="1770148509" sldId="1570"/>
            <ac:spMk id="7" creationId="{BC81EB98-4069-D541-5AEC-4FC9F767AED8}"/>
          </ac:spMkLst>
        </pc:spChg>
        <pc:spChg chg="add mod">
          <ac:chgData name="Daniel Khashabi" userId="62390808-c838-45e6-be59-d6fd0d208bc8" providerId="ADAL" clId="{CD8236EF-55DE-7142-A34A-4E98C8A634D1}" dt="2022-08-31T19:29:27.567" v="7943" actId="1037"/>
          <ac:spMkLst>
            <pc:docMk/>
            <pc:sldMk cId="1770148509" sldId="1570"/>
            <ac:spMk id="8" creationId="{D5B876CA-4448-6BD5-CC8E-2FB3C41D2809}"/>
          </ac:spMkLst>
        </pc:spChg>
        <pc:spChg chg="add mod">
          <ac:chgData name="Daniel Khashabi" userId="62390808-c838-45e6-be59-d6fd0d208bc8" providerId="ADAL" clId="{CD8236EF-55DE-7142-A34A-4E98C8A634D1}" dt="2022-08-31T19:29:25.674" v="7940" actId="1038"/>
          <ac:spMkLst>
            <pc:docMk/>
            <pc:sldMk cId="1770148509" sldId="1570"/>
            <ac:spMk id="9" creationId="{DB63110A-58E7-E753-FFB5-A072C7550C44}"/>
          </ac:spMkLst>
        </pc:spChg>
        <pc:spChg chg="mod">
          <ac:chgData name="Daniel Khashabi" userId="62390808-c838-45e6-be59-d6fd0d208bc8" providerId="ADAL" clId="{CD8236EF-55DE-7142-A34A-4E98C8A634D1}" dt="2022-08-31T19:25:36.091" v="7822" actId="1076"/>
          <ac:spMkLst>
            <pc:docMk/>
            <pc:sldMk cId="1770148509" sldId="1570"/>
            <ac:spMk id="41" creationId="{01C835B3-2A56-6BE1-6538-4A875C2EED12}"/>
          </ac:spMkLst>
        </pc:spChg>
        <pc:spChg chg="del">
          <ac:chgData name="Daniel Khashabi" userId="62390808-c838-45e6-be59-d6fd0d208bc8" providerId="ADAL" clId="{CD8236EF-55DE-7142-A34A-4E98C8A634D1}" dt="2022-08-31T19:12:59.233" v="7066" actId="478"/>
          <ac:spMkLst>
            <pc:docMk/>
            <pc:sldMk cId="1770148509" sldId="1570"/>
            <ac:spMk id="42" creationId="{4C59B43C-5D5E-E89E-BDCC-FBF81B1441C8}"/>
          </ac:spMkLst>
        </pc:spChg>
        <pc:spChg chg="del">
          <ac:chgData name="Daniel Khashabi" userId="62390808-c838-45e6-be59-d6fd0d208bc8" providerId="ADAL" clId="{CD8236EF-55DE-7142-A34A-4E98C8A634D1}" dt="2022-08-31T19:12:59.233" v="7066" actId="478"/>
          <ac:spMkLst>
            <pc:docMk/>
            <pc:sldMk cId="1770148509" sldId="1570"/>
            <ac:spMk id="43" creationId="{C2D829C2-A8F1-D041-42D6-D2859AF10B23}"/>
          </ac:spMkLst>
        </pc:spChg>
        <pc:spChg chg="del">
          <ac:chgData name="Daniel Khashabi" userId="62390808-c838-45e6-be59-d6fd0d208bc8" providerId="ADAL" clId="{CD8236EF-55DE-7142-A34A-4E98C8A634D1}" dt="2022-08-31T19:12:59.233" v="7066" actId="478"/>
          <ac:spMkLst>
            <pc:docMk/>
            <pc:sldMk cId="1770148509" sldId="1570"/>
            <ac:spMk id="74" creationId="{42296E2A-EC94-AD91-3B17-F2B3C155D6BA}"/>
          </ac:spMkLst>
        </pc:spChg>
        <pc:spChg chg="del">
          <ac:chgData name="Daniel Khashabi" userId="62390808-c838-45e6-be59-d6fd0d208bc8" providerId="ADAL" clId="{CD8236EF-55DE-7142-A34A-4E98C8A634D1}" dt="2022-08-31T19:12:59.233" v="7066" actId="478"/>
          <ac:spMkLst>
            <pc:docMk/>
            <pc:sldMk cId="1770148509" sldId="1570"/>
            <ac:spMk id="76" creationId="{8A09EE1F-6028-A837-CE32-3B6A9B0FDA36}"/>
          </ac:spMkLst>
        </pc:spChg>
        <pc:spChg chg="del">
          <ac:chgData name="Daniel Khashabi" userId="62390808-c838-45e6-be59-d6fd0d208bc8" providerId="ADAL" clId="{CD8236EF-55DE-7142-A34A-4E98C8A634D1}" dt="2022-08-31T19:12:59.233" v="7066" actId="478"/>
          <ac:spMkLst>
            <pc:docMk/>
            <pc:sldMk cId="1770148509" sldId="1570"/>
            <ac:spMk id="77" creationId="{363E0408-8EA1-F619-855C-5D1A01D15760}"/>
          </ac:spMkLst>
        </pc:spChg>
        <pc:spChg chg="del">
          <ac:chgData name="Daniel Khashabi" userId="62390808-c838-45e6-be59-d6fd0d208bc8" providerId="ADAL" clId="{CD8236EF-55DE-7142-A34A-4E98C8A634D1}" dt="2022-08-31T19:12:47.982" v="7044" actId="478"/>
          <ac:spMkLst>
            <pc:docMk/>
            <pc:sldMk cId="1770148509" sldId="1570"/>
            <ac:spMk id="78" creationId="{7B1A179D-8778-4694-A24F-C816F859E4AB}"/>
          </ac:spMkLst>
        </pc:spChg>
        <pc:grpChg chg="del">
          <ac:chgData name="Daniel Khashabi" userId="62390808-c838-45e6-be59-d6fd0d208bc8" providerId="ADAL" clId="{CD8236EF-55DE-7142-A34A-4E98C8A634D1}" dt="2022-08-31T19:12:59.233" v="7066" actId="478"/>
          <ac:grpSpMkLst>
            <pc:docMk/>
            <pc:sldMk cId="1770148509" sldId="1570"/>
            <ac:grpSpMk id="44" creationId="{ED02CBE6-A69F-7C2B-CBD2-FB15F77DCA30}"/>
          </ac:grpSpMkLst>
        </pc:grpChg>
        <pc:picChg chg="del">
          <ac:chgData name="Daniel Khashabi" userId="62390808-c838-45e6-be59-d6fd0d208bc8" providerId="ADAL" clId="{CD8236EF-55DE-7142-A34A-4E98C8A634D1}" dt="2022-08-31T19:12:59.233" v="7066" actId="478"/>
          <ac:picMkLst>
            <pc:docMk/>
            <pc:sldMk cId="1770148509" sldId="1570"/>
            <ac:picMk id="75" creationId="{6969F951-2F57-D710-36CC-AA0EAC450DA6}"/>
          </ac:picMkLst>
        </pc:picChg>
      </pc:sldChg>
      <pc:sldChg chg="addSp modSp new mod modNotes">
        <pc:chgData name="Daniel Khashabi" userId="62390808-c838-45e6-be59-d6fd0d208bc8" providerId="ADAL" clId="{CD8236EF-55DE-7142-A34A-4E98C8A634D1}" dt="2022-09-01T16:29:59.536" v="23154"/>
        <pc:sldMkLst>
          <pc:docMk/>
          <pc:sldMk cId="3305244186" sldId="1571"/>
        </pc:sldMkLst>
        <pc:spChg chg="mod">
          <ac:chgData name="Daniel Khashabi" userId="62390808-c838-45e6-be59-d6fd0d208bc8" providerId="ADAL" clId="{CD8236EF-55DE-7142-A34A-4E98C8A634D1}" dt="2022-09-01T04:23:29.389" v="19958" actId="20577"/>
          <ac:spMkLst>
            <pc:docMk/>
            <pc:sldMk cId="3305244186" sldId="1571"/>
            <ac:spMk id="2" creationId="{D8871715-09AD-B54E-2D61-53D2EC532FBA}"/>
          </ac:spMkLst>
        </pc:spChg>
        <pc:spChg chg="mod">
          <ac:chgData name="Daniel Khashabi" userId="62390808-c838-45e6-be59-d6fd0d208bc8" providerId="ADAL" clId="{CD8236EF-55DE-7142-A34A-4E98C8A634D1}" dt="2022-08-31T19:33:31.394" v="8051" actId="21"/>
          <ac:spMkLst>
            <pc:docMk/>
            <pc:sldMk cId="3305244186" sldId="1571"/>
            <ac:spMk id="3" creationId="{F01E8DD2-8713-94D6-2901-E70C2C6F89F8}"/>
          </ac:spMkLst>
        </pc:spChg>
        <pc:spChg chg="add mod">
          <ac:chgData name="Daniel Khashabi" userId="62390808-c838-45e6-be59-d6fd0d208bc8" providerId="ADAL" clId="{CD8236EF-55DE-7142-A34A-4E98C8A634D1}" dt="2022-09-01T16:29:59.536" v="23154"/>
          <ac:spMkLst>
            <pc:docMk/>
            <pc:sldMk cId="3305244186" sldId="1571"/>
            <ac:spMk id="4" creationId="{9CD887B2-B9BC-532F-34FC-8E9EDFD28272}"/>
          </ac:spMkLst>
        </pc:spChg>
        <pc:spChg chg="add mod">
          <ac:chgData name="Daniel Khashabi" userId="62390808-c838-45e6-be59-d6fd0d208bc8" providerId="ADAL" clId="{CD8236EF-55DE-7142-A34A-4E98C8A634D1}" dt="2022-09-01T05:33:20.403" v="21043"/>
          <ac:spMkLst>
            <pc:docMk/>
            <pc:sldMk cId="3305244186" sldId="1571"/>
            <ac:spMk id="5" creationId="{88FC157E-79F9-8764-F8B3-E6FFAF4F4C8F}"/>
          </ac:spMkLst>
        </pc:spChg>
        <pc:spChg chg="add mod">
          <ac:chgData name="Daniel Khashabi" userId="62390808-c838-45e6-be59-d6fd0d208bc8" providerId="ADAL" clId="{CD8236EF-55DE-7142-A34A-4E98C8A634D1}" dt="2022-09-01T02:16:22.201" v="17013" actId="1037"/>
          <ac:spMkLst>
            <pc:docMk/>
            <pc:sldMk cId="3305244186" sldId="1571"/>
            <ac:spMk id="7" creationId="{C09A52A0-2F67-4426-76C0-2C6828F60AEC}"/>
          </ac:spMkLst>
        </pc:spChg>
      </pc:sldChg>
      <pc:sldChg chg="add del">
        <pc:chgData name="Daniel Khashabi" userId="62390808-c838-45e6-be59-d6fd0d208bc8" providerId="ADAL" clId="{CD8236EF-55DE-7142-A34A-4E98C8A634D1}" dt="2022-08-31T19:29:36.542" v="7944" actId="2696"/>
        <pc:sldMkLst>
          <pc:docMk/>
          <pc:sldMk cId="3364706811" sldId="1571"/>
        </pc:sldMkLst>
      </pc:sldChg>
      <pc:sldChg chg="add del">
        <pc:chgData name="Daniel Khashabi" userId="62390808-c838-45e6-be59-d6fd0d208bc8" providerId="ADAL" clId="{CD8236EF-55DE-7142-A34A-4E98C8A634D1}" dt="2022-08-31T19:34:52.565" v="8064"/>
        <pc:sldMkLst>
          <pc:docMk/>
          <pc:sldMk cId="344295461" sldId="1572"/>
        </pc:sldMkLst>
      </pc:sldChg>
      <pc:sldChg chg="new del">
        <pc:chgData name="Daniel Khashabi" userId="62390808-c838-45e6-be59-d6fd0d208bc8" providerId="ADAL" clId="{CD8236EF-55DE-7142-A34A-4E98C8A634D1}" dt="2022-08-31T19:34:54.970" v="8066" actId="680"/>
        <pc:sldMkLst>
          <pc:docMk/>
          <pc:sldMk cId="1353417074" sldId="1572"/>
        </pc:sldMkLst>
      </pc:sldChg>
      <pc:sldChg chg="addSp delSp modSp new mod modNotes">
        <pc:chgData name="Daniel Khashabi" userId="62390808-c838-45e6-be59-d6fd0d208bc8" providerId="ADAL" clId="{CD8236EF-55DE-7142-A34A-4E98C8A634D1}" dt="2022-09-01T16:29:59.536" v="23154"/>
        <pc:sldMkLst>
          <pc:docMk/>
          <pc:sldMk cId="3194708139" sldId="1572"/>
        </pc:sldMkLst>
        <pc:spChg chg="add mod">
          <ac:chgData name="Daniel Khashabi" userId="62390808-c838-45e6-be59-d6fd0d208bc8" providerId="ADAL" clId="{CD8236EF-55DE-7142-A34A-4E98C8A634D1}" dt="2022-09-01T16:29:59.536" v="23154"/>
          <ac:spMkLst>
            <pc:docMk/>
            <pc:sldMk cId="3194708139" sldId="1572"/>
            <ac:spMk id="2" creationId="{C886AD31-BF0C-E84B-310D-99DD9A00D31F}"/>
          </ac:spMkLst>
        </pc:spChg>
        <pc:spChg chg="add del mod">
          <ac:chgData name="Daniel Khashabi" userId="62390808-c838-45e6-be59-d6fd0d208bc8" providerId="ADAL" clId="{CD8236EF-55DE-7142-A34A-4E98C8A634D1}" dt="2022-08-31T21:20:23.237" v="8791" actId="478"/>
          <ac:spMkLst>
            <pc:docMk/>
            <pc:sldMk cId="3194708139" sldId="1572"/>
            <ac:spMk id="4" creationId="{82CD255E-7C9D-DDB8-18C9-F76BA5D50460}"/>
          </ac:spMkLst>
        </pc:spChg>
        <pc:picChg chg="add del mod modCrop">
          <ac:chgData name="Daniel Khashabi" userId="62390808-c838-45e6-be59-d6fd0d208bc8" providerId="ADAL" clId="{CD8236EF-55DE-7142-A34A-4E98C8A634D1}" dt="2022-09-01T04:26:06.442" v="19985" actId="478"/>
          <ac:picMkLst>
            <pc:docMk/>
            <pc:sldMk cId="3194708139" sldId="1572"/>
            <ac:picMk id="3" creationId="{D962AF4A-F4F2-22BF-EB86-7498369D4A09}"/>
          </ac:picMkLst>
        </pc:picChg>
        <pc:picChg chg="add mod">
          <ac:chgData name="Daniel Khashabi" userId="62390808-c838-45e6-be59-d6fd0d208bc8" providerId="ADAL" clId="{CD8236EF-55DE-7142-A34A-4E98C8A634D1}" dt="2022-09-01T04:26:06.830" v="19986"/>
          <ac:picMkLst>
            <pc:docMk/>
            <pc:sldMk cId="3194708139" sldId="1572"/>
            <ac:picMk id="5" creationId="{6278A56F-250A-7766-8728-67DE78D347B9}"/>
          </ac:picMkLst>
        </pc:picChg>
      </pc:sldChg>
      <pc:sldChg chg="addSp delSp modSp new mod">
        <pc:chgData name="Daniel Khashabi" userId="62390808-c838-45e6-be59-d6fd0d208bc8" providerId="ADAL" clId="{CD8236EF-55DE-7142-A34A-4E98C8A634D1}" dt="2022-09-01T16:29:59.536" v="23154"/>
        <pc:sldMkLst>
          <pc:docMk/>
          <pc:sldMk cId="1536757298" sldId="1573"/>
        </pc:sldMkLst>
        <pc:spChg chg="mod">
          <ac:chgData name="Daniel Khashabi" userId="62390808-c838-45e6-be59-d6fd0d208bc8" providerId="ADAL" clId="{CD8236EF-55DE-7142-A34A-4E98C8A634D1}" dt="2022-08-31T19:37:39.664" v="8122" actId="20577"/>
          <ac:spMkLst>
            <pc:docMk/>
            <pc:sldMk cId="1536757298" sldId="1573"/>
            <ac:spMk id="2" creationId="{328E6F92-D7C6-098E-F95B-67522B89F14E}"/>
          </ac:spMkLst>
        </pc:spChg>
        <pc:spChg chg="del">
          <ac:chgData name="Daniel Khashabi" userId="62390808-c838-45e6-be59-d6fd0d208bc8" providerId="ADAL" clId="{CD8236EF-55DE-7142-A34A-4E98C8A634D1}" dt="2022-08-31T19:37:46.641" v="8123"/>
          <ac:spMkLst>
            <pc:docMk/>
            <pc:sldMk cId="1536757298" sldId="1573"/>
            <ac:spMk id="3" creationId="{0C9BFA86-A13B-FD56-F953-EC4933A2C4B6}"/>
          </ac:spMkLst>
        </pc:spChg>
        <pc:spChg chg="add mod">
          <ac:chgData name="Daniel Khashabi" userId="62390808-c838-45e6-be59-d6fd0d208bc8" providerId="ADAL" clId="{CD8236EF-55DE-7142-A34A-4E98C8A634D1}" dt="2022-09-01T16:29:59.536" v="23154"/>
          <ac:spMkLst>
            <pc:docMk/>
            <pc:sldMk cId="1536757298" sldId="1573"/>
            <ac:spMk id="3" creationId="{B0325F5F-2CF8-B7BA-0F92-5BF65CD6E326}"/>
          </ac:spMkLst>
        </pc:spChg>
        <pc:picChg chg="add mod">
          <ac:chgData name="Daniel Khashabi" userId="62390808-c838-45e6-be59-d6fd0d208bc8" providerId="ADAL" clId="{CD8236EF-55DE-7142-A34A-4E98C8A634D1}" dt="2022-08-31T19:37:47.526" v="8125" actId="962"/>
          <ac:picMkLst>
            <pc:docMk/>
            <pc:sldMk cId="1536757298" sldId="1573"/>
            <ac:picMk id="5" creationId="{3C6FD2FD-3D2A-957B-BC7B-5D2FF1F31B51}"/>
          </ac:picMkLst>
        </pc:picChg>
      </pc:sldChg>
      <pc:sldChg chg="addSp delSp modSp new mod">
        <pc:chgData name="Daniel Khashabi" userId="62390808-c838-45e6-be59-d6fd0d208bc8" providerId="ADAL" clId="{CD8236EF-55DE-7142-A34A-4E98C8A634D1}" dt="2022-09-01T16:29:59.536" v="23154"/>
        <pc:sldMkLst>
          <pc:docMk/>
          <pc:sldMk cId="3663013417" sldId="1574"/>
        </pc:sldMkLst>
        <pc:spChg chg="mod">
          <ac:chgData name="Daniel Khashabi" userId="62390808-c838-45e6-be59-d6fd0d208bc8" providerId="ADAL" clId="{CD8236EF-55DE-7142-A34A-4E98C8A634D1}" dt="2022-08-31T19:38:46.642" v="8130"/>
          <ac:spMkLst>
            <pc:docMk/>
            <pc:sldMk cId="3663013417" sldId="1574"/>
            <ac:spMk id="2" creationId="{1CC65F6A-079F-52A1-D34D-B8F6E186CBF6}"/>
          </ac:spMkLst>
        </pc:spChg>
        <pc:spChg chg="del">
          <ac:chgData name="Daniel Khashabi" userId="62390808-c838-45e6-be59-d6fd0d208bc8" providerId="ADAL" clId="{CD8236EF-55DE-7142-A34A-4E98C8A634D1}" dt="2022-08-31T19:38:41.455" v="8127"/>
          <ac:spMkLst>
            <pc:docMk/>
            <pc:sldMk cId="3663013417" sldId="1574"/>
            <ac:spMk id="3" creationId="{6ABABBC7-0A42-DA04-00F0-680C44CFB634}"/>
          </ac:spMkLst>
        </pc:spChg>
        <pc:spChg chg="add mod">
          <ac:chgData name="Daniel Khashabi" userId="62390808-c838-45e6-be59-d6fd0d208bc8" providerId="ADAL" clId="{CD8236EF-55DE-7142-A34A-4E98C8A634D1}" dt="2022-09-01T16:29:59.536" v="23154"/>
          <ac:spMkLst>
            <pc:docMk/>
            <pc:sldMk cId="3663013417" sldId="1574"/>
            <ac:spMk id="3" creationId="{D8CDEC36-0C1D-D90F-8D09-591AD077AA16}"/>
          </ac:spMkLst>
        </pc:spChg>
        <pc:picChg chg="add mod">
          <ac:chgData name="Daniel Khashabi" userId="62390808-c838-45e6-be59-d6fd0d208bc8" providerId="ADAL" clId="{CD8236EF-55DE-7142-A34A-4E98C8A634D1}" dt="2022-08-31T19:38:41.866" v="8129" actId="962"/>
          <ac:picMkLst>
            <pc:docMk/>
            <pc:sldMk cId="3663013417" sldId="1574"/>
            <ac:picMk id="5" creationId="{24C91D58-1B0C-D8B3-8E5B-83C9966ECE66}"/>
          </ac:picMkLst>
        </pc:picChg>
      </pc:sldChg>
      <pc:sldChg chg="addSp modSp new del mod modAnim">
        <pc:chgData name="Daniel Khashabi" userId="62390808-c838-45e6-be59-d6fd0d208bc8" providerId="ADAL" clId="{CD8236EF-55DE-7142-A34A-4E98C8A634D1}" dt="2022-08-31T19:44:08.339" v="8271" actId="2696"/>
        <pc:sldMkLst>
          <pc:docMk/>
          <pc:sldMk cId="3799637455" sldId="1575"/>
        </pc:sldMkLst>
        <pc:spChg chg="mod">
          <ac:chgData name="Daniel Khashabi" userId="62390808-c838-45e6-be59-d6fd0d208bc8" providerId="ADAL" clId="{CD8236EF-55DE-7142-A34A-4E98C8A634D1}" dt="2022-08-31T19:44:03.929" v="8270" actId="20577"/>
          <ac:spMkLst>
            <pc:docMk/>
            <pc:sldMk cId="3799637455" sldId="1575"/>
            <ac:spMk id="2" creationId="{DE139304-D398-5726-38EE-D330366E265E}"/>
          </ac:spMkLst>
        </pc:spChg>
        <pc:spChg chg="add mod">
          <ac:chgData name="Daniel Khashabi" userId="62390808-c838-45e6-be59-d6fd0d208bc8" providerId="ADAL" clId="{CD8236EF-55DE-7142-A34A-4E98C8A634D1}" dt="2022-08-31T19:43:45.898" v="8236" actId="1036"/>
          <ac:spMkLst>
            <pc:docMk/>
            <pc:sldMk cId="3799637455" sldId="1575"/>
            <ac:spMk id="4" creationId="{838F1BC8-635B-27AF-CB6A-E7E1D6AD64FE}"/>
          </ac:spMkLst>
        </pc:spChg>
        <pc:spChg chg="add mod">
          <ac:chgData name="Daniel Khashabi" userId="62390808-c838-45e6-be59-d6fd0d208bc8" providerId="ADAL" clId="{CD8236EF-55DE-7142-A34A-4E98C8A634D1}" dt="2022-08-31T19:43:45.898" v="8236" actId="1036"/>
          <ac:spMkLst>
            <pc:docMk/>
            <pc:sldMk cId="3799637455" sldId="1575"/>
            <ac:spMk id="5" creationId="{D66D907F-8B56-2559-0423-288E4BA0EC53}"/>
          </ac:spMkLst>
        </pc:spChg>
        <pc:spChg chg="mod">
          <ac:chgData name="Daniel Khashabi" userId="62390808-c838-45e6-be59-d6fd0d208bc8" providerId="ADAL" clId="{CD8236EF-55DE-7142-A34A-4E98C8A634D1}" dt="2022-08-31T19:43:45.898" v="8236" actId="1036"/>
          <ac:spMkLst>
            <pc:docMk/>
            <pc:sldMk cId="3799637455" sldId="1575"/>
            <ac:spMk id="7" creationId="{25B8A1B7-2433-355A-179C-5E7C803A0CBC}"/>
          </ac:spMkLst>
        </pc:spChg>
        <pc:spChg chg="mod">
          <ac:chgData name="Daniel Khashabi" userId="62390808-c838-45e6-be59-d6fd0d208bc8" providerId="ADAL" clId="{CD8236EF-55DE-7142-A34A-4E98C8A634D1}" dt="2022-08-31T19:43:45.898" v="8236" actId="1036"/>
          <ac:spMkLst>
            <pc:docMk/>
            <pc:sldMk cId="3799637455" sldId="1575"/>
            <ac:spMk id="18" creationId="{086B1F64-0F25-564E-1049-E9E2982DD0AF}"/>
          </ac:spMkLst>
        </pc:spChg>
        <pc:spChg chg="mod">
          <ac:chgData name="Daniel Khashabi" userId="62390808-c838-45e6-be59-d6fd0d208bc8" providerId="ADAL" clId="{CD8236EF-55DE-7142-A34A-4E98C8A634D1}" dt="2022-08-31T19:43:45.898" v="8236" actId="1036"/>
          <ac:spMkLst>
            <pc:docMk/>
            <pc:sldMk cId="3799637455" sldId="1575"/>
            <ac:spMk id="19" creationId="{4B5407D8-44C0-CF6E-2051-A2EF0405EB33}"/>
          </ac:spMkLst>
        </pc:spChg>
        <pc:spChg chg="mod">
          <ac:chgData name="Daniel Khashabi" userId="62390808-c838-45e6-be59-d6fd0d208bc8" providerId="ADAL" clId="{CD8236EF-55DE-7142-A34A-4E98C8A634D1}" dt="2022-08-31T19:43:45.898" v="8236" actId="1036"/>
          <ac:spMkLst>
            <pc:docMk/>
            <pc:sldMk cId="3799637455" sldId="1575"/>
            <ac:spMk id="22" creationId="{35D97F08-1018-3CB1-C14D-CAD721040274}"/>
          </ac:spMkLst>
        </pc:spChg>
        <pc:spChg chg="mod">
          <ac:chgData name="Daniel Khashabi" userId="62390808-c838-45e6-be59-d6fd0d208bc8" providerId="ADAL" clId="{CD8236EF-55DE-7142-A34A-4E98C8A634D1}" dt="2022-08-31T19:43:45.898" v="8236" actId="1036"/>
          <ac:spMkLst>
            <pc:docMk/>
            <pc:sldMk cId="3799637455" sldId="1575"/>
            <ac:spMk id="23" creationId="{B3107559-B6A6-77CE-6723-02AE781D91A7}"/>
          </ac:spMkLst>
        </pc:spChg>
        <pc:spChg chg="mod">
          <ac:chgData name="Daniel Khashabi" userId="62390808-c838-45e6-be59-d6fd0d208bc8" providerId="ADAL" clId="{CD8236EF-55DE-7142-A34A-4E98C8A634D1}" dt="2022-08-31T19:43:45.898" v="8236" actId="1036"/>
          <ac:spMkLst>
            <pc:docMk/>
            <pc:sldMk cId="3799637455" sldId="1575"/>
            <ac:spMk id="24" creationId="{C3DD673B-291B-3D36-A054-C8E69E14BA4F}"/>
          </ac:spMkLst>
        </pc:spChg>
        <pc:spChg chg="mod">
          <ac:chgData name="Daniel Khashabi" userId="62390808-c838-45e6-be59-d6fd0d208bc8" providerId="ADAL" clId="{CD8236EF-55DE-7142-A34A-4E98C8A634D1}" dt="2022-08-31T19:43:45.898" v="8236" actId="1036"/>
          <ac:spMkLst>
            <pc:docMk/>
            <pc:sldMk cId="3799637455" sldId="1575"/>
            <ac:spMk id="25" creationId="{C69089D9-0ADA-60E7-662D-FA883C73E954}"/>
          </ac:spMkLst>
        </pc:spChg>
        <pc:spChg chg="mod">
          <ac:chgData name="Daniel Khashabi" userId="62390808-c838-45e6-be59-d6fd0d208bc8" providerId="ADAL" clId="{CD8236EF-55DE-7142-A34A-4E98C8A634D1}" dt="2022-08-31T19:43:45.898" v="8236" actId="1036"/>
          <ac:spMkLst>
            <pc:docMk/>
            <pc:sldMk cId="3799637455" sldId="1575"/>
            <ac:spMk id="26" creationId="{B293F8C0-312D-09B5-1A55-1D265E5AC92F}"/>
          </ac:spMkLst>
        </pc:spChg>
        <pc:spChg chg="mod">
          <ac:chgData name="Daniel Khashabi" userId="62390808-c838-45e6-be59-d6fd0d208bc8" providerId="ADAL" clId="{CD8236EF-55DE-7142-A34A-4E98C8A634D1}" dt="2022-08-31T19:43:45.898" v="8236" actId="1036"/>
          <ac:spMkLst>
            <pc:docMk/>
            <pc:sldMk cId="3799637455" sldId="1575"/>
            <ac:spMk id="27" creationId="{62D07D54-F3A8-AAEE-74DC-7DCED58E2061}"/>
          </ac:spMkLst>
        </pc:spChg>
        <pc:spChg chg="mod">
          <ac:chgData name="Daniel Khashabi" userId="62390808-c838-45e6-be59-d6fd0d208bc8" providerId="ADAL" clId="{CD8236EF-55DE-7142-A34A-4E98C8A634D1}" dt="2022-08-31T19:43:45.898" v="8236" actId="1036"/>
          <ac:spMkLst>
            <pc:docMk/>
            <pc:sldMk cId="3799637455" sldId="1575"/>
            <ac:spMk id="33" creationId="{FC1FAF94-C66B-C617-9A4A-621A533FFBF5}"/>
          </ac:spMkLst>
        </pc:spChg>
        <pc:spChg chg="mod">
          <ac:chgData name="Daniel Khashabi" userId="62390808-c838-45e6-be59-d6fd0d208bc8" providerId="ADAL" clId="{CD8236EF-55DE-7142-A34A-4E98C8A634D1}" dt="2022-08-31T19:43:45.898" v="8236" actId="1036"/>
          <ac:spMkLst>
            <pc:docMk/>
            <pc:sldMk cId="3799637455" sldId="1575"/>
            <ac:spMk id="34" creationId="{0A5E79AB-687D-A62C-2663-F3EEFA0CDD7C}"/>
          </ac:spMkLst>
        </pc:spChg>
        <pc:spChg chg="mod">
          <ac:chgData name="Daniel Khashabi" userId="62390808-c838-45e6-be59-d6fd0d208bc8" providerId="ADAL" clId="{CD8236EF-55DE-7142-A34A-4E98C8A634D1}" dt="2022-08-31T19:43:45.898" v="8236" actId="1036"/>
          <ac:spMkLst>
            <pc:docMk/>
            <pc:sldMk cId="3799637455" sldId="1575"/>
            <ac:spMk id="35" creationId="{02A9AB33-0306-5905-C0AD-9D685579FE9A}"/>
          </ac:spMkLst>
        </pc:spChg>
        <pc:spChg chg="add mod">
          <ac:chgData name="Daniel Khashabi" userId="62390808-c838-45e6-be59-d6fd0d208bc8" providerId="ADAL" clId="{CD8236EF-55DE-7142-A34A-4E98C8A634D1}" dt="2022-08-31T19:43:45.898" v="8236" actId="1036"/>
          <ac:spMkLst>
            <pc:docMk/>
            <pc:sldMk cId="3799637455" sldId="1575"/>
            <ac:spMk id="36" creationId="{F541A154-C847-5850-E85B-D8E9603F610B}"/>
          </ac:spMkLst>
        </pc:spChg>
        <pc:spChg chg="add mod">
          <ac:chgData name="Daniel Khashabi" userId="62390808-c838-45e6-be59-d6fd0d208bc8" providerId="ADAL" clId="{CD8236EF-55DE-7142-A34A-4E98C8A634D1}" dt="2022-08-31T19:43:52.931" v="8242" actId="20577"/>
          <ac:spMkLst>
            <pc:docMk/>
            <pc:sldMk cId="3799637455" sldId="1575"/>
            <ac:spMk id="38" creationId="{DDA3B196-10C5-591A-B81F-5174F93E803D}"/>
          </ac:spMkLst>
        </pc:spChg>
        <pc:spChg chg="add mod">
          <ac:chgData name="Daniel Khashabi" userId="62390808-c838-45e6-be59-d6fd0d208bc8" providerId="ADAL" clId="{CD8236EF-55DE-7142-A34A-4E98C8A634D1}" dt="2022-08-31T19:43:45.898" v="8236" actId="1036"/>
          <ac:spMkLst>
            <pc:docMk/>
            <pc:sldMk cId="3799637455" sldId="1575"/>
            <ac:spMk id="39" creationId="{EF42CE90-FFB1-0BDE-9615-182474443BD7}"/>
          </ac:spMkLst>
        </pc:spChg>
        <pc:grpChg chg="add mod">
          <ac:chgData name="Daniel Khashabi" userId="62390808-c838-45e6-be59-d6fd0d208bc8" providerId="ADAL" clId="{CD8236EF-55DE-7142-A34A-4E98C8A634D1}" dt="2022-08-31T19:43:45.898" v="8236" actId="1036"/>
          <ac:grpSpMkLst>
            <pc:docMk/>
            <pc:sldMk cId="3799637455" sldId="1575"/>
            <ac:grpSpMk id="6" creationId="{27A93BC3-C97B-513A-64A8-68702F8ED60A}"/>
          </ac:grpSpMkLst>
        </pc:grpChg>
        <pc:grpChg chg="mod">
          <ac:chgData name="Daniel Khashabi" userId="62390808-c838-45e6-be59-d6fd0d208bc8" providerId="ADAL" clId="{CD8236EF-55DE-7142-A34A-4E98C8A634D1}" dt="2022-08-31T19:43:45.898" v="8236" actId="1036"/>
          <ac:grpSpMkLst>
            <pc:docMk/>
            <pc:sldMk cId="3799637455" sldId="1575"/>
            <ac:grpSpMk id="8" creationId="{FF47FCF7-CD9A-CAAA-D6ED-3F75714BC37B}"/>
          </ac:grpSpMkLst>
        </pc:grpChg>
        <pc:grpChg chg="mod">
          <ac:chgData name="Daniel Khashabi" userId="62390808-c838-45e6-be59-d6fd0d208bc8" providerId="ADAL" clId="{CD8236EF-55DE-7142-A34A-4E98C8A634D1}" dt="2022-08-31T19:43:45.898" v="8236" actId="1036"/>
          <ac:grpSpMkLst>
            <pc:docMk/>
            <pc:sldMk cId="3799637455" sldId="1575"/>
            <ac:grpSpMk id="16" creationId="{7F24B50F-DDB6-F5E8-DFBA-5ED7D4CD9A2B}"/>
          </ac:grpSpMkLst>
        </pc:grpChg>
        <pc:picChg chg="add mod">
          <ac:chgData name="Daniel Khashabi" userId="62390808-c838-45e6-be59-d6fd0d208bc8" providerId="ADAL" clId="{CD8236EF-55DE-7142-A34A-4E98C8A634D1}" dt="2022-08-31T19:43:45.898" v="8236" actId="1036"/>
          <ac:picMkLst>
            <pc:docMk/>
            <pc:sldMk cId="3799637455" sldId="1575"/>
            <ac:picMk id="37" creationId="{9022AD6F-496F-304E-D927-FD4FA5AF32F6}"/>
          </ac:picMkLst>
        </pc:picChg>
        <pc:cxnChg chg="mod">
          <ac:chgData name="Daniel Khashabi" userId="62390808-c838-45e6-be59-d6fd0d208bc8" providerId="ADAL" clId="{CD8236EF-55DE-7142-A34A-4E98C8A634D1}" dt="2022-08-31T19:43:45.898" v="8236" actId="1036"/>
          <ac:cxnSpMkLst>
            <pc:docMk/>
            <pc:sldMk cId="3799637455" sldId="1575"/>
            <ac:cxnSpMk id="9" creationId="{71C702DE-036B-16B9-77EF-F3EFAA68B6F3}"/>
          </ac:cxnSpMkLst>
        </pc:cxnChg>
        <pc:cxnChg chg="mod">
          <ac:chgData name="Daniel Khashabi" userId="62390808-c838-45e6-be59-d6fd0d208bc8" providerId="ADAL" clId="{CD8236EF-55DE-7142-A34A-4E98C8A634D1}" dt="2022-08-31T19:43:45.898" v="8236" actId="1036"/>
          <ac:cxnSpMkLst>
            <pc:docMk/>
            <pc:sldMk cId="3799637455" sldId="1575"/>
            <ac:cxnSpMk id="10" creationId="{7FE5B703-FBA8-1F14-22DE-35FA2A343CD1}"/>
          </ac:cxnSpMkLst>
        </pc:cxnChg>
        <pc:cxnChg chg="mod">
          <ac:chgData name="Daniel Khashabi" userId="62390808-c838-45e6-be59-d6fd0d208bc8" providerId="ADAL" clId="{CD8236EF-55DE-7142-A34A-4E98C8A634D1}" dt="2022-08-31T19:43:45.898" v="8236" actId="1036"/>
          <ac:cxnSpMkLst>
            <pc:docMk/>
            <pc:sldMk cId="3799637455" sldId="1575"/>
            <ac:cxnSpMk id="11" creationId="{592DF751-357D-FD0E-B024-71DB0AC4FF85}"/>
          </ac:cxnSpMkLst>
        </pc:cxnChg>
        <pc:cxnChg chg="mod">
          <ac:chgData name="Daniel Khashabi" userId="62390808-c838-45e6-be59-d6fd0d208bc8" providerId="ADAL" clId="{CD8236EF-55DE-7142-A34A-4E98C8A634D1}" dt="2022-08-31T19:43:45.898" v="8236" actId="1036"/>
          <ac:cxnSpMkLst>
            <pc:docMk/>
            <pc:sldMk cId="3799637455" sldId="1575"/>
            <ac:cxnSpMk id="12" creationId="{6F22CEBB-A587-6290-01AA-E2370A3A52FF}"/>
          </ac:cxnSpMkLst>
        </pc:cxnChg>
        <pc:cxnChg chg="mod">
          <ac:chgData name="Daniel Khashabi" userId="62390808-c838-45e6-be59-d6fd0d208bc8" providerId="ADAL" clId="{CD8236EF-55DE-7142-A34A-4E98C8A634D1}" dt="2022-08-31T19:43:45.898" v="8236" actId="1036"/>
          <ac:cxnSpMkLst>
            <pc:docMk/>
            <pc:sldMk cId="3799637455" sldId="1575"/>
            <ac:cxnSpMk id="13" creationId="{9E1F4645-FB69-1B3F-9896-74079EBE98CF}"/>
          </ac:cxnSpMkLst>
        </pc:cxnChg>
        <pc:cxnChg chg="mod">
          <ac:chgData name="Daniel Khashabi" userId="62390808-c838-45e6-be59-d6fd0d208bc8" providerId="ADAL" clId="{CD8236EF-55DE-7142-A34A-4E98C8A634D1}" dt="2022-08-31T19:43:45.898" v="8236" actId="1036"/>
          <ac:cxnSpMkLst>
            <pc:docMk/>
            <pc:sldMk cId="3799637455" sldId="1575"/>
            <ac:cxnSpMk id="14" creationId="{17AE4C15-526C-A9DD-6AD6-B57ED4F929BF}"/>
          </ac:cxnSpMkLst>
        </pc:cxnChg>
        <pc:cxnChg chg="mod">
          <ac:chgData name="Daniel Khashabi" userId="62390808-c838-45e6-be59-d6fd0d208bc8" providerId="ADAL" clId="{CD8236EF-55DE-7142-A34A-4E98C8A634D1}" dt="2022-08-31T19:43:45.898" v="8236" actId="1036"/>
          <ac:cxnSpMkLst>
            <pc:docMk/>
            <pc:sldMk cId="3799637455" sldId="1575"/>
            <ac:cxnSpMk id="15" creationId="{4AD71150-A202-7B13-49C5-68F9CA3D817E}"/>
          </ac:cxnSpMkLst>
        </pc:cxnChg>
        <pc:cxnChg chg="mod">
          <ac:chgData name="Daniel Khashabi" userId="62390808-c838-45e6-be59-d6fd0d208bc8" providerId="ADAL" clId="{CD8236EF-55DE-7142-A34A-4E98C8A634D1}" dt="2022-08-31T19:43:45.898" v="8236" actId="1036"/>
          <ac:cxnSpMkLst>
            <pc:docMk/>
            <pc:sldMk cId="3799637455" sldId="1575"/>
            <ac:cxnSpMk id="17" creationId="{E5E024ED-1CC0-BEC1-B2F5-EF106CE64D26}"/>
          </ac:cxnSpMkLst>
        </pc:cxnChg>
        <pc:cxnChg chg="mod">
          <ac:chgData name="Daniel Khashabi" userId="62390808-c838-45e6-be59-d6fd0d208bc8" providerId="ADAL" clId="{CD8236EF-55DE-7142-A34A-4E98C8A634D1}" dt="2022-08-31T19:43:45.898" v="8236" actId="1036"/>
          <ac:cxnSpMkLst>
            <pc:docMk/>
            <pc:sldMk cId="3799637455" sldId="1575"/>
            <ac:cxnSpMk id="20" creationId="{75B5482F-E52B-1255-AFAA-5AFE69049577}"/>
          </ac:cxnSpMkLst>
        </pc:cxnChg>
        <pc:cxnChg chg="mod">
          <ac:chgData name="Daniel Khashabi" userId="62390808-c838-45e6-be59-d6fd0d208bc8" providerId="ADAL" clId="{CD8236EF-55DE-7142-A34A-4E98C8A634D1}" dt="2022-08-31T19:43:45.898" v="8236" actId="1036"/>
          <ac:cxnSpMkLst>
            <pc:docMk/>
            <pc:sldMk cId="3799637455" sldId="1575"/>
            <ac:cxnSpMk id="21" creationId="{3EF1CAF4-F11B-FA28-6429-5C79D349F5A0}"/>
          </ac:cxnSpMkLst>
        </pc:cxnChg>
        <pc:cxnChg chg="mod">
          <ac:chgData name="Daniel Khashabi" userId="62390808-c838-45e6-be59-d6fd0d208bc8" providerId="ADAL" clId="{CD8236EF-55DE-7142-A34A-4E98C8A634D1}" dt="2022-08-31T19:43:45.898" v="8236" actId="1036"/>
          <ac:cxnSpMkLst>
            <pc:docMk/>
            <pc:sldMk cId="3799637455" sldId="1575"/>
            <ac:cxnSpMk id="28" creationId="{AFA413AE-8895-DA67-A9BD-7F76BE1283E1}"/>
          </ac:cxnSpMkLst>
        </pc:cxnChg>
        <pc:cxnChg chg="mod">
          <ac:chgData name="Daniel Khashabi" userId="62390808-c838-45e6-be59-d6fd0d208bc8" providerId="ADAL" clId="{CD8236EF-55DE-7142-A34A-4E98C8A634D1}" dt="2022-08-31T19:43:45.898" v="8236" actId="1036"/>
          <ac:cxnSpMkLst>
            <pc:docMk/>
            <pc:sldMk cId="3799637455" sldId="1575"/>
            <ac:cxnSpMk id="29" creationId="{1A5C1ABC-7787-32CD-F24E-F014AC16F2AD}"/>
          </ac:cxnSpMkLst>
        </pc:cxnChg>
        <pc:cxnChg chg="mod">
          <ac:chgData name="Daniel Khashabi" userId="62390808-c838-45e6-be59-d6fd0d208bc8" providerId="ADAL" clId="{CD8236EF-55DE-7142-A34A-4E98C8A634D1}" dt="2022-08-31T19:43:45.898" v="8236" actId="1036"/>
          <ac:cxnSpMkLst>
            <pc:docMk/>
            <pc:sldMk cId="3799637455" sldId="1575"/>
            <ac:cxnSpMk id="30" creationId="{6867A586-2EBE-BB53-DAD4-56581BB8A9EB}"/>
          </ac:cxnSpMkLst>
        </pc:cxnChg>
        <pc:cxnChg chg="mod">
          <ac:chgData name="Daniel Khashabi" userId="62390808-c838-45e6-be59-d6fd0d208bc8" providerId="ADAL" clId="{CD8236EF-55DE-7142-A34A-4E98C8A634D1}" dt="2022-08-31T19:43:45.898" v="8236" actId="1036"/>
          <ac:cxnSpMkLst>
            <pc:docMk/>
            <pc:sldMk cId="3799637455" sldId="1575"/>
            <ac:cxnSpMk id="31" creationId="{A518E6A9-6ADB-29F2-BC9D-64921764F9A3}"/>
          </ac:cxnSpMkLst>
        </pc:cxnChg>
        <pc:cxnChg chg="mod">
          <ac:chgData name="Daniel Khashabi" userId="62390808-c838-45e6-be59-d6fd0d208bc8" providerId="ADAL" clId="{CD8236EF-55DE-7142-A34A-4E98C8A634D1}" dt="2022-08-31T19:43:45.898" v="8236" actId="1036"/>
          <ac:cxnSpMkLst>
            <pc:docMk/>
            <pc:sldMk cId="3799637455" sldId="1575"/>
            <ac:cxnSpMk id="32" creationId="{3CBFC054-C903-33D3-743D-65F08811BFA1}"/>
          </ac:cxnSpMkLst>
        </pc:cxnChg>
      </pc:sldChg>
      <pc:sldChg chg="add del">
        <pc:chgData name="Daniel Khashabi" userId="62390808-c838-45e6-be59-d6fd0d208bc8" providerId="ADAL" clId="{CD8236EF-55DE-7142-A34A-4E98C8A634D1}" dt="2022-09-01T04:00:44.173" v="19563" actId="2696"/>
        <pc:sldMkLst>
          <pc:docMk/>
          <pc:sldMk cId="313726188" sldId="1576"/>
        </pc:sldMkLst>
      </pc:sldChg>
      <pc:sldChg chg="add del">
        <pc:chgData name="Daniel Khashabi" userId="62390808-c838-45e6-be59-d6fd0d208bc8" providerId="ADAL" clId="{CD8236EF-55DE-7142-A34A-4E98C8A634D1}" dt="2022-09-01T00:28:34.976" v="13130" actId="2696"/>
        <pc:sldMkLst>
          <pc:docMk/>
          <pc:sldMk cId="3258651259" sldId="1576"/>
        </pc:sldMkLst>
      </pc:sldChg>
      <pc:sldChg chg="addSp delSp modSp add mod modNotes">
        <pc:chgData name="Daniel Khashabi" userId="62390808-c838-45e6-be59-d6fd0d208bc8" providerId="ADAL" clId="{CD8236EF-55DE-7142-A34A-4E98C8A634D1}" dt="2022-09-01T16:29:59.536" v="23154"/>
        <pc:sldMkLst>
          <pc:docMk/>
          <pc:sldMk cId="3672485548" sldId="1577"/>
        </pc:sldMkLst>
        <pc:spChg chg="add mod">
          <ac:chgData name="Daniel Khashabi" userId="62390808-c838-45e6-be59-d6fd0d208bc8" providerId="ADAL" clId="{CD8236EF-55DE-7142-A34A-4E98C8A634D1}" dt="2022-09-01T16:29:59.536" v="23154"/>
          <ac:spMkLst>
            <pc:docMk/>
            <pc:sldMk cId="3672485548" sldId="1577"/>
            <ac:spMk id="3" creationId="{B277E8CC-28D4-A490-3DBF-179D2EE694DC}"/>
          </ac:spMkLst>
        </pc:spChg>
        <pc:spChg chg="del">
          <ac:chgData name="Daniel Khashabi" userId="62390808-c838-45e6-be59-d6fd0d208bc8" providerId="ADAL" clId="{CD8236EF-55DE-7142-A34A-4E98C8A634D1}" dt="2022-08-31T21:20:49.365" v="8804" actId="478"/>
          <ac:spMkLst>
            <pc:docMk/>
            <pc:sldMk cId="3672485548" sldId="1577"/>
            <ac:spMk id="4" creationId="{82CD255E-7C9D-DDB8-18C9-F76BA5D50460}"/>
          </ac:spMkLst>
        </pc:spChg>
        <pc:picChg chg="add mod">
          <ac:chgData name="Daniel Khashabi" userId="62390808-c838-45e6-be59-d6fd0d208bc8" providerId="ADAL" clId="{CD8236EF-55DE-7142-A34A-4E98C8A634D1}" dt="2022-08-31T21:20:49.764" v="8805"/>
          <ac:picMkLst>
            <pc:docMk/>
            <pc:sldMk cId="3672485548" sldId="1577"/>
            <ac:picMk id="2" creationId="{DD7E20CC-221A-1C81-DE79-A820EB3F7767}"/>
          </ac:picMkLst>
        </pc:picChg>
        <pc:picChg chg="add del mod">
          <ac:chgData name="Daniel Khashabi" userId="62390808-c838-45e6-be59-d6fd0d208bc8" providerId="ADAL" clId="{CD8236EF-55DE-7142-A34A-4E98C8A634D1}" dt="2022-08-31T21:20:45.337" v="8803" actId="21"/>
          <ac:picMkLst>
            <pc:docMk/>
            <pc:sldMk cId="3672485548" sldId="1577"/>
            <ac:picMk id="3" creationId="{D962AF4A-F4F2-22BF-EB86-7498369D4A09}"/>
          </ac:picMkLst>
        </pc:picChg>
        <pc:picChg chg="add del mod">
          <ac:chgData name="Daniel Khashabi" userId="62390808-c838-45e6-be59-d6fd0d208bc8" providerId="ADAL" clId="{CD8236EF-55DE-7142-A34A-4E98C8A634D1}" dt="2022-09-01T04:25:56.415" v="19969" actId="21"/>
          <ac:picMkLst>
            <pc:docMk/>
            <pc:sldMk cId="3672485548" sldId="1577"/>
            <ac:picMk id="5" creationId="{92D88023-48CF-80D0-145E-C4619E00426A}"/>
          </ac:picMkLst>
        </pc:picChg>
        <pc:picChg chg="add del mod">
          <ac:chgData name="Daniel Khashabi" userId="62390808-c838-45e6-be59-d6fd0d208bc8" providerId="ADAL" clId="{CD8236EF-55DE-7142-A34A-4E98C8A634D1}" dt="2022-09-01T04:25:59.082" v="19975" actId="21"/>
          <ac:picMkLst>
            <pc:docMk/>
            <pc:sldMk cId="3672485548" sldId="1577"/>
            <ac:picMk id="6" creationId="{3C4F344F-9405-931D-E2FE-AB114E67E3BF}"/>
          </ac:picMkLst>
        </pc:picChg>
        <pc:picChg chg="add del mod">
          <ac:chgData name="Daniel Khashabi" userId="62390808-c838-45e6-be59-d6fd0d208bc8" providerId="ADAL" clId="{CD8236EF-55DE-7142-A34A-4E98C8A634D1}" dt="2022-09-01T04:26:01.155" v="19982" actId="21"/>
          <ac:picMkLst>
            <pc:docMk/>
            <pc:sldMk cId="3672485548" sldId="1577"/>
            <ac:picMk id="7" creationId="{A760DEFD-AC65-7D3F-D6A9-EE56B3CB32B7}"/>
          </ac:picMkLst>
        </pc:picChg>
        <pc:picChg chg="add del mod">
          <ac:chgData name="Daniel Khashabi" userId="62390808-c838-45e6-be59-d6fd0d208bc8" providerId="ADAL" clId="{CD8236EF-55DE-7142-A34A-4E98C8A634D1}" dt="2022-09-01T04:26:03.175" v="19984" actId="21"/>
          <ac:picMkLst>
            <pc:docMk/>
            <pc:sldMk cId="3672485548" sldId="1577"/>
            <ac:picMk id="8" creationId="{EFE44CAB-3B87-9EF9-0069-0D5E76B9ADEB}"/>
          </ac:picMkLst>
        </pc:picChg>
      </pc:sldChg>
      <pc:sldChg chg="addSp delSp modSp add del mod modShow modNotes">
        <pc:chgData name="Daniel Khashabi" userId="62390808-c838-45e6-be59-d6fd0d208bc8" providerId="ADAL" clId="{CD8236EF-55DE-7142-A34A-4E98C8A634D1}" dt="2022-09-01T16:30:34.619" v="23156" actId="2696"/>
        <pc:sldMkLst>
          <pc:docMk/>
          <pc:sldMk cId="622155542" sldId="1578"/>
        </pc:sldMkLst>
        <pc:spChg chg="add mod">
          <ac:chgData name="Daniel Khashabi" userId="62390808-c838-45e6-be59-d6fd0d208bc8" providerId="ADAL" clId="{CD8236EF-55DE-7142-A34A-4E98C8A634D1}" dt="2022-08-31T21:30:38.768" v="9071" actId="1037"/>
          <ac:spMkLst>
            <pc:docMk/>
            <pc:sldMk cId="622155542" sldId="1578"/>
            <ac:spMk id="3" creationId="{994A9E6D-A945-F187-679B-1E024731C47B}"/>
          </ac:spMkLst>
        </pc:spChg>
        <pc:spChg chg="add mod">
          <ac:chgData name="Daniel Khashabi" userId="62390808-c838-45e6-be59-d6fd0d208bc8" providerId="ADAL" clId="{CD8236EF-55DE-7142-A34A-4E98C8A634D1}" dt="2022-09-01T16:29:59.536" v="23154"/>
          <ac:spMkLst>
            <pc:docMk/>
            <pc:sldMk cId="622155542" sldId="1578"/>
            <ac:spMk id="5" creationId="{A4982D53-D1AC-6304-1A33-4CDCEEBFADD9}"/>
          </ac:spMkLst>
        </pc:spChg>
        <pc:picChg chg="add mod">
          <ac:chgData name="Daniel Khashabi" userId="62390808-c838-45e6-be59-d6fd0d208bc8" providerId="ADAL" clId="{CD8236EF-55DE-7142-A34A-4E98C8A634D1}" dt="2022-08-31T21:30:38.768" v="9071" actId="1037"/>
          <ac:picMkLst>
            <pc:docMk/>
            <pc:sldMk cId="622155542" sldId="1578"/>
            <ac:picMk id="2" creationId="{7CA2D67D-A0BF-AD25-5F1A-95B659E8C630}"/>
          </ac:picMkLst>
        </pc:picChg>
        <pc:picChg chg="add mod">
          <ac:chgData name="Daniel Khashabi" userId="62390808-c838-45e6-be59-d6fd0d208bc8" providerId="ADAL" clId="{CD8236EF-55DE-7142-A34A-4E98C8A634D1}" dt="2022-08-31T21:30:38.768" v="9071" actId="1037"/>
          <ac:picMkLst>
            <pc:docMk/>
            <pc:sldMk cId="622155542" sldId="1578"/>
            <ac:picMk id="4" creationId="{87807D4D-528B-BDCC-CA2F-F1DF562F6101}"/>
          </ac:picMkLst>
        </pc:picChg>
        <pc:picChg chg="del">
          <ac:chgData name="Daniel Khashabi" userId="62390808-c838-45e6-be59-d6fd0d208bc8" providerId="ADAL" clId="{CD8236EF-55DE-7142-A34A-4E98C8A634D1}" dt="2022-08-31T21:30:35.656" v="9056" actId="478"/>
          <ac:picMkLst>
            <pc:docMk/>
            <pc:sldMk cId="622155542" sldId="1578"/>
            <ac:picMk id="5" creationId="{0A577478-D1C1-D771-ED20-9A62BD810B81}"/>
          </ac:picMkLst>
        </pc:picChg>
      </pc:sldChg>
      <pc:sldChg chg="addSp delSp modSp add mod ord modAnim modNotes">
        <pc:chgData name="Daniel Khashabi" userId="62390808-c838-45e6-be59-d6fd0d208bc8" providerId="ADAL" clId="{CD8236EF-55DE-7142-A34A-4E98C8A634D1}" dt="2022-09-01T16:29:59.536" v="23154"/>
        <pc:sldMkLst>
          <pc:docMk/>
          <pc:sldMk cId="631293151" sldId="1579"/>
        </pc:sldMkLst>
        <pc:spChg chg="add mod">
          <ac:chgData name="Daniel Khashabi" userId="62390808-c838-45e6-be59-d6fd0d208bc8" providerId="ADAL" clId="{CD8236EF-55DE-7142-A34A-4E98C8A634D1}" dt="2022-09-01T16:29:59.536" v="23154"/>
          <ac:spMkLst>
            <pc:docMk/>
            <pc:sldMk cId="631293151" sldId="1579"/>
            <ac:spMk id="2" creationId="{A31ACD82-24CB-674F-BEB0-C406B25740E2}"/>
          </ac:spMkLst>
        </pc:spChg>
        <pc:spChg chg="add del mod">
          <ac:chgData name="Daniel Khashabi" userId="62390808-c838-45e6-be59-d6fd0d208bc8" providerId="ADAL" clId="{CD8236EF-55DE-7142-A34A-4E98C8A634D1}" dt="2022-08-31T21:46:33.672" v="9214" actId="478"/>
          <ac:spMkLst>
            <pc:docMk/>
            <pc:sldMk cId="631293151" sldId="1579"/>
            <ac:spMk id="2" creationId="{FF45CA15-4FD1-D7DB-8C0B-B1167B30E641}"/>
          </ac:spMkLst>
        </pc:spChg>
        <pc:spChg chg="mod">
          <ac:chgData name="Daniel Khashabi" userId="62390808-c838-45e6-be59-d6fd0d208bc8" providerId="ADAL" clId="{CD8236EF-55DE-7142-A34A-4E98C8A634D1}" dt="2022-08-31T22:34:24.453" v="10915" actId="1038"/>
          <ac:spMkLst>
            <pc:docMk/>
            <pc:sldMk cId="631293151" sldId="1579"/>
            <ac:spMk id="3" creationId="{2411FDAB-D6D2-2456-F626-25E621A0085C}"/>
          </ac:spMkLst>
        </pc:spChg>
        <pc:spChg chg="add mod">
          <ac:chgData name="Daniel Khashabi" userId="62390808-c838-45e6-be59-d6fd0d208bc8" providerId="ADAL" clId="{CD8236EF-55DE-7142-A34A-4E98C8A634D1}" dt="2022-09-01T05:33:20.403" v="21043"/>
          <ac:spMkLst>
            <pc:docMk/>
            <pc:sldMk cId="631293151" sldId="1579"/>
            <ac:spMk id="6" creationId="{90DA248A-9AE0-0E5E-F388-3A6793ED1E91}"/>
          </ac:spMkLst>
        </pc:spChg>
        <pc:spChg chg="add del mod">
          <ac:chgData name="Daniel Khashabi" userId="62390808-c838-45e6-be59-d6fd0d208bc8" providerId="ADAL" clId="{CD8236EF-55DE-7142-A34A-4E98C8A634D1}" dt="2022-08-31T21:55:49.867" v="9676" actId="478"/>
          <ac:spMkLst>
            <pc:docMk/>
            <pc:sldMk cId="631293151" sldId="1579"/>
            <ac:spMk id="7" creationId="{D4B6190C-77BF-EE0C-2039-24BFA9E58FE1}"/>
          </ac:spMkLst>
        </pc:spChg>
        <pc:spChg chg="mod">
          <ac:chgData name="Daniel Khashabi" userId="62390808-c838-45e6-be59-d6fd0d208bc8" providerId="ADAL" clId="{CD8236EF-55DE-7142-A34A-4E98C8A634D1}" dt="2022-09-01T14:50:14.158" v="22257" actId="20577"/>
          <ac:spMkLst>
            <pc:docMk/>
            <pc:sldMk cId="631293151" sldId="1579"/>
            <ac:spMk id="42" creationId="{1E7E38FB-6636-DFC8-C6CE-BB78DF9F5935}"/>
          </ac:spMkLst>
        </pc:spChg>
        <pc:spChg chg="mod">
          <ac:chgData name="Daniel Khashabi" userId="62390808-c838-45e6-be59-d6fd0d208bc8" providerId="ADAL" clId="{CD8236EF-55DE-7142-A34A-4E98C8A634D1}" dt="2022-09-01T14:50:20.506" v="22282" actId="1036"/>
          <ac:spMkLst>
            <pc:docMk/>
            <pc:sldMk cId="631293151" sldId="1579"/>
            <ac:spMk id="48" creationId="{B97886E7-016B-3E5A-D3FB-793A54771A51}"/>
          </ac:spMkLst>
        </pc:spChg>
        <pc:spChg chg="mod">
          <ac:chgData name="Daniel Khashabi" userId="62390808-c838-45e6-be59-d6fd0d208bc8" providerId="ADAL" clId="{CD8236EF-55DE-7142-A34A-4E98C8A634D1}" dt="2022-09-01T14:50:20.506" v="22282" actId="1036"/>
          <ac:spMkLst>
            <pc:docMk/>
            <pc:sldMk cId="631293151" sldId="1579"/>
            <ac:spMk id="49" creationId="{9C278097-B444-E69D-EA09-F0A07461BC24}"/>
          </ac:spMkLst>
        </pc:spChg>
        <pc:spChg chg="mod">
          <ac:chgData name="Daniel Khashabi" userId="62390808-c838-45e6-be59-d6fd0d208bc8" providerId="ADAL" clId="{CD8236EF-55DE-7142-A34A-4E98C8A634D1}" dt="2022-09-01T14:50:50.097" v="22299" actId="1037"/>
          <ac:spMkLst>
            <pc:docMk/>
            <pc:sldMk cId="631293151" sldId="1579"/>
            <ac:spMk id="53" creationId="{06C88F15-6B6F-F53A-3117-E6A91AF2B5DE}"/>
          </ac:spMkLst>
        </pc:spChg>
        <pc:picChg chg="mod">
          <ac:chgData name="Daniel Khashabi" userId="62390808-c838-45e6-be59-d6fd0d208bc8" providerId="ADAL" clId="{CD8236EF-55DE-7142-A34A-4E98C8A634D1}" dt="2022-09-01T14:49:58.831" v="22235" actId="1076"/>
          <ac:picMkLst>
            <pc:docMk/>
            <pc:sldMk cId="631293151" sldId="1579"/>
            <ac:picMk id="51" creationId="{64715D46-CF8C-66AA-05BF-09F29691117E}"/>
          </ac:picMkLst>
        </pc:picChg>
      </pc:sldChg>
      <pc:sldChg chg="addSp delSp modSp new del mod modClrScheme modShow chgLayout">
        <pc:chgData name="Daniel Khashabi" userId="62390808-c838-45e6-be59-d6fd0d208bc8" providerId="ADAL" clId="{CD8236EF-55DE-7142-A34A-4E98C8A634D1}" dt="2022-09-01T16:22:18.988" v="23095" actId="2696"/>
        <pc:sldMkLst>
          <pc:docMk/>
          <pc:sldMk cId="3211422476" sldId="1580"/>
        </pc:sldMkLst>
        <pc:spChg chg="mod ord">
          <ac:chgData name="Daniel Khashabi" userId="62390808-c838-45e6-be59-d6fd0d208bc8" providerId="ADAL" clId="{CD8236EF-55DE-7142-A34A-4E98C8A634D1}" dt="2022-08-31T22:29:44.592" v="10870" actId="700"/>
          <ac:spMkLst>
            <pc:docMk/>
            <pc:sldMk cId="3211422476" sldId="1580"/>
            <ac:spMk id="2" creationId="{89D1B5AB-AE9C-F748-FDB5-2696085429C7}"/>
          </ac:spMkLst>
        </pc:spChg>
        <pc:spChg chg="del mod">
          <ac:chgData name="Daniel Khashabi" userId="62390808-c838-45e6-be59-d6fd0d208bc8" providerId="ADAL" clId="{CD8236EF-55DE-7142-A34A-4E98C8A634D1}" dt="2022-08-31T22:29:44.592" v="10870" actId="700"/>
          <ac:spMkLst>
            <pc:docMk/>
            <pc:sldMk cId="3211422476" sldId="1580"/>
            <ac:spMk id="3" creationId="{AED3A091-7A86-DD88-0B02-2A776BC3D17F}"/>
          </ac:spMkLst>
        </pc:spChg>
        <pc:spChg chg="mod topLvl">
          <ac:chgData name="Daniel Khashabi" userId="62390808-c838-45e6-be59-d6fd0d208bc8" providerId="ADAL" clId="{CD8236EF-55DE-7142-A34A-4E98C8A634D1}" dt="2022-09-01T16:03:56.832" v="22627" actId="165"/>
          <ac:spMkLst>
            <pc:docMk/>
            <pc:sldMk cId="3211422476" sldId="1580"/>
            <ac:spMk id="10" creationId="{299443A4-5C67-6C7D-4CE9-F0044A7390DB}"/>
          </ac:spMkLst>
        </pc:spChg>
        <pc:spChg chg="mod topLvl">
          <ac:chgData name="Daniel Khashabi" userId="62390808-c838-45e6-be59-d6fd0d208bc8" providerId="ADAL" clId="{CD8236EF-55DE-7142-A34A-4E98C8A634D1}" dt="2022-09-01T16:05:14.873" v="22631" actId="164"/>
          <ac:spMkLst>
            <pc:docMk/>
            <pc:sldMk cId="3211422476" sldId="1580"/>
            <ac:spMk id="15" creationId="{6DC02B36-793A-99BE-C930-35305BB44A75}"/>
          </ac:spMkLst>
        </pc:spChg>
        <pc:spChg chg="mod topLvl">
          <ac:chgData name="Daniel Khashabi" userId="62390808-c838-45e6-be59-d6fd0d208bc8" providerId="ADAL" clId="{CD8236EF-55DE-7142-A34A-4E98C8A634D1}" dt="2022-09-01T16:03:56.832" v="22627" actId="165"/>
          <ac:spMkLst>
            <pc:docMk/>
            <pc:sldMk cId="3211422476" sldId="1580"/>
            <ac:spMk id="16" creationId="{2114883B-A6A6-20F5-5C0E-5015B27AFCE9}"/>
          </ac:spMkLst>
        </pc:spChg>
        <pc:spChg chg="mod topLvl">
          <ac:chgData name="Daniel Khashabi" userId="62390808-c838-45e6-be59-d6fd0d208bc8" providerId="ADAL" clId="{CD8236EF-55DE-7142-A34A-4E98C8A634D1}" dt="2022-09-01T16:04:27.141" v="22630" actId="164"/>
          <ac:spMkLst>
            <pc:docMk/>
            <pc:sldMk cId="3211422476" sldId="1580"/>
            <ac:spMk id="21" creationId="{A7EDC02E-F739-C18D-ADEC-F0EEF7CE41C0}"/>
          </ac:spMkLst>
        </pc:spChg>
        <pc:spChg chg="mod topLvl">
          <ac:chgData name="Daniel Khashabi" userId="62390808-c838-45e6-be59-d6fd0d208bc8" providerId="ADAL" clId="{CD8236EF-55DE-7142-A34A-4E98C8A634D1}" dt="2022-09-01T16:03:56.832" v="22627" actId="165"/>
          <ac:spMkLst>
            <pc:docMk/>
            <pc:sldMk cId="3211422476" sldId="1580"/>
            <ac:spMk id="23" creationId="{C2A772E1-2AEA-5318-F91D-45E21278D873}"/>
          </ac:spMkLst>
        </pc:spChg>
        <pc:spChg chg="mod topLvl">
          <ac:chgData name="Daniel Khashabi" userId="62390808-c838-45e6-be59-d6fd0d208bc8" providerId="ADAL" clId="{CD8236EF-55DE-7142-A34A-4E98C8A634D1}" dt="2022-09-01T16:04:12.490" v="22628" actId="164"/>
          <ac:spMkLst>
            <pc:docMk/>
            <pc:sldMk cId="3211422476" sldId="1580"/>
            <ac:spMk id="28" creationId="{BB0574F1-DECB-DFA3-9065-1D4AEF6B137A}"/>
          </ac:spMkLst>
        </pc:spChg>
        <pc:spChg chg="mod topLvl">
          <ac:chgData name="Daniel Khashabi" userId="62390808-c838-45e6-be59-d6fd0d208bc8" providerId="ADAL" clId="{CD8236EF-55DE-7142-A34A-4E98C8A634D1}" dt="2022-09-01T16:05:26.399" v="22632" actId="164"/>
          <ac:spMkLst>
            <pc:docMk/>
            <pc:sldMk cId="3211422476" sldId="1580"/>
            <ac:spMk id="29" creationId="{C00AE1C8-D1C2-D6AC-A7DC-67655BBAE8AE}"/>
          </ac:spMkLst>
        </pc:spChg>
        <pc:spChg chg="mod topLvl">
          <ac:chgData name="Daniel Khashabi" userId="62390808-c838-45e6-be59-d6fd0d208bc8" providerId="ADAL" clId="{CD8236EF-55DE-7142-A34A-4E98C8A634D1}" dt="2022-09-01T16:03:56.832" v="22627" actId="165"/>
          <ac:spMkLst>
            <pc:docMk/>
            <pc:sldMk cId="3211422476" sldId="1580"/>
            <ac:spMk id="30" creationId="{223BD067-E5FA-AE58-A6E0-0EF26D4AC713}"/>
          </ac:spMkLst>
        </pc:spChg>
        <pc:spChg chg="mod topLvl">
          <ac:chgData name="Daniel Khashabi" userId="62390808-c838-45e6-be59-d6fd0d208bc8" providerId="ADAL" clId="{CD8236EF-55DE-7142-A34A-4E98C8A634D1}" dt="2022-09-01T16:04:20.351" v="22629" actId="164"/>
          <ac:spMkLst>
            <pc:docMk/>
            <pc:sldMk cId="3211422476" sldId="1580"/>
            <ac:spMk id="35" creationId="{4FD697EA-4B2D-CA84-968B-125EBD3F8DB8}"/>
          </ac:spMkLst>
        </pc:spChg>
        <pc:spChg chg="mod topLvl">
          <ac:chgData name="Daniel Khashabi" userId="62390808-c838-45e6-be59-d6fd0d208bc8" providerId="ADAL" clId="{CD8236EF-55DE-7142-A34A-4E98C8A634D1}" dt="2022-09-01T16:03:56.832" v="22627" actId="165"/>
          <ac:spMkLst>
            <pc:docMk/>
            <pc:sldMk cId="3211422476" sldId="1580"/>
            <ac:spMk id="36" creationId="{AEB82F8E-F143-992A-9AAC-B2DCFF2B1E8C}"/>
          </ac:spMkLst>
        </pc:spChg>
        <pc:spChg chg="mod topLvl">
          <ac:chgData name="Daniel Khashabi" userId="62390808-c838-45e6-be59-d6fd0d208bc8" providerId="ADAL" clId="{CD8236EF-55DE-7142-A34A-4E98C8A634D1}" dt="2022-09-01T16:03:56.832" v="22627" actId="165"/>
          <ac:spMkLst>
            <pc:docMk/>
            <pc:sldMk cId="3211422476" sldId="1580"/>
            <ac:spMk id="40" creationId="{2B1DCB22-163B-9D60-E002-6B7540DF8EDB}"/>
          </ac:spMkLst>
        </pc:spChg>
        <pc:spChg chg="del mod">
          <ac:chgData name="Daniel Khashabi" userId="62390808-c838-45e6-be59-d6fd0d208bc8" providerId="ADAL" clId="{CD8236EF-55DE-7142-A34A-4E98C8A634D1}" dt="2022-09-01T04:42:24.543" v="20123" actId="478"/>
          <ac:spMkLst>
            <pc:docMk/>
            <pc:sldMk cId="3211422476" sldId="1580"/>
            <ac:spMk id="47" creationId="{0ABE588C-EB10-43E5-1CF2-6ED46879F414}"/>
          </ac:spMkLst>
        </pc:spChg>
        <pc:spChg chg="add mod">
          <ac:chgData name="Daniel Khashabi" userId="62390808-c838-45e6-be59-d6fd0d208bc8" providerId="ADAL" clId="{CD8236EF-55DE-7142-A34A-4E98C8A634D1}" dt="2022-09-01T16:05:42.120" v="22633" actId="164"/>
          <ac:spMkLst>
            <pc:docMk/>
            <pc:sldMk cId="3211422476" sldId="1580"/>
            <ac:spMk id="49" creationId="{3D2714E9-2F00-80A0-54DA-A7D144C2A77D}"/>
          </ac:spMkLst>
        </pc:spChg>
        <pc:spChg chg="add mod">
          <ac:chgData name="Daniel Khashabi" userId="62390808-c838-45e6-be59-d6fd0d208bc8" providerId="ADAL" clId="{CD8236EF-55DE-7142-A34A-4E98C8A634D1}" dt="2022-09-01T05:33:20.403" v="21043"/>
          <ac:spMkLst>
            <pc:docMk/>
            <pc:sldMk cId="3211422476" sldId="1580"/>
            <ac:spMk id="50" creationId="{F4191DA9-A4A9-DE53-068E-9A4D55FE0B40}"/>
          </ac:spMkLst>
        </pc:spChg>
        <pc:spChg chg="add mod">
          <ac:chgData name="Daniel Khashabi" userId="62390808-c838-45e6-be59-d6fd0d208bc8" providerId="ADAL" clId="{CD8236EF-55DE-7142-A34A-4E98C8A634D1}" dt="2022-09-01T05:33:20.403" v="21043"/>
          <ac:spMkLst>
            <pc:docMk/>
            <pc:sldMk cId="3211422476" sldId="1580"/>
            <ac:spMk id="51" creationId="{C46AE5BE-5AA6-9500-0503-3C475B0DADF1}"/>
          </ac:spMkLst>
        </pc:spChg>
        <pc:spChg chg="add mod">
          <ac:chgData name="Daniel Khashabi" userId="62390808-c838-45e6-be59-d6fd0d208bc8" providerId="ADAL" clId="{CD8236EF-55DE-7142-A34A-4E98C8A634D1}" dt="2022-09-01T05:33:20.403" v="21043"/>
          <ac:spMkLst>
            <pc:docMk/>
            <pc:sldMk cId="3211422476" sldId="1580"/>
            <ac:spMk id="52" creationId="{F89194EB-870E-1C52-614D-4C904975160B}"/>
          </ac:spMkLst>
        </pc:spChg>
        <pc:spChg chg="add mod">
          <ac:chgData name="Daniel Khashabi" userId="62390808-c838-45e6-be59-d6fd0d208bc8" providerId="ADAL" clId="{CD8236EF-55DE-7142-A34A-4E98C8A634D1}" dt="2022-09-01T16:05:42.120" v="22633" actId="164"/>
          <ac:spMkLst>
            <pc:docMk/>
            <pc:sldMk cId="3211422476" sldId="1580"/>
            <ac:spMk id="53" creationId="{2AF98944-2CCB-8C43-BCFB-8018B05EE6BB}"/>
          </ac:spMkLst>
        </pc:spChg>
        <pc:spChg chg="add mod">
          <ac:chgData name="Daniel Khashabi" userId="62390808-c838-45e6-be59-d6fd0d208bc8" providerId="ADAL" clId="{CD8236EF-55DE-7142-A34A-4E98C8A634D1}" dt="2022-09-01T05:33:20.403" v="21043"/>
          <ac:spMkLst>
            <pc:docMk/>
            <pc:sldMk cId="3211422476" sldId="1580"/>
            <ac:spMk id="54" creationId="{15EC6AB8-841B-CFAF-016F-4A4F895B846F}"/>
          </ac:spMkLst>
        </pc:spChg>
        <pc:spChg chg="add mod">
          <ac:chgData name="Daniel Khashabi" userId="62390808-c838-45e6-be59-d6fd0d208bc8" providerId="ADAL" clId="{CD8236EF-55DE-7142-A34A-4E98C8A634D1}" dt="2022-09-01T05:33:20.403" v="21043"/>
          <ac:spMkLst>
            <pc:docMk/>
            <pc:sldMk cId="3211422476" sldId="1580"/>
            <ac:spMk id="55" creationId="{BD12CDD6-4448-CD95-576C-886765CF4AC5}"/>
          </ac:spMkLst>
        </pc:spChg>
        <pc:spChg chg="add mod">
          <ac:chgData name="Daniel Khashabi" userId="62390808-c838-45e6-be59-d6fd0d208bc8" providerId="ADAL" clId="{CD8236EF-55DE-7142-A34A-4E98C8A634D1}" dt="2022-09-01T05:33:20.403" v="21043"/>
          <ac:spMkLst>
            <pc:docMk/>
            <pc:sldMk cId="3211422476" sldId="1580"/>
            <ac:spMk id="56" creationId="{64CF757C-783F-E23A-D6FE-BCED9DDA84CC}"/>
          </ac:spMkLst>
        </pc:spChg>
        <pc:spChg chg="add mod">
          <ac:chgData name="Daniel Khashabi" userId="62390808-c838-45e6-be59-d6fd0d208bc8" providerId="ADAL" clId="{CD8236EF-55DE-7142-A34A-4E98C8A634D1}" dt="2022-09-01T05:33:20.403" v="21043"/>
          <ac:spMkLst>
            <pc:docMk/>
            <pc:sldMk cId="3211422476" sldId="1580"/>
            <ac:spMk id="57" creationId="{04E92620-8B52-0DB5-C1A6-ED80E4759B00}"/>
          </ac:spMkLst>
        </pc:spChg>
        <pc:spChg chg="add mod">
          <ac:chgData name="Daniel Khashabi" userId="62390808-c838-45e6-be59-d6fd0d208bc8" providerId="ADAL" clId="{CD8236EF-55DE-7142-A34A-4E98C8A634D1}" dt="2022-09-01T05:33:20.403" v="21043"/>
          <ac:spMkLst>
            <pc:docMk/>
            <pc:sldMk cId="3211422476" sldId="1580"/>
            <ac:spMk id="58" creationId="{269F0A6F-221F-D0E3-DBD0-1E9DF114A6AC}"/>
          </ac:spMkLst>
        </pc:spChg>
        <pc:spChg chg="add mod">
          <ac:chgData name="Daniel Khashabi" userId="62390808-c838-45e6-be59-d6fd0d208bc8" providerId="ADAL" clId="{CD8236EF-55DE-7142-A34A-4E98C8A634D1}" dt="2022-09-01T05:33:20.403" v="21043"/>
          <ac:spMkLst>
            <pc:docMk/>
            <pc:sldMk cId="3211422476" sldId="1580"/>
            <ac:spMk id="59" creationId="{D3DB3DF0-400F-8CD3-7F36-DE3AEC1960D8}"/>
          </ac:spMkLst>
        </pc:spChg>
        <pc:grpChg chg="add mod">
          <ac:chgData name="Daniel Khashabi" userId="62390808-c838-45e6-be59-d6fd0d208bc8" providerId="ADAL" clId="{CD8236EF-55DE-7142-A34A-4E98C8A634D1}" dt="2022-09-01T16:05:26.399" v="22632" actId="164"/>
          <ac:grpSpMkLst>
            <pc:docMk/>
            <pc:sldMk cId="3211422476" sldId="1580"/>
            <ac:grpSpMk id="3" creationId="{EC2B117A-D722-D6A1-C8E1-7B9892D17E55}"/>
          </ac:grpSpMkLst>
        </pc:grpChg>
        <pc:grpChg chg="add del mod">
          <ac:chgData name="Daniel Khashabi" userId="62390808-c838-45e6-be59-d6fd0d208bc8" providerId="ADAL" clId="{CD8236EF-55DE-7142-A34A-4E98C8A634D1}" dt="2022-09-01T16:03:56.832" v="22627" actId="165"/>
          <ac:grpSpMkLst>
            <pc:docMk/>
            <pc:sldMk cId="3211422476" sldId="1580"/>
            <ac:grpSpMk id="8" creationId="{0ADA5823-506F-6CAB-EF1E-39A0E96FA22F}"/>
          </ac:grpSpMkLst>
        </pc:grpChg>
        <pc:grpChg chg="add mod">
          <ac:chgData name="Daniel Khashabi" userId="62390808-c838-45e6-be59-d6fd0d208bc8" providerId="ADAL" clId="{CD8236EF-55DE-7142-A34A-4E98C8A634D1}" dt="2022-09-01T16:04:20.351" v="22629" actId="164"/>
          <ac:grpSpMkLst>
            <pc:docMk/>
            <pc:sldMk cId="3211422476" sldId="1580"/>
            <ac:grpSpMk id="47" creationId="{F94F0706-D210-1585-9172-758E710FB288}"/>
          </ac:grpSpMkLst>
        </pc:grpChg>
        <pc:grpChg chg="add mod">
          <ac:chgData name="Daniel Khashabi" userId="62390808-c838-45e6-be59-d6fd0d208bc8" providerId="ADAL" clId="{CD8236EF-55DE-7142-A34A-4E98C8A634D1}" dt="2022-09-01T16:04:27.141" v="22630" actId="164"/>
          <ac:grpSpMkLst>
            <pc:docMk/>
            <pc:sldMk cId="3211422476" sldId="1580"/>
            <ac:grpSpMk id="60" creationId="{38FAE2EA-96E0-B3ED-95C0-7EA27610F35A}"/>
          </ac:grpSpMkLst>
        </pc:grpChg>
        <pc:grpChg chg="add mod">
          <ac:chgData name="Daniel Khashabi" userId="62390808-c838-45e6-be59-d6fd0d208bc8" providerId="ADAL" clId="{CD8236EF-55DE-7142-A34A-4E98C8A634D1}" dt="2022-09-01T16:05:14.873" v="22631" actId="164"/>
          <ac:grpSpMkLst>
            <pc:docMk/>
            <pc:sldMk cId="3211422476" sldId="1580"/>
            <ac:grpSpMk id="61" creationId="{6E718ADC-7AF2-2586-2726-F9ABE625A2F1}"/>
          </ac:grpSpMkLst>
        </pc:grpChg>
        <pc:grpChg chg="add mod">
          <ac:chgData name="Daniel Khashabi" userId="62390808-c838-45e6-be59-d6fd0d208bc8" providerId="ADAL" clId="{CD8236EF-55DE-7142-A34A-4E98C8A634D1}" dt="2022-09-01T16:05:26.399" v="22632" actId="164"/>
          <ac:grpSpMkLst>
            <pc:docMk/>
            <pc:sldMk cId="3211422476" sldId="1580"/>
            <ac:grpSpMk id="62" creationId="{271BCFC4-933C-255B-55B5-8DD29D400CA7}"/>
          </ac:grpSpMkLst>
        </pc:grpChg>
        <pc:grpChg chg="add mod">
          <ac:chgData name="Daniel Khashabi" userId="62390808-c838-45e6-be59-d6fd0d208bc8" providerId="ADAL" clId="{CD8236EF-55DE-7142-A34A-4E98C8A634D1}" dt="2022-09-01T16:05:42.120" v="22633" actId="164"/>
          <ac:grpSpMkLst>
            <pc:docMk/>
            <pc:sldMk cId="3211422476" sldId="1580"/>
            <ac:grpSpMk id="63" creationId="{A92989D0-9920-67CA-1B87-A859820DE90B}"/>
          </ac:grpSpMkLst>
        </pc:grpChg>
        <pc:picChg chg="add mod">
          <ac:chgData name="Daniel Khashabi" userId="62390808-c838-45e6-be59-d6fd0d208bc8" providerId="ADAL" clId="{CD8236EF-55DE-7142-A34A-4E98C8A634D1}" dt="2022-08-31T22:29:36.155" v="10867" actId="1076"/>
          <ac:picMkLst>
            <pc:docMk/>
            <pc:sldMk cId="3211422476" sldId="1580"/>
            <ac:picMk id="4" creationId="{36C5D2C9-B2E8-644C-7369-E8F76B83CD17}"/>
          </ac:picMkLst>
        </pc:picChg>
        <pc:picChg chg="add mod">
          <ac:chgData name="Daniel Khashabi" userId="62390808-c838-45e6-be59-d6fd0d208bc8" providerId="ADAL" clId="{CD8236EF-55DE-7142-A34A-4E98C8A634D1}" dt="2022-09-01T16:04:12.490" v="22628" actId="164"/>
          <ac:picMkLst>
            <pc:docMk/>
            <pc:sldMk cId="3211422476" sldId="1580"/>
            <ac:picMk id="5" creationId="{3C7D6ADC-DD62-D125-A169-23FA72962AAD}"/>
          </ac:picMkLst>
        </pc:picChg>
        <pc:picChg chg="add mod">
          <ac:chgData name="Daniel Khashabi" userId="62390808-c838-45e6-be59-d6fd0d208bc8" providerId="ADAL" clId="{CD8236EF-55DE-7142-A34A-4E98C8A634D1}" dt="2022-09-01T16:04:20.351" v="22629" actId="164"/>
          <ac:picMkLst>
            <pc:docMk/>
            <pc:sldMk cId="3211422476" sldId="1580"/>
            <ac:picMk id="6" creationId="{64377DD3-9829-FBDA-9EF9-A66CDC1BC57B}"/>
          </ac:picMkLst>
        </pc:picChg>
        <pc:picChg chg="add mod">
          <ac:chgData name="Daniel Khashabi" userId="62390808-c838-45e6-be59-d6fd0d208bc8" providerId="ADAL" clId="{CD8236EF-55DE-7142-A34A-4E98C8A634D1}" dt="2022-09-01T16:04:27.141" v="22630" actId="164"/>
          <ac:picMkLst>
            <pc:docMk/>
            <pc:sldMk cId="3211422476" sldId="1580"/>
            <ac:picMk id="7" creationId="{1B4E8B35-A744-ADA4-BFEF-1F17A216D05A}"/>
          </ac:picMkLst>
        </pc:picChg>
        <pc:picChg chg="mod topLvl">
          <ac:chgData name="Daniel Khashabi" userId="62390808-c838-45e6-be59-d6fd0d208bc8" providerId="ADAL" clId="{CD8236EF-55DE-7142-A34A-4E98C8A634D1}" dt="2022-09-01T16:05:14.873" v="22631" actId="164"/>
          <ac:picMkLst>
            <pc:docMk/>
            <pc:sldMk cId="3211422476" sldId="1580"/>
            <ac:picMk id="9" creationId="{23F03681-E436-82E6-6647-9BD865568EC1}"/>
          </ac:picMkLst>
        </pc:picChg>
        <pc:picChg chg="mod topLvl">
          <ac:chgData name="Daniel Khashabi" userId="62390808-c838-45e6-be59-d6fd0d208bc8" providerId="ADAL" clId="{CD8236EF-55DE-7142-A34A-4E98C8A634D1}" dt="2022-09-01T16:05:14.873" v="22631" actId="164"/>
          <ac:picMkLst>
            <pc:docMk/>
            <pc:sldMk cId="3211422476" sldId="1580"/>
            <ac:picMk id="11" creationId="{440F88DD-D1F6-0023-A97F-06C8FC661555}"/>
          </ac:picMkLst>
        </pc:picChg>
        <pc:picChg chg="mod topLvl">
          <ac:chgData name="Daniel Khashabi" userId="62390808-c838-45e6-be59-d6fd0d208bc8" providerId="ADAL" clId="{CD8236EF-55DE-7142-A34A-4E98C8A634D1}" dt="2022-09-01T16:05:14.873" v="22631" actId="164"/>
          <ac:picMkLst>
            <pc:docMk/>
            <pc:sldMk cId="3211422476" sldId="1580"/>
            <ac:picMk id="12" creationId="{64864EB9-E594-51C4-90D9-6EA07C38B50B}"/>
          </ac:picMkLst>
        </pc:picChg>
        <pc:picChg chg="mod topLvl">
          <ac:chgData name="Daniel Khashabi" userId="62390808-c838-45e6-be59-d6fd0d208bc8" providerId="ADAL" clId="{CD8236EF-55DE-7142-A34A-4E98C8A634D1}" dt="2022-09-01T16:05:14.873" v="22631" actId="164"/>
          <ac:picMkLst>
            <pc:docMk/>
            <pc:sldMk cId="3211422476" sldId="1580"/>
            <ac:picMk id="13" creationId="{443C03BD-D1F6-B062-C5A3-882812CA531F}"/>
          </ac:picMkLst>
        </pc:picChg>
        <pc:picChg chg="mod topLvl">
          <ac:chgData name="Daniel Khashabi" userId="62390808-c838-45e6-be59-d6fd0d208bc8" providerId="ADAL" clId="{CD8236EF-55DE-7142-A34A-4E98C8A634D1}" dt="2022-09-01T16:05:14.873" v="22631" actId="164"/>
          <ac:picMkLst>
            <pc:docMk/>
            <pc:sldMk cId="3211422476" sldId="1580"/>
            <ac:picMk id="14" creationId="{042B96F1-DEAC-DE1D-FADE-938D2DA78ED4}"/>
          </ac:picMkLst>
        </pc:picChg>
        <pc:picChg chg="mod topLvl">
          <ac:chgData name="Daniel Khashabi" userId="62390808-c838-45e6-be59-d6fd0d208bc8" providerId="ADAL" clId="{CD8236EF-55DE-7142-A34A-4E98C8A634D1}" dt="2022-09-01T16:04:27.141" v="22630" actId="164"/>
          <ac:picMkLst>
            <pc:docMk/>
            <pc:sldMk cId="3211422476" sldId="1580"/>
            <ac:picMk id="17" creationId="{C744FA1C-369A-E291-1FFC-844D5364753B}"/>
          </ac:picMkLst>
        </pc:picChg>
        <pc:picChg chg="mod topLvl">
          <ac:chgData name="Daniel Khashabi" userId="62390808-c838-45e6-be59-d6fd0d208bc8" providerId="ADAL" clId="{CD8236EF-55DE-7142-A34A-4E98C8A634D1}" dt="2022-09-01T16:04:27.141" v="22630" actId="164"/>
          <ac:picMkLst>
            <pc:docMk/>
            <pc:sldMk cId="3211422476" sldId="1580"/>
            <ac:picMk id="18" creationId="{D81FEA1B-B10B-D921-E333-34A3470E01A9}"/>
          </ac:picMkLst>
        </pc:picChg>
        <pc:picChg chg="mod topLvl">
          <ac:chgData name="Daniel Khashabi" userId="62390808-c838-45e6-be59-d6fd0d208bc8" providerId="ADAL" clId="{CD8236EF-55DE-7142-A34A-4E98C8A634D1}" dt="2022-09-01T16:04:27.141" v="22630" actId="164"/>
          <ac:picMkLst>
            <pc:docMk/>
            <pc:sldMk cId="3211422476" sldId="1580"/>
            <ac:picMk id="19" creationId="{B68C451A-A303-1AE5-6D99-E99A5BA88E0E}"/>
          </ac:picMkLst>
        </pc:picChg>
        <pc:picChg chg="mod topLvl">
          <ac:chgData name="Daniel Khashabi" userId="62390808-c838-45e6-be59-d6fd0d208bc8" providerId="ADAL" clId="{CD8236EF-55DE-7142-A34A-4E98C8A634D1}" dt="2022-09-01T16:04:27.141" v="22630" actId="164"/>
          <ac:picMkLst>
            <pc:docMk/>
            <pc:sldMk cId="3211422476" sldId="1580"/>
            <ac:picMk id="20" creationId="{F2EEB9B2-4ECA-904B-4BB7-86E02245B482}"/>
          </ac:picMkLst>
        </pc:picChg>
        <pc:picChg chg="mod topLvl">
          <ac:chgData name="Daniel Khashabi" userId="62390808-c838-45e6-be59-d6fd0d208bc8" providerId="ADAL" clId="{CD8236EF-55DE-7142-A34A-4E98C8A634D1}" dt="2022-09-01T16:03:56.832" v="22627" actId="165"/>
          <ac:picMkLst>
            <pc:docMk/>
            <pc:sldMk cId="3211422476" sldId="1580"/>
            <ac:picMk id="22" creationId="{6215E35F-0761-DEE1-5A8A-DF6EA44ADA09}"/>
          </ac:picMkLst>
        </pc:picChg>
        <pc:picChg chg="mod topLvl">
          <ac:chgData name="Daniel Khashabi" userId="62390808-c838-45e6-be59-d6fd0d208bc8" providerId="ADAL" clId="{CD8236EF-55DE-7142-A34A-4E98C8A634D1}" dt="2022-09-01T16:04:12.490" v="22628" actId="164"/>
          <ac:picMkLst>
            <pc:docMk/>
            <pc:sldMk cId="3211422476" sldId="1580"/>
            <ac:picMk id="24" creationId="{8BA003E4-6EA8-D583-6C85-2BB8CA406F9C}"/>
          </ac:picMkLst>
        </pc:picChg>
        <pc:picChg chg="mod topLvl">
          <ac:chgData name="Daniel Khashabi" userId="62390808-c838-45e6-be59-d6fd0d208bc8" providerId="ADAL" clId="{CD8236EF-55DE-7142-A34A-4E98C8A634D1}" dt="2022-09-01T16:04:12.490" v="22628" actId="164"/>
          <ac:picMkLst>
            <pc:docMk/>
            <pc:sldMk cId="3211422476" sldId="1580"/>
            <ac:picMk id="25" creationId="{67F10AE5-858A-D9C8-7BB8-BEEC1E5F1AF7}"/>
          </ac:picMkLst>
        </pc:picChg>
        <pc:picChg chg="mod topLvl">
          <ac:chgData name="Daniel Khashabi" userId="62390808-c838-45e6-be59-d6fd0d208bc8" providerId="ADAL" clId="{CD8236EF-55DE-7142-A34A-4E98C8A634D1}" dt="2022-09-01T16:04:12.490" v="22628" actId="164"/>
          <ac:picMkLst>
            <pc:docMk/>
            <pc:sldMk cId="3211422476" sldId="1580"/>
            <ac:picMk id="26" creationId="{D987E5AE-7303-1AAF-93F3-B052C4D4FF1D}"/>
          </ac:picMkLst>
        </pc:picChg>
        <pc:picChg chg="mod topLvl">
          <ac:chgData name="Daniel Khashabi" userId="62390808-c838-45e6-be59-d6fd0d208bc8" providerId="ADAL" clId="{CD8236EF-55DE-7142-A34A-4E98C8A634D1}" dt="2022-09-01T16:04:12.490" v="22628" actId="164"/>
          <ac:picMkLst>
            <pc:docMk/>
            <pc:sldMk cId="3211422476" sldId="1580"/>
            <ac:picMk id="27" creationId="{289FAF08-0194-EDD1-9EED-D9A4FC457869}"/>
          </ac:picMkLst>
        </pc:picChg>
        <pc:picChg chg="mod topLvl">
          <ac:chgData name="Daniel Khashabi" userId="62390808-c838-45e6-be59-d6fd0d208bc8" providerId="ADAL" clId="{CD8236EF-55DE-7142-A34A-4E98C8A634D1}" dt="2022-09-01T16:04:20.351" v="22629" actId="164"/>
          <ac:picMkLst>
            <pc:docMk/>
            <pc:sldMk cId="3211422476" sldId="1580"/>
            <ac:picMk id="31" creationId="{66572E48-2103-0875-67CC-5144A4357B5E}"/>
          </ac:picMkLst>
        </pc:picChg>
        <pc:picChg chg="mod topLvl">
          <ac:chgData name="Daniel Khashabi" userId="62390808-c838-45e6-be59-d6fd0d208bc8" providerId="ADAL" clId="{CD8236EF-55DE-7142-A34A-4E98C8A634D1}" dt="2022-09-01T16:04:20.351" v="22629" actId="164"/>
          <ac:picMkLst>
            <pc:docMk/>
            <pc:sldMk cId="3211422476" sldId="1580"/>
            <ac:picMk id="32" creationId="{7397065A-0260-F548-9685-700CB80DAE06}"/>
          </ac:picMkLst>
        </pc:picChg>
        <pc:picChg chg="mod topLvl">
          <ac:chgData name="Daniel Khashabi" userId="62390808-c838-45e6-be59-d6fd0d208bc8" providerId="ADAL" clId="{CD8236EF-55DE-7142-A34A-4E98C8A634D1}" dt="2022-09-01T16:04:20.351" v="22629" actId="164"/>
          <ac:picMkLst>
            <pc:docMk/>
            <pc:sldMk cId="3211422476" sldId="1580"/>
            <ac:picMk id="33" creationId="{8ED93667-DC44-27F7-B79F-F8FE8E7D509C}"/>
          </ac:picMkLst>
        </pc:picChg>
        <pc:picChg chg="mod topLvl">
          <ac:chgData name="Daniel Khashabi" userId="62390808-c838-45e6-be59-d6fd0d208bc8" providerId="ADAL" clId="{CD8236EF-55DE-7142-A34A-4E98C8A634D1}" dt="2022-09-01T16:04:20.351" v="22629" actId="164"/>
          <ac:picMkLst>
            <pc:docMk/>
            <pc:sldMk cId="3211422476" sldId="1580"/>
            <ac:picMk id="34" creationId="{F005DFE2-0420-47AC-F344-E500F7BB3B85}"/>
          </ac:picMkLst>
        </pc:picChg>
        <pc:picChg chg="mod topLvl">
          <ac:chgData name="Daniel Khashabi" userId="62390808-c838-45e6-be59-d6fd0d208bc8" providerId="ADAL" clId="{CD8236EF-55DE-7142-A34A-4E98C8A634D1}" dt="2022-09-01T16:03:56.832" v="22627" actId="165"/>
          <ac:picMkLst>
            <pc:docMk/>
            <pc:sldMk cId="3211422476" sldId="1580"/>
            <ac:picMk id="37" creationId="{276FC6DE-1607-4A9A-6AAE-913F5927CE3C}"/>
          </ac:picMkLst>
        </pc:picChg>
        <pc:picChg chg="mod topLvl">
          <ac:chgData name="Daniel Khashabi" userId="62390808-c838-45e6-be59-d6fd0d208bc8" providerId="ADAL" clId="{CD8236EF-55DE-7142-A34A-4E98C8A634D1}" dt="2022-09-01T16:03:56.832" v="22627" actId="165"/>
          <ac:picMkLst>
            <pc:docMk/>
            <pc:sldMk cId="3211422476" sldId="1580"/>
            <ac:picMk id="38" creationId="{4CB953B4-EC31-7FFC-203A-592365CF8387}"/>
          </ac:picMkLst>
        </pc:picChg>
        <pc:picChg chg="mod topLvl">
          <ac:chgData name="Daniel Khashabi" userId="62390808-c838-45e6-be59-d6fd0d208bc8" providerId="ADAL" clId="{CD8236EF-55DE-7142-A34A-4E98C8A634D1}" dt="2022-09-01T16:03:56.832" v="22627" actId="165"/>
          <ac:picMkLst>
            <pc:docMk/>
            <pc:sldMk cId="3211422476" sldId="1580"/>
            <ac:picMk id="39" creationId="{A8F15F4A-C6F3-CB9B-FC4B-9F75BB3B887E}"/>
          </ac:picMkLst>
        </pc:picChg>
        <pc:picChg chg="mod topLvl">
          <ac:chgData name="Daniel Khashabi" userId="62390808-c838-45e6-be59-d6fd0d208bc8" providerId="ADAL" clId="{CD8236EF-55DE-7142-A34A-4E98C8A634D1}" dt="2022-09-01T16:03:56.832" v="22627" actId="165"/>
          <ac:picMkLst>
            <pc:docMk/>
            <pc:sldMk cId="3211422476" sldId="1580"/>
            <ac:picMk id="41" creationId="{41D6EAB5-3FAF-E0E7-5496-BFE2C1566919}"/>
          </ac:picMkLst>
        </pc:picChg>
        <pc:picChg chg="mod topLvl">
          <ac:chgData name="Daniel Khashabi" userId="62390808-c838-45e6-be59-d6fd0d208bc8" providerId="ADAL" clId="{CD8236EF-55DE-7142-A34A-4E98C8A634D1}" dt="2022-09-01T16:03:56.832" v="22627" actId="165"/>
          <ac:picMkLst>
            <pc:docMk/>
            <pc:sldMk cId="3211422476" sldId="1580"/>
            <ac:picMk id="42" creationId="{A368D7E2-2B8B-BBFF-3A1B-58D4A5C1E7FB}"/>
          </ac:picMkLst>
        </pc:picChg>
        <pc:picChg chg="mod topLvl">
          <ac:chgData name="Daniel Khashabi" userId="62390808-c838-45e6-be59-d6fd0d208bc8" providerId="ADAL" clId="{CD8236EF-55DE-7142-A34A-4E98C8A634D1}" dt="2022-09-01T16:03:56.832" v="22627" actId="165"/>
          <ac:picMkLst>
            <pc:docMk/>
            <pc:sldMk cId="3211422476" sldId="1580"/>
            <ac:picMk id="43" creationId="{EF2622B3-3100-26CC-1F68-2E62F9D7DEA4}"/>
          </ac:picMkLst>
        </pc:picChg>
        <pc:picChg chg="mod topLvl">
          <ac:chgData name="Daniel Khashabi" userId="62390808-c838-45e6-be59-d6fd0d208bc8" providerId="ADAL" clId="{CD8236EF-55DE-7142-A34A-4E98C8A634D1}" dt="2022-09-01T16:03:56.832" v="22627" actId="165"/>
          <ac:picMkLst>
            <pc:docMk/>
            <pc:sldMk cId="3211422476" sldId="1580"/>
            <ac:picMk id="44" creationId="{BA03786C-002C-5B5D-BCBA-08D0C5105554}"/>
          </ac:picMkLst>
        </pc:picChg>
        <pc:picChg chg="mod topLvl">
          <ac:chgData name="Daniel Khashabi" userId="62390808-c838-45e6-be59-d6fd0d208bc8" providerId="ADAL" clId="{CD8236EF-55DE-7142-A34A-4E98C8A634D1}" dt="2022-09-01T16:03:56.832" v="22627" actId="165"/>
          <ac:picMkLst>
            <pc:docMk/>
            <pc:sldMk cId="3211422476" sldId="1580"/>
            <ac:picMk id="45" creationId="{175CD86F-CD83-D0B0-E773-EACD833DCB08}"/>
          </ac:picMkLst>
        </pc:picChg>
        <pc:picChg chg="mod topLvl">
          <ac:chgData name="Daniel Khashabi" userId="62390808-c838-45e6-be59-d6fd0d208bc8" providerId="ADAL" clId="{CD8236EF-55DE-7142-A34A-4E98C8A634D1}" dt="2022-09-01T16:03:56.832" v="22627" actId="165"/>
          <ac:picMkLst>
            <pc:docMk/>
            <pc:sldMk cId="3211422476" sldId="1580"/>
            <ac:picMk id="46" creationId="{7137ACF2-13AE-114C-F20E-7379999B8EA3}"/>
          </ac:picMkLst>
        </pc:picChg>
        <pc:picChg chg="add mod">
          <ac:chgData name="Daniel Khashabi" userId="62390808-c838-45e6-be59-d6fd0d208bc8" providerId="ADAL" clId="{CD8236EF-55DE-7142-A34A-4E98C8A634D1}" dt="2022-08-31T22:29:36.155" v="10867" actId="1076"/>
          <ac:picMkLst>
            <pc:docMk/>
            <pc:sldMk cId="3211422476" sldId="1580"/>
            <ac:picMk id="48" creationId="{7F7BB80E-E788-8AB9-1BC7-83429FE51170}"/>
          </ac:picMkLst>
        </pc:picChg>
      </pc:sldChg>
      <pc:sldChg chg="addSp delSp modSp new del mod">
        <pc:chgData name="Daniel Khashabi" userId="62390808-c838-45e6-be59-d6fd0d208bc8" providerId="ADAL" clId="{CD8236EF-55DE-7142-A34A-4E98C8A634D1}" dt="2022-08-31T22:12:11.235" v="10254" actId="2696"/>
        <pc:sldMkLst>
          <pc:docMk/>
          <pc:sldMk cId="3593966610" sldId="1581"/>
        </pc:sldMkLst>
        <pc:spChg chg="mod">
          <ac:chgData name="Daniel Khashabi" userId="62390808-c838-45e6-be59-d6fd0d208bc8" providerId="ADAL" clId="{CD8236EF-55DE-7142-A34A-4E98C8A634D1}" dt="2022-08-31T22:04:24.363" v="9964" actId="20577"/>
          <ac:spMkLst>
            <pc:docMk/>
            <pc:sldMk cId="3593966610" sldId="1581"/>
            <ac:spMk id="2" creationId="{82A6B3B2-1AB7-2CE7-1824-0295B567455B}"/>
          </ac:spMkLst>
        </pc:spChg>
        <pc:spChg chg="mod">
          <ac:chgData name="Daniel Khashabi" userId="62390808-c838-45e6-be59-d6fd0d208bc8" providerId="ADAL" clId="{CD8236EF-55DE-7142-A34A-4E98C8A634D1}" dt="2022-08-31T22:06:33.803" v="10052" actId="2711"/>
          <ac:spMkLst>
            <pc:docMk/>
            <pc:sldMk cId="3593966610" sldId="1581"/>
            <ac:spMk id="3" creationId="{34F81BD2-AF1C-670C-A449-7C856D47D9E2}"/>
          </ac:spMkLst>
        </pc:spChg>
        <pc:spChg chg="add mod">
          <ac:chgData name="Daniel Khashabi" userId="62390808-c838-45e6-be59-d6fd0d208bc8" providerId="ADAL" clId="{CD8236EF-55DE-7142-A34A-4E98C8A634D1}" dt="2022-08-31T22:05:11.995" v="9978" actId="1076"/>
          <ac:spMkLst>
            <pc:docMk/>
            <pc:sldMk cId="3593966610" sldId="1581"/>
            <ac:spMk id="4" creationId="{2FD1BD82-F376-D9B4-CEF8-0C32CD88EF37}"/>
          </ac:spMkLst>
        </pc:spChg>
        <pc:spChg chg="add mod">
          <ac:chgData name="Daniel Khashabi" userId="62390808-c838-45e6-be59-d6fd0d208bc8" providerId="ADAL" clId="{CD8236EF-55DE-7142-A34A-4E98C8A634D1}" dt="2022-08-31T22:06:30.010" v="10051" actId="2711"/>
          <ac:spMkLst>
            <pc:docMk/>
            <pc:sldMk cId="3593966610" sldId="1581"/>
            <ac:spMk id="6" creationId="{3A0FC110-1201-11F3-2FAA-C2860694A9D3}"/>
          </ac:spMkLst>
        </pc:spChg>
        <pc:spChg chg="add mod">
          <ac:chgData name="Daniel Khashabi" userId="62390808-c838-45e6-be59-d6fd0d208bc8" providerId="ADAL" clId="{CD8236EF-55DE-7142-A34A-4E98C8A634D1}" dt="2022-08-31T22:07:06.628" v="10055" actId="1076"/>
          <ac:spMkLst>
            <pc:docMk/>
            <pc:sldMk cId="3593966610" sldId="1581"/>
            <ac:spMk id="7" creationId="{593D689F-8388-942E-968C-5E3BC830A03E}"/>
          </ac:spMkLst>
        </pc:spChg>
        <pc:spChg chg="add mod">
          <ac:chgData name="Daniel Khashabi" userId="62390808-c838-45e6-be59-d6fd0d208bc8" providerId="ADAL" clId="{CD8236EF-55DE-7142-A34A-4E98C8A634D1}" dt="2022-08-31T22:11:00.913" v="10205" actId="2711"/>
          <ac:spMkLst>
            <pc:docMk/>
            <pc:sldMk cId="3593966610" sldId="1581"/>
            <ac:spMk id="8" creationId="{BE7C6DD5-FFAD-2121-1704-E101ED4427D3}"/>
          </ac:spMkLst>
        </pc:spChg>
        <pc:spChg chg="add del mod">
          <ac:chgData name="Daniel Khashabi" userId="62390808-c838-45e6-be59-d6fd0d208bc8" providerId="ADAL" clId="{CD8236EF-55DE-7142-A34A-4E98C8A634D1}" dt="2022-08-31T22:07:39.840" v="10060" actId="478"/>
          <ac:spMkLst>
            <pc:docMk/>
            <pc:sldMk cId="3593966610" sldId="1581"/>
            <ac:spMk id="9" creationId="{E43C498B-8FB2-A5E9-1063-484E4A307B62}"/>
          </ac:spMkLst>
        </pc:spChg>
        <pc:spChg chg="add del mod">
          <ac:chgData name="Daniel Khashabi" userId="62390808-c838-45e6-be59-d6fd0d208bc8" providerId="ADAL" clId="{CD8236EF-55DE-7142-A34A-4E98C8A634D1}" dt="2022-08-31T22:09:19.537" v="10102" actId="478"/>
          <ac:spMkLst>
            <pc:docMk/>
            <pc:sldMk cId="3593966610" sldId="1581"/>
            <ac:spMk id="10" creationId="{BEACC863-2588-E55A-F8AE-829B8B129582}"/>
          </ac:spMkLst>
        </pc:spChg>
        <pc:spChg chg="add del mod">
          <ac:chgData name="Daniel Khashabi" userId="62390808-c838-45e6-be59-d6fd0d208bc8" providerId="ADAL" clId="{CD8236EF-55DE-7142-A34A-4E98C8A634D1}" dt="2022-08-31T22:09:15.800" v="10101" actId="478"/>
          <ac:spMkLst>
            <pc:docMk/>
            <pc:sldMk cId="3593966610" sldId="1581"/>
            <ac:spMk id="11" creationId="{D9AF5914-55C2-32EE-1F16-319C9E44D583}"/>
          </ac:spMkLst>
        </pc:spChg>
        <pc:spChg chg="add del mod">
          <ac:chgData name="Daniel Khashabi" userId="62390808-c838-45e6-be59-d6fd0d208bc8" providerId="ADAL" clId="{CD8236EF-55DE-7142-A34A-4E98C8A634D1}" dt="2022-08-31T22:09:12.625" v="10099" actId="478"/>
          <ac:spMkLst>
            <pc:docMk/>
            <pc:sldMk cId="3593966610" sldId="1581"/>
            <ac:spMk id="12" creationId="{CB1AD80F-7B2B-4BDD-406F-1A799E7BE932}"/>
          </ac:spMkLst>
        </pc:spChg>
        <pc:spChg chg="add del mod">
          <ac:chgData name="Daniel Khashabi" userId="62390808-c838-45e6-be59-d6fd0d208bc8" providerId="ADAL" clId="{CD8236EF-55DE-7142-A34A-4E98C8A634D1}" dt="2022-08-31T22:09:12.625" v="10099" actId="478"/>
          <ac:spMkLst>
            <pc:docMk/>
            <pc:sldMk cId="3593966610" sldId="1581"/>
            <ac:spMk id="13" creationId="{1457C1A2-7E85-B2A5-8C60-7B546D61BE40}"/>
          </ac:spMkLst>
        </pc:spChg>
        <pc:spChg chg="add mod">
          <ac:chgData name="Daniel Khashabi" userId="62390808-c838-45e6-be59-d6fd0d208bc8" providerId="ADAL" clId="{CD8236EF-55DE-7142-A34A-4E98C8A634D1}" dt="2022-08-31T22:11:11.265" v="10228" actId="1035"/>
          <ac:spMkLst>
            <pc:docMk/>
            <pc:sldMk cId="3593966610" sldId="1581"/>
            <ac:spMk id="14" creationId="{F1E17E85-EDD5-0D65-D715-CA4D75D89A05}"/>
          </ac:spMkLst>
        </pc:spChg>
        <pc:spChg chg="add mod">
          <ac:chgData name="Daniel Khashabi" userId="62390808-c838-45e6-be59-d6fd0d208bc8" providerId="ADAL" clId="{CD8236EF-55DE-7142-A34A-4E98C8A634D1}" dt="2022-08-31T22:11:17.233" v="10242" actId="1036"/>
          <ac:spMkLst>
            <pc:docMk/>
            <pc:sldMk cId="3593966610" sldId="1581"/>
            <ac:spMk id="15" creationId="{2C5ED475-A253-32DD-777C-AC877FC68221}"/>
          </ac:spMkLst>
        </pc:spChg>
        <pc:spChg chg="mod">
          <ac:chgData name="Daniel Khashabi" userId="62390808-c838-45e6-be59-d6fd0d208bc8" providerId="ADAL" clId="{CD8236EF-55DE-7142-A34A-4E98C8A634D1}" dt="2022-08-31T22:06:51.540" v="10053"/>
          <ac:spMkLst>
            <pc:docMk/>
            <pc:sldMk cId="3593966610" sldId="1581"/>
            <ac:spMk id="17" creationId="{723E2BBA-DD72-E5FB-122E-5E79458F47E7}"/>
          </ac:spMkLst>
        </pc:spChg>
        <pc:spChg chg="mod">
          <ac:chgData name="Daniel Khashabi" userId="62390808-c838-45e6-be59-d6fd0d208bc8" providerId="ADAL" clId="{CD8236EF-55DE-7142-A34A-4E98C8A634D1}" dt="2022-08-31T22:06:51.540" v="10053"/>
          <ac:spMkLst>
            <pc:docMk/>
            <pc:sldMk cId="3593966610" sldId="1581"/>
            <ac:spMk id="18" creationId="{511BE98D-D554-DF9A-2155-612025174AAF}"/>
          </ac:spMkLst>
        </pc:spChg>
        <pc:spChg chg="add del mod">
          <ac:chgData name="Daniel Khashabi" userId="62390808-c838-45e6-be59-d6fd0d208bc8" providerId="ADAL" clId="{CD8236EF-55DE-7142-A34A-4E98C8A634D1}" dt="2022-08-31T22:08:21.113" v="10074" actId="478"/>
          <ac:spMkLst>
            <pc:docMk/>
            <pc:sldMk cId="3593966610" sldId="1581"/>
            <ac:spMk id="19" creationId="{F6BD4CA0-DF6D-59E5-D6BA-D8F94A81D17F}"/>
          </ac:spMkLst>
        </pc:spChg>
        <pc:spChg chg="add mod">
          <ac:chgData name="Daniel Khashabi" userId="62390808-c838-45e6-be59-d6fd0d208bc8" providerId="ADAL" clId="{CD8236EF-55DE-7142-A34A-4E98C8A634D1}" dt="2022-08-31T22:09:06.134" v="10098" actId="20577"/>
          <ac:spMkLst>
            <pc:docMk/>
            <pc:sldMk cId="3593966610" sldId="1581"/>
            <ac:spMk id="24" creationId="{9F56524F-39F0-02C5-5E7E-81902D36E766}"/>
          </ac:spMkLst>
        </pc:spChg>
        <pc:spChg chg="add mod">
          <ac:chgData name="Daniel Khashabi" userId="62390808-c838-45e6-be59-d6fd0d208bc8" providerId="ADAL" clId="{CD8236EF-55DE-7142-A34A-4E98C8A634D1}" dt="2022-08-31T22:10:41.127" v="10203" actId="1036"/>
          <ac:spMkLst>
            <pc:docMk/>
            <pc:sldMk cId="3593966610" sldId="1581"/>
            <ac:spMk id="25" creationId="{5DDC0BDE-64EC-69BA-8352-995AD94510C8}"/>
          </ac:spMkLst>
        </pc:spChg>
        <pc:grpChg chg="add del mod">
          <ac:chgData name="Daniel Khashabi" userId="62390808-c838-45e6-be59-d6fd0d208bc8" providerId="ADAL" clId="{CD8236EF-55DE-7142-A34A-4E98C8A634D1}" dt="2022-08-31T22:09:23.721" v="10103" actId="478"/>
          <ac:grpSpMkLst>
            <pc:docMk/>
            <pc:sldMk cId="3593966610" sldId="1581"/>
            <ac:grpSpMk id="16" creationId="{DD42A4F8-4B60-FCD7-B68F-905586DE55A3}"/>
          </ac:grpSpMkLst>
        </pc:grpChg>
        <pc:cxnChg chg="add mod">
          <ac:chgData name="Daniel Khashabi" userId="62390808-c838-45e6-be59-d6fd0d208bc8" providerId="ADAL" clId="{CD8236EF-55DE-7142-A34A-4E98C8A634D1}" dt="2022-08-31T22:08:04.415" v="10073" actId="1038"/>
          <ac:cxnSpMkLst>
            <pc:docMk/>
            <pc:sldMk cId="3593966610" sldId="1581"/>
            <ac:cxnSpMk id="21" creationId="{88C3F75C-C9F4-CE80-C94A-31B608C162FB}"/>
          </ac:cxnSpMkLst>
        </pc:cxnChg>
      </pc:sldChg>
      <pc:sldChg chg="addSp delSp modSp add mod modAnim">
        <pc:chgData name="Daniel Khashabi" userId="62390808-c838-45e6-be59-d6fd0d208bc8" providerId="ADAL" clId="{CD8236EF-55DE-7142-A34A-4E98C8A634D1}" dt="2022-09-01T16:29:59.536" v="23154"/>
        <pc:sldMkLst>
          <pc:docMk/>
          <pc:sldMk cId="2864361998" sldId="1582"/>
        </pc:sldMkLst>
        <pc:spChg chg="mod">
          <ac:chgData name="Daniel Khashabi" userId="62390808-c838-45e6-be59-d6fd0d208bc8" providerId="ADAL" clId="{CD8236EF-55DE-7142-A34A-4E98C8A634D1}" dt="2022-08-31T22:12:21.479" v="10273" actId="20577"/>
          <ac:spMkLst>
            <pc:docMk/>
            <pc:sldMk cId="2864361998" sldId="1582"/>
            <ac:spMk id="2" creationId="{82A6B3B2-1AB7-2CE7-1824-0295B567455B}"/>
          </ac:spMkLst>
        </pc:spChg>
        <pc:spChg chg="mod">
          <ac:chgData name="Daniel Khashabi" userId="62390808-c838-45e6-be59-d6fd0d208bc8" providerId="ADAL" clId="{CD8236EF-55DE-7142-A34A-4E98C8A634D1}" dt="2022-09-01T05:33:20.403" v="21043"/>
          <ac:spMkLst>
            <pc:docMk/>
            <pc:sldMk cId="2864361998" sldId="1582"/>
            <ac:spMk id="4" creationId="{2FD1BD82-F376-D9B4-CEF8-0C32CD88EF37}"/>
          </ac:spMkLst>
        </pc:spChg>
        <pc:spChg chg="add mod">
          <ac:chgData name="Daniel Khashabi" userId="62390808-c838-45e6-be59-d6fd0d208bc8" providerId="ADAL" clId="{CD8236EF-55DE-7142-A34A-4E98C8A634D1}" dt="2022-09-01T16:29:59.536" v="23154"/>
          <ac:spMkLst>
            <pc:docMk/>
            <pc:sldMk cId="2864361998" sldId="1582"/>
            <ac:spMk id="5" creationId="{8BA61877-92BC-5AC2-F3D8-DD3CF6FA0CEF}"/>
          </ac:spMkLst>
        </pc:spChg>
        <pc:spChg chg="mod">
          <ac:chgData name="Daniel Khashabi" userId="62390808-c838-45e6-be59-d6fd0d208bc8" providerId="ADAL" clId="{CD8236EF-55DE-7142-A34A-4E98C8A634D1}" dt="2022-09-01T05:33:20.403" v="21043"/>
          <ac:spMkLst>
            <pc:docMk/>
            <pc:sldMk cId="2864361998" sldId="1582"/>
            <ac:spMk id="6" creationId="{3A0FC110-1201-11F3-2FAA-C2860694A9D3}"/>
          </ac:spMkLst>
        </pc:spChg>
        <pc:spChg chg="mod">
          <ac:chgData name="Daniel Khashabi" userId="62390808-c838-45e6-be59-d6fd0d208bc8" providerId="ADAL" clId="{CD8236EF-55DE-7142-A34A-4E98C8A634D1}" dt="2022-09-01T05:33:20.403" v="21043"/>
          <ac:spMkLst>
            <pc:docMk/>
            <pc:sldMk cId="2864361998" sldId="1582"/>
            <ac:spMk id="7" creationId="{593D689F-8388-942E-968C-5E3BC830A03E}"/>
          </ac:spMkLst>
        </pc:spChg>
        <pc:spChg chg="mod">
          <ac:chgData name="Daniel Khashabi" userId="62390808-c838-45e6-be59-d6fd0d208bc8" providerId="ADAL" clId="{CD8236EF-55DE-7142-A34A-4E98C8A634D1}" dt="2022-09-01T05:33:20.403" v="21043"/>
          <ac:spMkLst>
            <pc:docMk/>
            <pc:sldMk cId="2864361998" sldId="1582"/>
            <ac:spMk id="8" creationId="{BE7C6DD5-FFAD-2121-1704-E101ED4427D3}"/>
          </ac:spMkLst>
        </pc:spChg>
        <pc:spChg chg="mod">
          <ac:chgData name="Daniel Khashabi" userId="62390808-c838-45e6-be59-d6fd0d208bc8" providerId="ADAL" clId="{CD8236EF-55DE-7142-A34A-4E98C8A634D1}" dt="2022-09-01T05:33:20.403" v="21043"/>
          <ac:spMkLst>
            <pc:docMk/>
            <pc:sldMk cId="2864361998" sldId="1582"/>
            <ac:spMk id="14" creationId="{F1E17E85-EDD5-0D65-D715-CA4D75D89A05}"/>
          </ac:spMkLst>
        </pc:spChg>
        <pc:spChg chg="mod">
          <ac:chgData name="Daniel Khashabi" userId="62390808-c838-45e6-be59-d6fd0d208bc8" providerId="ADAL" clId="{CD8236EF-55DE-7142-A34A-4E98C8A634D1}" dt="2022-09-01T05:33:20.403" v="21043"/>
          <ac:spMkLst>
            <pc:docMk/>
            <pc:sldMk cId="2864361998" sldId="1582"/>
            <ac:spMk id="15" creationId="{2C5ED475-A253-32DD-777C-AC877FC68221}"/>
          </ac:spMkLst>
        </pc:spChg>
        <pc:spChg chg="mod">
          <ac:chgData name="Daniel Khashabi" userId="62390808-c838-45e6-be59-d6fd0d208bc8" providerId="ADAL" clId="{CD8236EF-55DE-7142-A34A-4E98C8A634D1}" dt="2022-09-01T05:33:20.403" v="21043"/>
          <ac:spMkLst>
            <pc:docMk/>
            <pc:sldMk cId="2864361998" sldId="1582"/>
            <ac:spMk id="24" creationId="{9F56524F-39F0-02C5-5E7E-81902D36E766}"/>
          </ac:spMkLst>
        </pc:spChg>
        <pc:spChg chg="del">
          <ac:chgData name="Daniel Khashabi" userId="62390808-c838-45e6-be59-d6fd0d208bc8" providerId="ADAL" clId="{CD8236EF-55DE-7142-A34A-4E98C8A634D1}" dt="2022-08-31T22:12:44.385" v="10317" actId="478"/>
          <ac:spMkLst>
            <pc:docMk/>
            <pc:sldMk cId="2864361998" sldId="1582"/>
            <ac:spMk id="25" creationId="{5DDC0BDE-64EC-69BA-8352-995AD94510C8}"/>
          </ac:spMkLst>
        </pc:spChg>
      </pc:sldChg>
      <pc:sldChg chg="modSp add del mod">
        <pc:chgData name="Daniel Khashabi" userId="62390808-c838-45e6-be59-d6fd0d208bc8" providerId="ADAL" clId="{CD8236EF-55DE-7142-A34A-4E98C8A634D1}" dt="2022-08-31T22:12:54.962" v="10319" actId="2696"/>
        <pc:sldMkLst>
          <pc:docMk/>
          <pc:sldMk cId="1645949974" sldId="1583"/>
        </pc:sldMkLst>
        <pc:spChg chg="mod">
          <ac:chgData name="Daniel Khashabi" userId="62390808-c838-45e6-be59-d6fd0d208bc8" providerId="ADAL" clId="{CD8236EF-55DE-7142-A34A-4E98C8A634D1}" dt="2022-08-31T22:11:50.345" v="10253" actId="114"/>
          <ac:spMkLst>
            <pc:docMk/>
            <pc:sldMk cId="1645949974" sldId="1583"/>
            <ac:spMk id="7" creationId="{593D689F-8388-942E-968C-5E3BC830A03E}"/>
          </ac:spMkLst>
        </pc:spChg>
      </pc:sldChg>
      <pc:sldChg chg="add del">
        <pc:chgData name="Daniel Khashabi" userId="62390808-c838-45e6-be59-d6fd0d208bc8" providerId="ADAL" clId="{CD8236EF-55DE-7142-A34A-4E98C8A634D1}" dt="2022-08-31T22:12:25.417" v="10275" actId="2696"/>
        <pc:sldMkLst>
          <pc:docMk/>
          <pc:sldMk cId="1086269047" sldId="1584"/>
        </pc:sldMkLst>
      </pc:sldChg>
      <pc:sldChg chg="addSp modSp add mod modAnim">
        <pc:chgData name="Daniel Khashabi" userId="62390808-c838-45e6-be59-d6fd0d208bc8" providerId="ADAL" clId="{CD8236EF-55DE-7142-A34A-4E98C8A634D1}" dt="2022-09-01T16:29:59.536" v="23154"/>
        <pc:sldMkLst>
          <pc:docMk/>
          <pc:sldMk cId="733357355" sldId="1585"/>
        </pc:sldMkLst>
        <pc:spChg chg="mod">
          <ac:chgData name="Daniel Khashabi" userId="62390808-c838-45e6-be59-d6fd0d208bc8" providerId="ADAL" clId="{CD8236EF-55DE-7142-A34A-4E98C8A634D1}" dt="2022-08-31T22:12:40.875" v="10316" actId="20577"/>
          <ac:spMkLst>
            <pc:docMk/>
            <pc:sldMk cId="733357355" sldId="1585"/>
            <ac:spMk id="3" creationId="{34F81BD2-AF1C-670C-A449-7C856D47D9E2}"/>
          </ac:spMkLst>
        </pc:spChg>
        <pc:spChg chg="mod">
          <ac:chgData name="Daniel Khashabi" userId="62390808-c838-45e6-be59-d6fd0d208bc8" providerId="ADAL" clId="{CD8236EF-55DE-7142-A34A-4E98C8A634D1}" dt="2022-09-01T05:33:20.403" v="21043"/>
          <ac:spMkLst>
            <pc:docMk/>
            <pc:sldMk cId="733357355" sldId="1585"/>
            <ac:spMk id="4" creationId="{2FD1BD82-F376-D9B4-CEF8-0C32CD88EF37}"/>
          </ac:spMkLst>
        </pc:spChg>
        <pc:spChg chg="add mod">
          <ac:chgData name="Daniel Khashabi" userId="62390808-c838-45e6-be59-d6fd0d208bc8" providerId="ADAL" clId="{CD8236EF-55DE-7142-A34A-4E98C8A634D1}" dt="2022-09-01T16:29:59.536" v="23154"/>
          <ac:spMkLst>
            <pc:docMk/>
            <pc:sldMk cId="733357355" sldId="1585"/>
            <ac:spMk id="5" creationId="{34D64354-4CA7-5ACF-0AC1-60C16A6CDE0D}"/>
          </ac:spMkLst>
        </pc:spChg>
        <pc:spChg chg="mod">
          <ac:chgData name="Daniel Khashabi" userId="62390808-c838-45e6-be59-d6fd0d208bc8" providerId="ADAL" clId="{CD8236EF-55DE-7142-A34A-4E98C8A634D1}" dt="2022-09-01T05:33:20.403" v="21043"/>
          <ac:spMkLst>
            <pc:docMk/>
            <pc:sldMk cId="733357355" sldId="1585"/>
            <ac:spMk id="6" creationId="{3A0FC110-1201-11F3-2FAA-C2860694A9D3}"/>
          </ac:spMkLst>
        </pc:spChg>
        <pc:spChg chg="mod">
          <ac:chgData name="Daniel Khashabi" userId="62390808-c838-45e6-be59-d6fd0d208bc8" providerId="ADAL" clId="{CD8236EF-55DE-7142-A34A-4E98C8A634D1}" dt="2022-09-01T05:33:20.403" v="21043"/>
          <ac:spMkLst>
            <pc:docMk/>
            <pc:sldMk cId="733357355" sldId="1585"/>
            <ac:spMk id="7" creationId="{593D689F-8388-942E-968C-5E3BC830A03E}"/>
          </ac:spMkLst>
        </pc:spChg>
        <pc:spChg chg="mod">
          <ac:chgData name="Daniel Khashabi" userId="62390808-c838-45e6-be59-d6fd0d208bc8" providerId="ADAL" clId="{CD8236EF-55DE-7142-A34A-4E98C8A634D1}" dt="2022-09-01T05:33:20.403" v="21043"/>
          <ac:spMkLst>
            <pc:docMk/>
            <pc:sldMk cId="733357355" sldId="1585"/>
            <ac:spMk id="8" creationId="{BE7C6DD5-FFAD-2121-1704-E101ED4427D3}"/>
          </ac:spMkLst>
        </pc:spChg>
        <pc:spChg chg="mod">
          <ac:chgData name="Daniel Khashabi" userId="62390808-c838-45e6-be59-d6fd0d208bc8" providerId="ADAL" clId="{CD8236EF-55DE-7142-A34A-4E98C8A634D1}" dt="2022-09-01T05:33:20.403" v="21043"/>
          <ac:spMkLst>
            <pc:docMk/>
            <pc:sldMk cId="733357355" sldId="1585"/>
            <ac:spMk id="14" creationId="{F1E17E85-EDD5-0D65-D715-CA4D75D89A05}"/>
          </ac:spMkLst>
        </pc:spChg>
        <pc:spChg chg="mod">
          <ac:chgData name="Daniel Khashabi" userId="62390808-c838-45e6-be59-d6fd0d208bc8" providerId="ADAL" clId="{CD8236EF-55DE-7142-A34A-4E98C8A634D1}" dt="2022-09-01T05:33:20.403" v="21043"/>
          <ac:spMkLst>
            <pc:docMk/>
            <pc:sldMk cId="733357355" sldId="1585"/>
            <ac:spMk id="15" creationId="{2C5ED475-A253-32DD-777C-AC877FC68221}"/>
          </ac:spMkLst>
        </pc:spChg>
        <pc:spChg chg="mod">
          <ac:chgData name="Daniel Khashabi" userId="62390808-c838-45e6-be59-d6fd0d208bc8" providerId="ADAL" clId="{CD8236EF-55DE-7142-A34A-4E98C8A634D1}" dt="2022-09-01T05:33:20.403" v="21043"/>
          <ac:spMkLst>
            <pc:docMk/>
            <pc:sldMk cId="733357355" sldId="1585"/>
            <ac:spMk id="24" creationId="{9F56524F-39F0-02C5-5E7E-81902D36E766}"/>
          </ac:spMkLst>
        </pc:spChg>
      </pc:sldChg>
      <pc:sldChg chg="addSp modSp add mod modAnim">
        <pc:chgData name="Daniel Khashabi" userId="62390808-c838-45e6-be59-d6fd0d208bc8" providerId="ADAL" clId="{CD8236EF-55DE-7142-A34A-4E98C8A634D1}" dt="2022-09-01T16:29:59.536" v="23154"/>
        <pc:sldMkLst>
          <pc:docMk/>
          <pc:sldMk cId="3156879795" sldId="1586"/>
        </pc:sldMkLst>
        <pc:spChg chg="mod">
          <ac:chgData name="Daniel Khashabi" userId="62390808-c838-45e6-be59-d6fd0d208bc8" providerId="ADAL" clId="{CD8236EF-55DE-7142-A34A-4E98C8A634D1}" dt="2022-09-01T05:33:20.403" v="21043"/>
          <ac:spMkLst>
            <pc:docMk/>
            <pc:sldMk cId="3156879795" sldId="1586"/>
            <ac:spMk id="4" creationId="{2FD1BD82-F376-D9B4-CEF8-0C32CD88EF37}"/>
          </ac:spMkLst>
        </pc:spChg>
        <pc:spChg chg="add mod">
          <ac:chgData name="Daniel Khashabi" userId="62390808-c838-45e6-be59-d6fd0d208bc8" providerId="ADAL" clId="{CD8236EF-55DE-7142-A34A-4E98C8A634D1}" dt="2022-09-01T05:33:20.403" v="21043"/>
          <ac:spMkLst>
            <pc:docMk/>
            <pc:sldMk cId="3156879795" sldId="1586"/>
            <ac:spMk id="5" creationId="{829B102E-F6EC-F6EA-1A29-EBB8559E60D3}"/>
          </ac:spMkLst>
        </pc:spChg>
        <pc:spChg chg="mod">
          <ac:chgData name="Daniel Khashabi" userId="62390808-c838-45e6-be59-d6fd0d208bc8" providerId="ADAL" clId="{CD8236EF-55DE-7142-A34A-4E98C8A634D1}" dt="2022-09-01T05:33:20.403" v="21043"/>
          <ac:spMkLst>
            <pc:docMk/>
            <pc:sldMk cId="3156879795" sldId="1586"/>
            <ac:spMk id="6" creationId="{3A0FC110-1201-11F3-2FAA-C2860694A9D3}"/>
          </ac:spMkLst>
        </pc:spChg>
        <pc:spChg chg="mod">
          <ac:chgData name="Daniel Khashabi" userId="62390808-c838-45e6-be59-d6fd0d208bc8" providerId="ADAL" clId="{CD8236EF-55DE-7142-A34A-4E98C8A634D1}" dt="2022-09-01T05:33:20.403" v="21043"/>
          <ac:spMkLst>
            <pc:docMk/>
            <pc:sldMk cId="3156879795" sldId="1586"/>
            <ac:spMk id="7" creationId="{593D689F-8388-942E-968C-5E3BC830A03E}"/>
          </ac:spMkLst>
        </pc:spChg>
        <pc:spChg chg="mod">
          <ac:chgData name="Daniel Khashabi" userId="62390808-c838-45e6-be59-d6fd0d208bc8" providerId="ADAL" clId="{CD8236EF-55DE-7142-A34A-4E98C8A634D1}" dt="2022-09-01T05:33:20.403" v="21043"/>
          <ac:spMkLst>
            <pc:docMk/>
            <pc:sldMk cId="3156879795" sldId="1586"/>
            <ac:spMk id="8" creationId="{BE7C6DD5-FFAD-2121-1704-E101ED4427D3}"/>
          </ac:spMkLst>
        </pc:spChg>
        <pc:spChg chg="add mod">
          <ac:chgData name="Daniel Khashabi" userId="62390808-c838-45e6-be59-d6fd0d208bc8" providerId="ADAL" clId="{CD8236EF-55DE-7142-A34A-4E98C8A634D1}" dt="2022-09-01T16:29:59.536" v="23154"/>
          <ac:spMkLst>
            <pc:docMk/>
            <pc:sldMk cId="3156879795" sldId="1586"/>
            <ac:spMk id="9" creationId="{C9FDA322-020A-F420-903A-3122EE6A66B2}"/>
          </ac:spMkLst>
        </pc:spChg>
        <pc:spChg chg="add mod">
          <ac:chgData name="Daniel Khashabi" userId="62390808-c838-45e6-be59-d6fd0d208bc8" providerId="ADAL" clId="{CD8236EF-55DE-7142-A34A-4E98C8A634D1}" dt="2022-09-01T14:53:44.478" v="22303" actId="20577"/>
          <ac:spMkLst>
            <pc:docMk/>
            <pc:sldMk cId="3156879795" sldId="1586"/>
            <ac:spMk id="11" creationId="{C98235FB-02EE-8307-9666-211BB9CE4C15}"/>
          </ac:spMkLst>
        </pc:spChg>
        <pc:spChg chg="mod">
          <ac:chgData name="Daniel Khashabi" userId="62390808-c838-45e6-be59-d6fd0d208bc8" providerId="ADAL" clId="{CD8236EF-55DE-7142-A34A-4E98C8A634D1}" dt="2022-09-01T05:33:20.403" v="21043"/>
          <ac:spMkLst>
            <pc:docMk/>
            <pc:sldMk cId="3156879795" sldId="1586"/>
            <ac:spMk id="14" creationId="{F1E17E85-EDD5-0D65-D715-CA4D75D89A05}"/>
          </ac:spMkLst>
        </pc:spChg>
        <pc:spChg chg="mod">
          <ac:chgData name="Daniel Khashabi" userId="62390808-c838-45e6-be59-d6fd0d208bc8" providerId="ADAL" clId="{CD8236EF-55DE-7142-A34A-4E98C8A634D1}" dt="2022-09-01T05:33:20.403" v="21043"/>
          <ac:spMkLst>
            <pc:docMk/>
            <pc:sldMk cId="3156879795" sldId="1586"/>
            <ac:spMk id="15" creationId="{2C5ED475-A253-32DD-777C-AC877FC68221}"/>
          </ac:spMkLst>
        </pc:spChg>
        <pc:spChg chg="mod">
          <ac:chgData name="Daniel Khashabi" userId="62390808-c838-45e6-be59-d6fd0d208bc8" providerId="ADAL" clId="{CD8236EF-55DE-7142-A34A-4E98C8A634D1}" dt="2022-09-01T05:33:20.403" v="21043"/>
          <ac:spMkLst>
            <pc:docMk/>
            <pc:sldMk cId="3156879795" sldId="1586"/>
            <ac:spMk id="24" creationId="{9F56524F-39F0-02C5-5E7E-81902D36E766}"/>
          </ac:spMkLst>
        </pc:spChg>
        <pc:spChg chg="mod">
          <ac:chgData name="Daniel Khashabi" userId="62390808-c838-45e6-be59-d6fd0d208bc8" providerId="ADAL" clId="{CD8236EF-55DE-7142-A34A-4E98C8A634D1}" dt="2022-08-31T22:14:14.391" v="10388" actId="1036"/>
          <ac:spMkLst>
            <pc:docMk/>
            <pc:sldMk cId="3156879795" sldId="1586"/>
            <ac:spMk id="25" creationId="{5DDC0BDE-64EC-69BA-8352-995AD94510C8}"/>
          </ac:spMkLst>
        </pc:spChg>
        <pc:cxnChg chg="mod">
          <ac:chgData name="Daniel Khashabi" userId="62390808-c838-45e6-be59-d6fd0d208bc8" providerId="ADAL" clId="{CD8236EF-55DE-7142-A34A-4E98C8A634D1}" dt="2022-08-31T22:15:17.708" v="10406" actId="14100"/>
          <ac:cxnSpMkLst>
            <pc:docMk/>
            <pc:sldMk cId="3156879795" sldId="1586"/>
            <ac:cxnSpMk id="21" creationId="{88C3F75C-C9F4-CE80-C94A-31B608C162FB}"/>
          </ac:cxnSpMkLst>
        </pc:cxnChg>
      </pc:sldChg>
      <pc:sldChg chg="addSp modSp add mod modAnim">
        <pc:chgData name="Daniel Khashabi" userId="62390808-c838-45e6-be59-d6fd0d208bc8" providerId="ADAL" clId="{CD8236EF-55DE-7142-A34A-4E98C8A634D1}" dt="2022-09-01T16:29:59.536" v="23154"/>
        <pc:sldMkLst>
          <pc:docMk/>
          <pc:sldMk cId="4049769494" sldId="1587"/>
        </pc:sldMkLst>
        <pc:spChg chg="mod">
          <ac:chgData name="Daniel Khashabi" userId="62390808-c838-45e6-be59-d6fd0d208bc8" providerId="ADAL" clId="{CD8236EF-55DE-7142-A34A-4E98C8A634D1}" dt="2022-09-01T05:33:20.403" v="21043"/>
          <ac:spMkLst>
            <pc:docMk/>
            <pc:sldMk cId="4049769494" sldId="1587"/>
            <ac:spMk id="4" creationId="{2FD1BD82-F376-D9B4-CEF8-0C32CD88EF37}"/>
          </ac:spMkLst>
        </pc:spChg>
        <pc:spChg chg="add mod">
          <ac:chgData name="Daniel Khashabi" userId="62390808-c838-45e6-be59-d6fd0d208bc8" providerId="ADAL" clId="{CD8236EF-55DE-7142-A34A-4E98C8A634D1}" dt="2022-09-01T05:33:20.403" v="21043"/>
          <ac:spMkLst>
            <pc:docMk/>
            <pc:sldMk cId="4049769494" sldId="1587"/>
            <ac:spMk id="5" creationId="{BF575608-852C-39B6-BA9A-FD090F735A46}"/>
          </ac:spMkLst>
        </pc:spChg>
        <pc:spChg chg="mod">
          <ac:chgData name="Daniel Khashabi" userId="62390808-c838-45e6-be59-d6fd0d208bc8" providerId="ADAL" clId="{CD8236EF-55DE-7142-A34A-4E98C8A634D1}" dt="2022-09-01T05:33:20.403" v="21043"/>
          <ac:spMkLst>
            <pc:docMk/>
            <pc:sldMk cId="4049769494" sldId="1587"/>
            <ac:spMk id="6" creationId="{3A0FC110-1201-11F3-2FAA-C2860694A9D3}"/>
          </ac:spMkLst>
        </pc:spChg>
        <pc:spChg chg="mod">
          <ac:chgData name="Daniel Khashabi" userId="62390808-c838-45e6-be59-d6fd0d208bc8" providerId="ADAL" clId="{CD8236EF-55DE-7142-A34A-4E98C8A634D1}" dt="2022-09-01T05:33:20.403" v="21043"/>
          <ac:spMkLst>
            <pc:docMk/>
            <pc:sldMk cId="4049769494" sldId="1587"/>
            <ac:spMk id="7" creationId="{593D689F-8388-942E-968C-5E3BC830A03E}"/>
          </ac:spMkLst>
        </pc:spChg>
        <pc:spChg chg="mod">
          <ac:chgData name="Daniel Khashabi" userId="62390808-c838-45e6-be59-d6fd0d208bc8" providerId="ADAL" clId="{CD8236EF-55DE-7142-A34A-4E98C8A634D1}" dt="2022-09-01T05:33:20.403" v="21043"/>
          <ac:spMkLst>
            <pc:docMk/>
            <pc:sldMk cId="4049769494" sldId="1587"/>
            <ac:spMk id="8" creationId="{BE7C6DD5-FFAD-2121-1704-E101ED4427D3}"/>
          </ac:spMkLst>
        </pc:spChg>
        <pc:spChg chg="add mod">
          <ac:chgData name="Daniel Khashabi" userId="62390808-c838-45e6-be59-d6fd0d208bc8" providerId="ADAL" clId="{CD8236EF-55DE-7142-A34A-4E98C8A634D1}" dt="2022-09-01T14:53:48.905" v="22305" actId="20577"/>
          <ac:spMkLst>
            <pc:docMk/>
            <pc:sldMk cId="4049769494" sldId="1587"/>
            <ac:spMk id="9" creationId="{0292FBD2-EC3B-17CE-6FE6-5FEF772FFE02}"/>
          </ac:spMkLst>
        </pc:spChg>
        <pc:spChg chg="add mod">
          <ac:chgData name="Daniel Khashabi" userId="62390808-c838-45e6-be59-d6fd0d208bc8" providerId="ADAL" clId="{CD8236EF-55DE-7142-A34A-4E98C8A634D1}" dt="2022-09-01T16:29:59.536" v="23154"/>
          <ac:spMkLst>
            <pc:docMk/>
            <pc:sldMk cId="4049769494" sldId="1587"/>
            <ac:spMk id="10" creationId="{D32878AC-EA85-A16A-132D-C6A164D90D88}"/>
          </ac:spMkLst>
        </pc:spChg>
        <pc:spChg chg="mod">
          <ac:chgData name="Daniel Khashabi" userId="62390808-c838-45e6-be59-d6fd0d208bc8" providerId="ADAL" clId="{CD8236EF-55DE-7142-A34A-4E98C8A634D1}" dt="2022-09-01T05:33:20.403" v="21043"/>
          <ac:spMkLst>
            <pc:docMk/>
            <pc:sldMk cId="4049769494" sldId="1587"/>
            <ac:spMk id="14" creationId="{F1E17E85-EDD5-0D65-D715-CA4D75D89A05}"/>
          </ac:spMkLst>
        </pc:spChg>
        <pc:spChg chg="mod">
          <ac:chgData name="Daniel Khashabi" userId="62390808-c838-45e6-be59-d6fd0d208bc8" providerId="ADAL" clId="{CD8236EF-55DE-7142-A34A-4E98C8A634D1}" dt="2022-09-01T05:33:20.403" v="21043"/>
          <ac:spMkLst>
            <pc:docMk/>
            <pc:sldMk cId="4049769494" sldId="1587"/>
            <ac:spMk id="15" creationId="{2C5ED475-A253-32DD-777C-AC877FC68221}"/>
          </ac:spMkLst>
        </pc:spChg>
        <pc:spChg chg="mod">
          <ac:chgData name="Daniel Khashabi" userId="62390808-c838-45e6-be59-d6fd0d208bc8" providerId="ADAL" clId="{CD8236EF-55DE-7142-A34A-4E98C8A634D1}" dt="2022-09-01T05:33:20.403" v="21043"/>
          <ac:spMkLst>
            <pc:docMk/>
            <pc:sldMk cId="4049769494" sldId="1587"/>
            <ac:spMk id="24" creationId="{9F56524F-39F0-02C5-5E7E-81902D36E766}"/>
          </ac:spMkLst>
        </pc:spChg>
        <pc:spChg chg="mod">
          <ac:chgData name="Daniel Khashabi" userId="62390808-c838-45e6-be59-d6fd0d208bc8" providerId="ADAL" clId="{CD8236EF-55DE-7142-A34A-4E98C8A634D1}" dt="2022-08-31T22:16:13.786" v="10463" actId="1035"/>
          <ac:spMkLst>
            <pc:docMk/>
            <pc:sldMk cId="4049769494" sldId="1587"/>
            <ac:spMk id="25" creationId="{5DDC0BDE-64EC-69BA-8352-995AD94510C8}"/>
          </ac:spMkLst>
        </pc:spChg>
      </pc:sldChg>
      <pc:sldChg chg="addSp delSp modSp add mod modNotes modNotesTx">
        <pc:chgData name="Daniel Khashabi" userId="62390808-c838-45e6-be59-d6fd0d208bc8" providerId="ADAL" clId="{CD8236EF-55DE-7142-A34A-4E98C8A634D1}" dt="2022-09-01T16:29:59.536" v="23154"/>
        <pc:sldMkLst>
          <pc:docMk/>
          <pc:sldMk cId="2849158647" sldId="1588"/>
        </pc:sldMkLst>
        <pc:spChg chg="mod">
          <ac:chgData name="Daniel Khashabi" userId="62390808-c838-45e6-be59-d6fd0d208bc8" providerId="ADAL" clId="{CD8236EF-55DE-7142-A34A-4E98C8A634D1}" dt="2022-09-01T05:33:20.403" v="21043"/>
          <ac:spMkLst>
            <pc:docMk/>
            <pc:sldMk cId="2849158647" sldId="1588"/>
            <ac:spMk id="4" creationId="{2FD1BD82-F376-D9B4-CEF8-0C32CD88EF37}"/>
          </ac:spMkLst>
        </pc:spChg>
        <pc:spChg chg="add mod">
          <ac:chgData name="Daniel Khashabi" userId="62390808-c838-45e6-be59-d6fd0d208bc8" providerId="ADAL" clId="{CD8236EF-55DE-7142-A34A-4E98C8A634D1}" dt="2022-09-01T16:29:59.536" v="23154"/>
          <ac:spMkLst>
            <pc:docMk/>
            <pc:sldMk cId="2849158647" sldId="1588"/>
            <ac:spMk id="5" creationId="{7A184964-65B5-001C-0773-542CC607B277}"/>
          </ac:spMkLst>
        </pc:spChg>
        <pc:spChg chg="del">
          <ac:chgData name="Daniel Khashabi" userId="62390808-c838-45e6-be59-d6fd0d208bc8" providerId="ADAL" clId="{CD8236EF-55DE-7142-A34A-4E98C8A634D1}" dt="2022-08-31T22:17:11.665" v="10536" actId="478"/>
          <ac:spMkLst>
            <pc:docMk/>
            <pc:sldMk cId="2849158647" sldId="1588"/>
            <ac:spMk id="5" creationId="{BF575608-852C-39B6-BA9A-FD090F735A46}"/>
          </ac:spMkLst>
        </pc:spChg>
        <pc:spChg chg="mod">
          <ac:chgData name="Daniel Khashabi" userId="62390808-c838-45e6-be59-d6fd0d208bc8" providerId="ADAL" clId="{CD8236EF-55DE-7142-A34A-4E98C8A634D1}" dt="2022-09-01T05:33:20.403" v="21043"/>
          <ac:spMkLst>
            <pc:docMk/>
            <pc:sldMk cId="2849158647" sldId="1588"/>
            <ac:spMk id="6" creationId="{3A0FC110-1201-11F3-2FAA-C2860694A9D3}"/>
          </ac:spMkLst>
        </pc:spChg>
        <pc:spChg chg="del">
          <ac:chgData name="Daniel Khashabi" userId="62390808-c838-45e6-be59-d6fd0d208bc8" providerId="ADAL" clId="{CD8236EF-55DE-7142-A34A-4E98C8A634D1}" dt="2022-08-31T22:17:11.665" v="10536" actId="478"/>
          <ac:spMkLst>
            <pc:docMk/>
            <pc:sldMk cId="2849158647" sldId="1588"/>
            <ac:spMk id="7" creationId="{593D689F-8388-942E-968C-5E3BC830A03E}"/>
          </ac:spMkLst>
        </pc:spChg>
        <pc:spChg chg="del">
          <ac:chgData name="Daniel Khashabi" userId="62390808-c838-45e6-be59-d6fd0d208bc8" providerId="ADAL" clId="{CD8236EF-55DE-7142-A34A-4E98C8A634D1}" dt="2022-08-31T22:17:15.355" v="10538" actId="478"/>
          <ac:spMkLst>
            <pc:docMk/>
            <pc:sldMk cId="2849158647" sldId="1588"/>
            <ac:spMk id="8" creationId="{BE7C6DD5-FFAD-2121-1704-E101ED4427D3}"/>
          </ac:spMkLst>
        </pc:spChg>
        <pc:spChg chg="del">
          <ac:chgData name="Daniel Khashabi" userId="62390808-c838-45e6-be59-d6fd0d208bc8" providerId="ADAL" clId="{CD8236EF-55DE-7142-A34A-4E98C8A634D1}" dt="2022-08-31T22:17:11.665" v="10536" actId="478"/>
          <ac:spMkLst>
            <pc:docMk/>
            <pc:sldMk cId="2849158647" sldId="1588"/>
            <ac:spMk id="9" creationId="{0292FBD2-EC3B-17CE-6FE6-5FEF772FFE02}"/>
          </ac:spMkLst>
        </pc:spChg>
        <pc:spChg chg="add mod">
          <ac:chgData name="Daniel Khashabi" userId="62390808-c838-45e6-be59-d6fd0d208bc8" providerId="ADAL" clId="{CD8236EF-55DE-7142-A34A-4E98C8A634D1}" dt="2022-09-01T05:33:20.403" v="21043"/>
          <ac:spMkLst>
            <pc:docMk/>
            <pc:sldMk cId="2849158647" sldId="1588"/>
            <ac:spMk id="11" creationId="{D202D45A-2008-CA6C-0239-272FD8AD7D8B}"/>
          </ac:spMkLst>
        </pc:spChg>
        <pc:spChg chg="add del mod">
          <ac:chgData name="Daniel Khashabi" userId="62390808-c838-45e6-be59-d6fd0d208bc8" providerId="ADAL" clId="{CD8236EF-55DE-7142-A34A-4E98C8A634D1}" dt="2022-08-31T22:18:41.299" v="10548" actId="478"/>
          <ac:spMkLst>
            <pc:docMk/>
            <pc:sldMk cId="2849158647" sldId="1588"/>
            <ac:spMk id="13" creationId="{DE368351-135F-22C0-E6A0-149200B4FCEB}"/>
          </ac:spMkLst>
        </pc:spChg>
        <pc:spChg chg="del">
          <ac:chgData name="Daniel Khashabi" userId="62390808-c838-45e6-be59-d6fd0d208bc8" providerId="ADAL" clId="{CD8236EF-55DE-7142-A34A-4E98C8A634D1}" dt="2022-08-31T22:17:11.665" v="10536" actId="478"/>
          <ac:spMkLst>
            <pc:docMk/>
            <pc:sldMk cId="2849158647" sldId="1588"/>
            <ac:spMk id="14" creationId="{F1E17E85-EDD5-0D65-D715-CA4D75D89A05}"/>
          </ac:spMkLst>
        </pc:spChg>
        <pc:spChg chg="del">
          <ac:chgData name="Daniel Khashabi" userId="62390808-c838-45e6-be59-d6fd0d208bc8" providerId="ADAL" clId="{CD8236EF-55DE-7142-A34A-4E98C8A634D1}" dt="2022-08-31T22:17:11.665" v="10536" actId="478"/>
          <ac:spMkLst>
            <pc:docMk/>
            <pc:sldMk cId="2849158647" sldId="1588"/>
            <ac:spMk id="15" creationId="{2C5ED475-A253-32DD-777C-AC877FC68221}"/>
          </ac:spMkLst>
        </pc:spChg>
        <pc:spChg chg="add del">
          <ac:chgData name="Daniel Khashabi" userId="62390808-c838-45e6-be59-d6fd0d208bc8" providerId="ADAL" clId="{CD8236EF-55DE-7142-A34A-4E98C8A634D1}" dt="2022-08-31T22:18:43.338" v="10550" actId="22"/>
          <ac:spMkLst>
            <pc:docMk/>
            <pc:sldMk cId="2849158647" sldId="1588"/>
            <ac:spMk id="17" creationId="{E1F8728A-1BA1-C89D-EB38-7FFD80C96368}"/>
          </ac:spMkLst>
        </pc:spChg>
        <pc:spChg chg="add mod">
          <ac:chgData name="Daniel Khashabi" userId="62390808-c838-45e6-be59-d6fd0d208bc8" providerId="ADAL" clId="{CD8236EF-55DE-7142-A34A-4E98C8A634D1}" dt="2022-09-01T05:33:20.403" v="21043"/>
          <ac:spMkLst>
            <pc:docMk/>
            <pc:sldMk cId="2849158647" sldId="1588"/>
            <ac:spMk id="19" creationId="{142FFA13-BA31-461D-455A-C20301B3DC94}"/>
          </ac:spMkLst>
        </pc:spChg>
        <pc:spChg chg="del">
          <ac:chgData name="Daniel Khashabi" userId="62390808-c838-45e6-be59-d6fd0d208bc8" providerId="ADAL" clId="{CD8236EF-55DE-7142-A34A-4E98C8A634D1}" dt="2022-08-31T22:17:13.407" v="10537" actId="478"/>
          <ac:spMkLst>
            <pc:docMk/>
            <pc:sldMk cId="2849158647" sldId="1588"/>
            <ac:spMk id="24" creationId="{9F56524F-39F0-02C5-5E7E-81902D36E766}"/>
          </ac:spMkLst>
        </pc:spChg>
        <pc:spChg chg="del">
          <ac:chgData name="Daniel Khashabi" userId="62390808-c838-45e6-be59-d6fd0d208bc8" providerId="ADAL" clId="{CD8236EF-55DE-7142-A34A-4E98C8A634D1}" dt="2022-08-31T22:17:11.665" v="10536" actId="478"/>
          <ac:spMkLst>
            <pc:docMk/>
            <pc:sldMk cId="2849158647" sldId="1588"/>
            <ac:spMk id="25" creationId="{5DDC0BDE-64EC-69BA-8352-995AD94510C8}"/>
          </ac:spMkLst>
        </pc:spChg>
        <pc:cxnChg chg="del">
          <ac:chgData name="Daniel Khashabi" userId="62390808-c838-45e6-be59-d6fd0d208bc8" providerId="ADAL" clId="{CD8236EF-55DE-7142-A34A-4E98C8A634D1}" dt="2022-08-31T22:17:11.665" v="10536" actId="478"/>
          <ac:cxnSpMkLst>
            <pc:docMk/>
            <pc:sldMk cId="2849158647" sldId="1588"/>
            <ac:cxnSpMk id="21" creationId="{88C3F75C-C9F4-CE80-C94A-31B608C162FB}"/>
          </ac:cxnSpMkLst>
        </pc:cxnChg>
      </pc:sldChg>
      <pc:sldChg chg="addSp delSp modSp new mod modClrScheme modAnim chgLayout">
        <pc:chgData name="Daniel Khashabi" userId="62390808-c838-45e6-be59-d6fd0d208bc8" providerId="ADAL" clId="{CD8236EF-55DE-7142-A34A-4E98C8A634D1}" dt="2022-09-01T16:29:59.536" v="23154"/>
        <pc:sldMkLst>
          <pc:docMk/>
          <pc:sldMk cId="1136148288" sldId="1589"/>
        </pc:sldMkLst>
        <pc:spChg chg="mod ord">
          <ac:chgData name="Daniel Khashabi" userId="62390808-c838-45e6-be59-d6fd0d208bc8" providerId="ADAL" clId="{CD8236EF-55DE-7142-A34A-4E98C8A634D1}" dt="2022-09-01T16:08:34.568" v="22834" actId="2711"/>
          <ac:spMkLst>
            <pc:docMk/>
            <pc:sldMk cId="1136148288" sldId="1589"/>
            <ac:spMk id="2" creationId="{953ED47A-3027-1985-0980-096D263C53C4}"/>
          </ac:spMkLst>
        </pc:spChg>
        <pc:spChg chg="add mod">
          <ac:chgData name="Daniel Khashabi" userId="62390808-c838-45e6-be59-d6fd0d208bc8" providerId="ADAL" clId="{CD8236EF-55DE-7142-A34A-4E98C8A634D1}" dt="2022-09-01T16:12:00.367" v="22957" actId="1076"/>
          <ac:spMkLst>
            <pc:docMk/>
            <pc:sldMk cId="1136148288" sldId="1589"/>
            <ac:spMk id="3" creationId="{214C2320-B6A1-5027-C09C-2A4F6CF7B265}"/>
          </ac:spMkLst>
        </pc:spChg>
        <pc:spChg chg="add mod topLvl">
          <ac:chgData name="Daniel Khashabi" userId="62390808-c838-45e6-be59-d6fd0d208bc8" providerId="ADAL" clId="{CD8236EF-55DE-7142-A34A-4E98C8A634D1}" dt="2022-09-01T16:21:26.034" v="23092" actId="14100"/>
          <ac:spMkLst>
            <pc:docMk/>
            <pc:sldMk cId="1136148288" sldId="1589"/>
            <ac:spMk id="4" creationId="{2C77C194-1B32-4C09-BF79-1ECD9D86C996}"/>
          </ac:spMkLst>
        </pc:spChg>
        <pc:spChg chg="add mod topLvl">
          <ac:chgData name="Daniel Khashabi" userId="62390808-c838-45e6-be59-d6fd0d208bc8" providerId="ADAL" clId="{CD8236EF-55DE-7142-A34A-4E98C8A634D1}" dt="2022-09-01T16:23:08.066" v="23114" actId="14100"/>
          <ac:spMkLst>
            <pc:docMk/>
            <pc:sldMk cId="1136148288" sldId="1589"/>
            <ac:spMk id="5" creationId="{156F338D-895B-99B1-1933-60A2F9290656}"/>
          </ac:spMkLst>
        </pc:spChg>
        <pc:spChg chg="add mod topLvl">
          <ac:chgData name="Daniel Khashabi" userId="62390808-c838-45e6-be59-d6fd0d208bc8" providerId="ADAL" clId="{CD8236EF-55DE-7142-A34A-4E98C8A634D1}" dt="2022-09-01T16:12:50.886" v="22991" actId="2711"/>
          <ac:spMkLst>
            <pc:docMk/>
            <pc:sldMk cId="1136148288" sldId="1589"/>
            <ac:spMk id="6" creationId="{371ECC60-3121-BAB4-3727-6C1E6516E675}"/>
          </ac:spMkLst>
        </pc:spChg>
        <pc:spChg chg="add mod topLvl">
          <ac:chgData name="Daniel Khashabi" userId="62390808-c838-45e6-be59-d6fd0d208bc8" providerId="ADAL" clId="{CD8236EF-55DE-7142-A34A-4E98C8A634D1}" dt="2022-09-01T16:08:34.568" v="22834" actId="2711"/>
          <ac:spMkLst>
            <pc:docMk/>
            <pc:sldMk cId="1136148288" sldId="1589"/>
            <ac:spMk id="7" creationId="{4092739F-0CC5-83C8-C94D-C29D96CF631E}"/>
          </ac:spMkLst>
        </pc:spChg>
        <pc:spChg chg="add mod topLvl">
          <ac:chgData name="Daniel Khashabi" userId="62390808-c838-45e6-be59-d6fd0d208bc8" providerId="ADAL" clId="{CD8236EF-55DE-7142-A34A-4E98C8A634D1}" dt="2022-09-01T16:12:34.521" v="22989" actId="165"/>
          <ac:spMkLst>
            <pc:docMk/>
            <pc:sldMk cId="1136148288" sldId="1589"/>
            <ac:spMk id="13" creationId="{75C1D8C4-972A-5A77-2D3B-1AFB41F0618F}"/>
          </ac:spMkLst>
        </pc:spChg>
        <pc:spChg chg="add mod topLvl">
          <ac:chgData name="Daniel Khashabi" userId="62390808-c838-45e6-be59-d6fd0d208bc8" providerId="ADAL" clId="{CD8236EF-55DE-7142-A34A-4E98C8A634D1}" dt="2022-09-01T16:12:34.521" v="22989" actId="165"/>
          <ac:spMkLst>
            <pc:docMk/>
            <pc:sldMk cId="1136148288" sldId="1589"/>
            <ac:spMk id="14" creationId="{F73CA4E6-C56C-5510-E249-D4099B3136DB}"/>
          </ac:spMkLst>
        </pc:spChg>
        <pc:spChg chg="mod">
          <ac:chgData name="Daniel Khashabi" userId="62390808-c838-45e6-be59-d6fd0d208bc8" providerId="ADAL" clId="{CD8236EF-55DE-7142-A34A-4E98C8A634D1}" dt="2022-09-01T16:12:34.521" v="22989" actId="165"/>
          <ac:spMkLst>
            <pc:docMk/>
            <pc:sldMk cId="1136148288" sldId="1589"/>
            <ac:spMk id="16" creationId="{D7D3356C-9DCB-B04B-F6FD-7436880A9C17}"/>
          </ac:spMkLst>
        </pc:spChg>
        <pc:spChg chg="mod">
          <ac:chgData name="Daniel Khashabi" userId="62390808-c838-45e6-be59-d6fd0d208bc8" providerId="ADAL" clId="{CD8236EF-55DE-7142-A34A-4E98C8A634D1}" dt="2022-09-01T16:12:34.521" v="22989" actId="165"/>
          <ac:spMkLst>
            <pc:docMk/>
            <pc:sldMk cId="1136148288" sldId="1589"/>
            <ac:spMk id="17" creationId="{0367986B-D077-29AC-E209-B03836DA5B7C}"/>
          </ac:spMkLst>
        </pc:spChg>
        <pc:spChg chg="mod">
          <ac:chgData name="Daniel Khashabi" userId="62390808-c838-45e6-be59-d6fd0d208bc8" providerId="ADAL" clId="{CD8236EF-55DE-7142-A34A-4E98C8A634D1}" dt="2022-09-01T16:12:34.521" v="22989" actId="165"/>
          <ac:spMkLst>
            <pc:docMk/>
            <pc:sldMk cId="1136148288" sldId="1589"/>
            <ac:spMk id="18" creationId="{46F2F879-D123-EB66-88C3-B8CC432830EA}"/>
          </ac:spMkLst>
        </pc:spChg>
        <pc:spChg chg="mod">
          <ac:chgData name="Daniel Khashabi" userId="62390808-c838-45e6-be59-d6fd0d208bc8" providerId="ADAL" clId="{CD8236EF-55DE-7142-A34A-4E98C8A634D1}" dt="2022-09-01T16:12:34.521" v="22989" actId="165"/>
          <ac:spMkLst>
            <pc:docMk/>
            <pc:sldMk cId="1136148288" sldId="1589"/>
            <ac:spMk id="19" creationId="{0A52839E-F750-F781-9053-F608C5372B48}"/>
          </ac:spMkLst>
        </pc:spChg>
        <pc:spChg chg="mod">
          <ac:chgData name="Daniel Khashabi" userId="62390808-c838-45e6-be59-d6fd0d208bc8" providerId="ADAL" clId="{CD8236EF-55DE-7142-A34A-4E98C8A634D1}" dt="2022-09-01T16:12:34.521" v="22989" actId="165"/>
          <ac:spMkLst>
            <pc:docMk/>
            <pc:sldMk cId="1136148288" sldId="1589"/>
            <ac:spMk id="20" creationId="{5A6D7D52-1C88-91A2-960F-5867EB2C9A99}"/>
          </ac:spMkLst>
        </pc:spChg>
        <pc:spChg chg="mod">
          <ac:chgData name="Daniel Khashabi" userId="62390808-c838-45e6-be59-d6fd0d208bc8" providerId="ADAL" clId="{CD8236EF-55DE-7142-A34A-4E98C8A634D1}" dt="2022-09-01T16:12:34.521" v="22989" actId="165"/>
          <ac:spMkLst>
            <pc:docMk/>
            <pc:sldMk cId="1136148288" sldId="1589"/>
            <ac:spMk id="21" creationId="{CF1D3F26-3BCE-1594-7029-B0C27ACEE9D4}"/>
          </ac:spMkLst>
        </pc:spChg>
        <pc:spChg chg="mod">
          <ac:chgData name="Daniel Khashabi" userId="62390808-c838-45e6-be59-d6fd0d208bc8" providerId="ADAL" clId="{CD8236EF-55DE-7142-A34A-4E98C8A634D1}" dt="2022-09-01T16:12:34.521" v="22989" actId="165"/>
          <ac:spMkLst>
            <pc:docMk/>
            <pc:sldMk cId="1136148288" sldId="1589"/>
            <ac:spMk id="22" creationId="{C43116D2-0394-BAE8-E2B2-1DF487D34A2B}"/>
          </ac:spMkLst>
        </pc:spChg>
        <pc:spChg chg="mod">
          <ac:chgData name="Daniel Khashabi" userId="62390808-c838-45e6-be59-d6fd0d208bc8" providerId="ADAL" clId="{CD8236EF-55DE-7142-A34A-4E98C8A634D1}" dt="2022-09-01T16:12:34.521" v="22989" actId="165"/>
          <ac:spMkLst>
            <pc:docMk/>
            <pc:sldMk cId="1136148288" sldId="1589"/>
            <ac:spMk id="23" creationId="{16C3FAB2-83D3-02D5-40E9-87178CC3AFB6}"/>
          </ac:spMkLst>
        </pc:spChg>
        <pc:spChg chg="mod">
          <ac:chgData name="Daniel Khashabi" userId="62390808-c838-45e6-be59-d6fd0d208bc8" providerId="ADAL" clId="{CD8236EF-55DE-7142-A34A-4E98C8A634D1}" dt="2022-09-01T16:12:34.521" v="22989" actId="165"/>
          <ac:spMkLst>
            <pc:docMk/>
            <pc:sldMk cId="1136148288" sldId="1589"/>
            <ac:spMk id="24" creationId="{05E205CB-22EB-F588-2CC6-4F05B130ED2A}"/>
          </ac:spMkLst>
        </pc:spChg>
        <pc:spChg chg="mod">
          <ac:chgData name="Daniel Khashabi" userId="62390808-c838-45e6-be59-d6fd0d208bc8" providerId="ADAL" clId="{CD8236EF-55DE-7142-A34A-4E98C8A634D1}" dt="2022-09-01T16:12:34.521" v="22989" actId="165"/>
          <ac:spMkLst>
            <pc:docMk/>
            <pc:sldMk cId="1136148288" sldId="1589"/>
            <ac:spMk id="25" creationId="{04E53C9D-9A2B-2ACB-37DC-D96C7FBB208A}"/>
          </ac:spMkLst>
        </pc:spChg>
        <pc:spChg chg="mod">
          <ac:chgData name="Daniel Khashabi" userId="62390808-c838-45e6-be59-d6fd0d208bc8" providerId="ADAL" clId="{CD8236EF-55DE-7142-A34A-4E98C8A634D1}" dt="2022-09-01T16:12:34.521" v="22989" actId="165"/>
          <ac:spMkLst>
            <pc:docMk/>
            <pc:sldMk cId="1136148288" sldId="1589"/>
            <ac:spMk id="26" creationId="{267903E6-C090-581A-A272-C7526C311746}"/>
          </ac:spMkLst>
        </pc:spChg>
        <pc:spChg chg="mod">
          <ac:chgData name="Daniel Khashabi" userId="62390808-c838-45e6-be59-d6fd0d208bc8" providerId="ADAL" clId="{CD8236EF-55DE-7142-A34A-4E98C8A634D1}" dt="2022-09-01T16:12:34.521" v="22989" actId="165"/>
          <ac:spMkLst>
            <pc:docMk/>
            <pc:sldMk cId="1136148288" sldId="1589"/>
            <ac:spMk id="27" creationId="{E1DCBDE3-6F0C-2E76-B9C4-2F2969B4115F}"/>
          </ac:spMkLst>
        </pc:spChg>
        <pc:spChg chg="mod">
          <ac:chgData name="Daniel Khashabi" userId="62390808-c838-45e6-be59-d6fd0d208bc8" providerId="ADAL" clId="{CD8236EF-55DE-7142-A34A-4E98C8A634D1}" dt="2022-09-01T16:12:34.521" v="22989" actId="165"/>
          <ac:spMkLst>
            <pc:docMk/>
            <pc:sldMk cId="1136148288" sldId="1589"/>
            <ac:spMk id="28" creationId="{C2833DC6-8054-53AE-45E9-F84D1148BB3B}"/>
          </ac:spMkLst>
        </pc:spChg>
        <pc:spChg chg="mod">
          <ac:chgData name="Daniel Khashabi" userId="62390808-c838-45e6-be59-d6fd0d208bc8" providerId="ADAL" clId="{CD8236EF-55DE-7142-A34A-4E98C8A634D1}" dt="2022-09-01T16:12:34.521" v="22989" actId="165"/>
          <ac:spMkLst>
            <pc:docMk/>
            <pc:sldMk cId="1136148288" sldId="1589"/>
            <ac:spMk id="29" creationId="{D2FFBA68-8B70-810E-BF8E-A5ABD9FCD255}"/>
          </ac:spMkLst>
        </pc:spChg>
        <pc:spChg chg="mod">
          <ac:chgData name="Daniel Khashabi" userId="62390808-c838-45e6-be59-d6fd0d208bc8" providerId="ADAL" clId="{CD8236EF-55DE-7142-A34A-4E98C8A634D1}" dt="2022-09-01T16:12:34.521" v="22989" actId="165"/>
          <ac:spMkLst>
            <pc:docMk/>
            <pc:sldMk cId="1136148288" sldId="1589"/>
            <ac:spMk id="30" creationId="{23D4987A-C15C-6BB4-B390-F7D3F23D0F0B}"/>
          </ac:spMkLst>
        </pc:spChg>
        <pc:spChg chg="mod">
          <ac:chgData name="Daniel Khashabi" userId="62390808-c838-45e6-be59-d6fd0d208bc8" providerId="ADAL" clId="{CD8236EF-55DE-7142-A34A-4E98C8A634D1}" dt="2022-09-01T16:12:34.521" v="22989" actId="165"/>
          <ac:spMkLst>
            <pc:docMk/>
            <pc:sldMk cId="1136148288" sldId="1589"/>
            <ac:spMk id="31" creationId="{222D58FD-38BF-0332-B1DB-3D9B3CF8C324}"/>
          </ac:spMkLst>
        </pc:spChg>
        <pc:spChg chg="mod">
          <ac:chgData name="Daniel Khashabi" userId="62390808-c838-45e6-be59-d6fd0d208bc8" providerId="ADAL" clId="{CD8236EF-55DE-7142-A34A-4E98C8A634D1}" dt="2022-09-01T16:12:34.521" v="22989" actId="165"/>
          <ac:spMkLst>
            <pc:docMk/>
            <pc:sldMk cId="1136148288" sldId="1589"/>
            <ac:spMk id="32" creationId="{3D9B550C-5C5C-EA2A-19CB-C55D3B55D6BB}"/>
          </ac:spMkLst>
        </pc:spChg>
        <pc:spChg chg="mod">
          <ac:chgData name="Daniel Khashabi" userId="62390808-c838-45e6-be59-d6fd0d208bc8" providerId="ADAL" clId="{CD8236EF-55DE-7142-A34A-4E98C8A634D1}" dt="2022-09-01T16:12:34.521" v="22989" actId="165"/>
          <ac:spMkLst>
            <pc:docMk/>
            <pc:sldMk cId="1136148288" sldId="1589"/>
            <ac:spMk id="33" creationId="{A94D29D5-EBE0-DE37-DF75-D415B4711DCD}"/>
          </ac:spMkLst>
        </pc:spChg>
        <pc:spChg chg="mod">
          <ac:chgData name="Daniel Khashabi" userId="62390808-c838-45e6-be59-d6fd0d208bc8" providerId="ADAL" clId="{CD8236EF-55DE-7142-A34A-4E98C8A634D1}" dt="2022-09-01T16:12:34.521" v="22989" actId="165"/>
          <ac:spMkLst>
            <pc:docMk/>
            <pc:sldMk cId="1136148288" sldId="1589"/>
            <ac:spMk id="34" creationId="{86A79D9C-D422-35BB-E99D-155AFD230793}"/>
          </ac:spMkLst>
        </pc:spChg>
        <pc:spChg chg="mod">
          <ac:chgData name="Daniel Khashabi" userId="62390808-c838-45e6-be59-d6fd0d208bc8" providerId="ADAL" clId="{CD8236EF-55DE-7142-A34A-4E98C8A634D1}" dt="2022-09-01T16:12:34.521" v="22989" actId="165"/>
          <ac:spMkLst>
            <pc:docMk/>
            <pc:sldMk cId="1136148288" sldId="1589"/>
            <ac:spMk id="35" creationId="{C9F9BACB-8C1C-F335-A1BE-D25A26F84721}"/>
          </ac:spMkLst>
        </pc:spChg>
        <pc:spChg chg="mod">
          <ac:chgData name="Daniel Khashabi" userId="62390808-c838-45e6-be59-d6fd0d208bc8" providerId="ADAL" clId="{CD8236EF-55DE-7142-A34A-4E98C8A634D1}" dt="2022-09-01T16:12:34.521" v="22989" actId="165"/>
          <ac:spMkLst>
            <pc:docMk/>
            <pc:sldMk cId="1136148288" sldId="1589"/>
            <ac:spMk id="36" creationId="{6921B33C-19F6-9C97-03F2-5299DA553437}"/>
          </ac:spMkLst>
        </pc:spChg>
        <pc:spChg chg="mod">
          <ac:chgData name="Daniel Khashabi" userId="62390808-c838-45e6-be59-d6fd0d208bc8" providerId="ADAL" clId="{CD8236EF-55DE-7142-A34A-4E98C8A634D1}" dt="2022-09-01T16:12:34.521" v="22989" actId="165"/>
          <ac:spMkLst>
            <pc:docMk/>
            <pc:sldMk cId="1136148288" sldId="1589"/>
            <ac:spMk id="37" creationId="{9C6C0A74-FB04-2DE7-B08D-C9075845B58D}"/>
          </ac:spMkLst>
        </pc:spChg>
        <pc:spChg chg="mod">
          <ac:chgData name="Daniel Khashabi" userId="62390808-c838-45e6-be59-d6fd0d208bc8" providerId="ADAL" clId="{CD8236EF-55DE-7142-A34A-4E98C8A634D1}" dt="2022-09-01T16:12:34.521" v="22989" actId="165"/>
          <ac:spMkLst>
            <pc:docMk/>
            <pc:sldMk cId="1136148288" sldId="1589"/>
            <ac:spMk id="38" creationId="{436880A2-4C6B-00BD-C323-89A49837A427}"/>
          </ac:spMkLst>
        </pc:spChg>
        <pc:spChg chg="mod">
          <ac:chgData name="Daniel Khashabi" userId="62390808-c838-45e6-be59-d6fd0d208bc8" providerId="ADAL" clId="{CD8236EF-55DE-7142-A34A-4E98C8A634D1}" dt="2022-09-01T16:12:34.521" v="22989" actId="165"/>
          <ac:spMkLst>
            <pc:docMk/>
            <pc:sldMk cId="1136148288" sldId="1589"/>
            <ac:spMk id="39" creationId="{0FEBF1E1-73D6-79E3-2D6C-622816881472}"/>
          </ac:spMkLst>
        </pc:spChg>
        <pc:spChg chg="mod">
          <ac:chgData name="Daniel Khashabi" userId="62390808-c838-45e6-be59-d6fd0d208bc8" providerId="ADAL" clId="{CD8236EF-55DE-7142-A34A-4E98C8A634D1}" dt="2022-09-01T16:12:34.521" v="22989" actId="165"/>
          <ac:spMkLst>
            <pc:docMk/>
            <pc:sldMk cId="1136148288" sldId="1589"/>
            <ac:spMk id="40" creationId="{130C8D2D-5903-DCB6-C3C4-660F42BB2479}"/>
          </ac:spMkLst>
        </pc:spChg>
        <pc:spChg chg="mod">
          <ac:chgData name="Daniel Khashabi" userId="62390808-c838-45e6-be59-d6fd0d208bc8" providerId="ADAL" clId="{CD8236EF-55DE-7142-A34A-4E98C8A634D1}" dt="2022-09-01T16:12:34.521" v="22989" actId="165"/>
          <ac:spMkLst>
            <pc:docMk/>
            <pc:sldMk cId="1136148288" sldId="1589"/>
            <ac:spMk id="41" creationId="{8589FEB8-862E-A1DA-61B7-E7D07B0113D9}"/>
          </ac:spMkLst>
        </pc:spChg>
        <pc:spChg chg="mod">
          <ac:chgData name="Daniel Khashabi" userId="62390808-c838-45e6-be59-d6fd0d208bc8" providerId="ADAL" clId="{CD8236EF-55DE-7142-A34A-4E98C8A634D1}" dt="2022-09-01T16:12:34.521" v="22989" actId="165"/>
          <ac:spMkLst>
            <pc:docMk/>
            <pc:sldMk cId="1136148288" sldId="1589"/>
            <ac:spMk id="42" creationId="{AFCD7BC4-2118-382B-780D-9F810EFA1DD0}"/>
          </ac:spMkLst>
        </pc:spChg>
        <pc:spChg chg="mod">
          <ac:chgData name="Daniel Khashabi" userId="62390808-c838-45e6-be59-d6fd0d208bc8" providerId="ADAL" clId="{CD8236EF-55DE-7142-A34A-4E98C8A634D1}" dt="2022-09-01T16:12:34.521" v="22989" actId="165"/>
          <ac:spMkLst>
            <pc:docMk/>
            <pc:sldMk cId="1136148288" sldId="1589"/>
            <ac:spMk id="43" creationId="{FD881431-047E-3B99-EFDD-B3AE61539168}"/>
          </ac:spMkLst>
        </pc:spChg>
        <pc:spChg chg="mod topLvl">
          <ac:chgData name="Daniel Khashabi" userId="62390808-c838-45e6-be59-d6fd0d208bc8" providerId="ADAL" clId="{CD8236EF-55DE-7142-A34A-4E98C8A634D1}" dt="2022-09-01T16:14:13.601" v="23000" actId="164"/>
          <ac:spMkLst>
            <pc:docMk/>
            <pc:sldMk cId="1136148288" sldId="1589"/>
            <ac:spMk id="51" creationId="{F599804E-8736-BAE5-493A-FF150EC0794B}"/>
          </ac:spMkLst>
        </pc:spChg>
        <pc:spChg chg="mod topLvl">
          <ac:chgData name="Daniel Khashabi" userId="62390808-c838-45e6-be59-d6fd0d208bc8" providerId="ADAL" clId="{CD8236EF-55DE-7142-A34A-4E98C8A634D1}" dt="2022-09-01T16:22:46.349" v="23111" actId="1036"/>
          <ac:spMkLst>
            <pc:docMk/>
            <pc:sldMk cId="1136148288" sldId="1589"/>
            <ac:spMk id="52" creationId="{9DB59967-D645-D554-0821-21BFCDAB5326}"/>
          </ac:spMkLst>
        </pc:spChg>
        <pc:spChg chg="mod topLvl">
          <ac:chgData name="Daniel Khashabi" userId="62390808-c838-45e6-be59-d6fd0d208bc8" providerId="ADAL" clId="{CD8236EF-55DE-7142-A34A-4E98C8A634D1}" dt="2022-09-01T16:22:46.349" v="23111" actId="1036"/>
          <ac:spMkLst>
            <pc:docMk/>
            <pc:sldMk cId="1136148288" sldId="1589"/>
            <ac:spMk id="55" creationId="{513440BE-D529-CC5E-94EF-C7A9C896516C}"/>
          </ac:spMkLst>
        </pc:spChg>
        <pc:spChg chg="mod topLvl">
          <ac:chgData name="Daniel Khashabi" userId="62390808-c838-45e6-be59-d6fd0d208bc8" providerId="ADAL" clId="{CD8236EF-55DE-7142-A34A-4E98C8A634D1}" dt="2022-09-01T16:22:46.349" v="23111" actId="1036"/>
          <ac:spMkLst>
            <pc:docMk/>
            <pc:sldMk cId="1136148288" sldId="1589"/>
            <ac:spMk id="60" creationId="{22E14FD0-5BB1-AFB3-FFFA-1486DBDD087D}"/>
          </ac:spMkLst>
        </pc:spChg>
        <pc:spChg chg="mod topLvl">
          <ac:chgData name="Daniel Khashabi" userId="62390808-c838-45e6-be59-d6fd0d208bc8" providerId="ADAL" clId="{CD8236EF-55DE-7142-A34A-4E98C8A634D1}" dt="2022-09-01T16:13:40.503" v="22995" actId="164"/>
          <ac:spMkLst>
            <pc:docMk/>
            <pc:sldMk cId="1136148288" sldId="1589"/>
            <ac:spMk id="63" creationId="{8E72FF81-D77A-B815-C79E-A5780206B4AD}"/>
          </ac:spMkLst>
        </pc:spChg>
        <pc:spChg chg="mod topLvl">
          <ac:chgData name="Daniel Khashabi" userId="62390808-c838-45e6-be59-d6fd0d208bc8" providerId="ADAL" clId="{CD8236EF-55DE-7142-A34A-4E98C8A634D1}" dt="2022-09-01T16:13:46.663" v="22996" actId="164"/>
          <ac:spMkLst>
            <pc:docMk/>
            <pc:sldMk cId="1136148288" sldId="1589"/>
            <ac:spMk id="65" creationId="{061202E6-CA51-43AA-51EC-91061F1D143F}"/>
          </ac:spMkLst>
        </pc:spChg>
        <pc:spChg chg="mod topLvl">
          <ac:chgData name="Daniel Khashabi" userId="62390808-c838-45e6-be59-d6fd0d208bc8" providerId="ADAL" clId="{CD8236EF-55DE-7142-A34A-4E98C8A634D1}" dt="2022-09-01T16:12:34.521" v="22989" actId="165"/>
          <ac:spMkLst>
            <pc:docMk/>
            <pc:sldMk cId="1136148288" sldId="1589"/>
            <ac:spMk id="66" creationId="{2E441058-38B6-B503-473E-A72E479C8C29}"/>
          </ac:spMkLst>
        </pc:spChg>
        <pc:spChg chg="mod topLvl">
          <ac:chgData name="Daniel Khashabi" userId="62390808-c838-45e6-be59-d6fd0d208bc8" providerId="ADAL" clId="{CD8236EF-55DE-7142-A34A-4E98C8A634D1}" dt="2022-09-01T16:14:07.889" v="22999" actId="164"/>
          <ac:spMkLst>
            <pc:docMk/>
            <pc:sldMk cId="1136148288" sldId="1589"/>
            <ac:spMk id="73" creationId="{C6AA181B-2B5F-20E6-0D45-36F81704818E}"/>
          </ac:spMkLst>
        </pc:spChg>
        <pc:spChg chg="mod topLvl">
          <ac:chgData name="Daniel Khashabi" userId="62390808-c838-45e6-be59-d6fd0d208bc8" providerId="ADAL" clId="{CD8236EF-55DE-7142-A34A-4E98C8A634D1}" dt="2022-09-01T16:12:34.521" v="22989" actId="165"/>
          <ac:spMkLst>
            <pc:docMk/>
            <pc:sldMk cId="1136148288" sldId="1589"/>
            <ac:spMk id="74" creationId="{14CDBCB8-82EA-601B-CDF8-AC2AA6498165}"/>
          </ac:spMkLst>
        </pc:spChg>
        <pc:spChg chg="mod topLvl">
          <ac:chgData name="Daniel Khashabi" userId="62390808-c838-45e6-be59-d6fd0d208bc8" providerId="ADAL" clId="{CD8236EF-55DE-7142-A34A-4E98C8A634D1}" dt="2022-09-01T16:12:34.521" v="22989" actId="165"/>
          <ac:spMkLst>
            <pc:docMk/>
            <pc:sldMk cId="1136148288" sldId="1589"/>
            <ac:spMk id="77" creationId="{ECBD63D3-ED4E-6989-4320-69966C7669ED}"/>
          </ac:spMkLst>
        </pc:spChg>
        <pc:spChg chg="mod topLvl">
          <ac:chgData name="Daniel Khashabi" userId="62390808-c838-45e6-be59-d6fd0d208bc8" providerId="ADAL" clId="{CD8236EF-55DE-7142-A34A-4E98C8A634D1}" dt="2022-09-01T16:12:34.521" v="22989" actId="165"/>
          <ac:spMkLst>
            <pc:docMk/>
            <pc:sldMk cId="1136148288" sldId="1589"/>
            <ac:spMk id="82" creationId="{3FA1E966-021B-DCAC-F5D8-DB5B411D2312}"/>
          </ac:spMkLst>
        </pc:spChg>
        <pc:spChg chg="mod topLvl">
          <ac:chgData name="Daniel Khashabi" userId="62390808-c838-45e6-be59-d6fd0d208bc8" providerId="ADAL" clId="{CD8236EF-55DE-7142-A34A-4E98C8A634D1}" dt="2022-09-01T16:12:34.521" v="22989" actId="165"/>
          <ac:spMkLst>
            <pc:docMk/>
            <pc:sldMk cId="1136148288" sldId="1589"/>
            <ac:spMk id="84" creationId="{0BD34000-D330-9DD6-6009-2C98A5699FE7}"/>
          </ac:spMkLst>
        </pc:spChg>
        <pc:spChg chg="mod topLvl">
          <ac:chgData name="Daniel Khashabi" userId="62390808-c838-45e6-be59-d6fd0d208bc8" providerId="ADAL" clId="{CD8236EF-55DE-7142-A34A-4E98C8A634D1}" dt="2022-09-01T16:14:02.397" v="22998" actId="164"/>
          <ac:spMkLst>
            <pc:docMk/>
            <pc:sldMk cId="1136148288" sldId="1589"/>
            <ac:spMk id="96" creationId="{82A38D17-D7D0-5236-CFDF-A12B795A49CF}"/>
          </ac:spMkLst>
        </pc:spChg>
        <pc:spChg chg="mod topLvl">
          <ac:chgData name="Daniel Khashabi" userId="62390808-c838-45e6-be59-d6fd0d208bc8" providerId="ADAL" clId="{CD8236EF-55DE-7142-A34A-4E98C8A634D1}" dt="2022-09-01T16:12:34.521" v="22989" actId="165"/>
          <ac:spMkLst>
            <pc:docMk/>
            <pc:sldMk cId="1136148288" sldId="1589"/>
            <ac:spMk id="97" creationId="{9BA33CBF-8CE9-F845-242C-8CE777AD226D}"/>
          </ac:spMkLst>
        </pc:spChg>
        <pc:spChg chg="mod topLvl">
          <ac:chgData name="Daniel Khashabi" userId="62390808-c838-45e6-be59-d6fd0d208bc8" providerId="ADAL" clId="{CD8236EF-55DE-7142-A34A-4E98C8A634D1}" dt="2022-09-01T16:12:34.521" v="22989" actId="165"/>
          <ac:spMkLst>
            <pc:docMk/>
            <pc:sldMk cId="1136148288" sldId="1589"/>
            <ac:spMk id="100" creationId="{5CDDCBD5-640D-22BE-D099-7570C7233264}"/>
          </ac:spMkLst>
        </pc:spChg>
        <pc:spChg chg="mod topLvl">
          <ac:chgData name="Daniel Khashabi" userId="62390808-c838-45e6-be59-d6fd0d208bc8" providerId="ADAL" clId="{CD8236EF-55DE-7142-A34A-4E98C8A634D1}" dt="2022-09-01T16:13:52.919" v="22997" actId="164"/>
          <ac:spMkLst>
            <pc:docMk/>
            <pc:sldMk cId="1136148288" sldId="1589"/>
            <ac:spMk id="101" creationId="{9D415FD6-7895-306D-9414-0C307E297B01}"/>
          </ac:spMkLst>
        </pc:spChg>
        <pc:spChg chg="mod topLvl">
          <ac:chgData name="Daniel Khashabi" userId="62390808-c838-45e6-be59-d6fd0d208bc8" providerId="ADAL" clId="{CD8236EF-55DE-7142-A34A-4E98C8A634D1}" dt="2022-09-01T16:13:35.280" v="22994" actId="164"/>
          <ac:spMkLst>
            <pc:docMk/>
            <pc:sldMk cId="1136148288" sldId="1589"/>
            <ac:spMk id="107" creationId="{9196A0DC-8429-2BE3-545B-57F9ED81BC4B}"/>
          </ac:spMkLst>
        </pc:spChg>
        <pc:spChg chg="mod topLvl">
          <ac:chgData name="Daniel Khashabi" userId="62390808-c838-45e6-be59-d6fd0d208bc8" providerId="ADAL" clId="{CD8236EF-55DE-7142-A34A-4E98C8A634D1}" dt="2022-09-01T16:13:23.666" v="22992" actId="164"/>
          <ac:spMkLst>
            <pc:docMk/>
            <pc:sldMk cId="1136148288" sldId="1589"/>
            <ac:spMk id="113" creationId="{B1667AA8-6706-B8C3-7F7F-74FF1EC30E0C}"/>
          </ac:spMkLst>
        </pc:spChg>
        <pc:spChg chg="mod topLvl">
          <ac:chgData name="Daniel Khashabi" userId="62390808-c838-45e6-be59-d6fd0d208bc8" providerId="ADAL" clId="{CD8236EF-55DE-7142-A34A-4E98C8A634D1}" dt="2022-09-01T16:12:34.521" v="22989" actId="165"/>
          <ac:spMkLst>
            <pc:docMk/>
            <pc:sldMk cId="1136148288" sldId="1589"/>
            <ac:spMk id="114" creationId="{E56949DF-BD7D-72E8-142A-F641CAB1F762}"/>
          </ac:spMkLst>
        </pc:spChg>
        <pc:spChg chg="mod topLvl">
          <ac:chgData name="Daniel Khashabi" userId="62390808-c838-45e6-be59-d6fd0d208bc8" providerId="ADAL" clId="{CD8236EF-55DE-7142-A34A-4E98C8A634D1}" dt="2022-09-01T16:12:34.521" v="22989" actId="165"/>
          <ac:spMkLst>
            <pc:docMk/>
            <pc:sldMk cId="1136148288" sldId="1589"/>
            <ac:spMk id="117" creationId="{0222F006-D53E-60E8-070D-09EA42DC009F}"/>
          </ac:spMkLst>
        </pc:spChg>
        <pc:spChg chg="mod topLvl">
          <ac:chgData name="Daniel Khashabi" userId="62390808-c838-45e6-be59-d6fd0d208bc8" providerId="ADAL" clId="{CD8236EF-55DE-7142-A34A-4E98C8A634D1}" dt="2022-09-01T16:13:29.919" v="22993" actId="164"/>
          <ac:spMkLst>
            <pc:docMk/>
            <pc:sldMk cId="1136148288" sldId="1589"/>
            <ac:spMk id="124" creationId="{A444E496-5EB0-82DB-C66E-9FBD29B6B9B4}"/>
          </ac:spMkLst>
        </pc:spChg>
        <pc:spChg chg="add mod topLvl">
          <ac:chgData name="Daniel Khashabi" userId="62390808-c838-45e6-be59-d6fd0d208bc8" providerId="ADAL" clId="{CD8236EF-55DE-7142-A34A-4E98C8A634D1}" dt="2022-09-01T16:08:34.568" v="22834" actId="2711"/>
          <ac:spMkLst>
            <pc:docMk/>
            <pc:sldMk cId="1136148288" sldId="1589"/>
            <ac:spMk id="125" creationId="{B180FA8A-916C-9D0B-6C92-19AEC3CD6CED}"/>
          </ac:spMkLst>
        </pc:spChg>
        <pc:spChg chg="add mod topLvl">
          <ac:chgData name="Daniel Khashabi" userId="62390808-c838-45e6-be59-d6fd0d208bc8" providerId="ADAL" clId="{CD8236EF-55DE-7142-A34A-4E98C8A634D1}" dt="2022-09-01T16:12:34.521" v="22989" actId="165"/>
          <ac:spMkLst>
            <pc:docMk/>
            <pc:sldMk cId="1136148288" sldId="1589"/>
            <ac:spMk id="128" creationId="{F3EC8C04-6953-E090-D54E-B457D30FF5EB}"/>
          </ac:spMkLst>
        </pc:spChg>
        <pc:spChg chg="add mod topLvl">
          <ac:chgData name="Daniel Khashabi" userId="62390808-c838-45e6-be59-d6fd0d208bc8" providerId="ADAL" clId="{CD8236EF-55DE-7142-A34A-4E98C8A634D1}" dt="2022-09-01T16:12:34.521" v="22989" actId="165"/>
          <ac:spMkLst>
            <pc:docMk/>
            <pc:sldMk cId="1136148288" sldId="1589"/>
            <ac:spMk id="129" creationId="{0711A3F9-F191-760F-5534-56E55E5AEE13}"/>
          </ac:spMkLst>
        </pc:spChg>
        <pc:spChg chg="mod">
          <ac:chgData name="Daniel Khashabi" userId="62390808-c838-45e6-be59-d6fd0d208bc8" providerId="ADAL" clId="{CD8236EF-55DE-7142-A34A-4E98C8A634D1}" dt="2022-09-01T16:12:34.521" v="22989" actId="165"/>
          <ac:spMkLst>
            <pc:docMk/>
            <pc:sldMk cId="1136148288" sldId="1589"/>
            <ac:spMk id="131" creationId="{DBDA3B3A-E776-90C5-47CD-A263D1EB9756}"/>
          </ac:spMkLst>
        </pc:spChg>
        <pc:spChg chg="mod">
          <ac:chgData name="Daniel Khashabi" userId="62390808-c838-45e6-be59-d6fd0d208bc8" providerId="ADAL" clId="{CD8236EF-55DE-7142-A34A-4E98C8A634D1}" dt="2022-09-01T16:12:34.521" v="22989" actId="165"/>
          <ac:spMkLst>
            <pc:docMk/>
            <pc:sldMk cId="1136148288" sldId="1589"/>
            <ac:spMk id="132" creationId="{122EE574-94D4-BBB1-C593-480598E9DAD6}"/>
          </ac:spMkLst>
        </pc:spChg>
        <pc:spChg chg="add mod topLvl">
          <ac:chgData name="Daniel Khashabi" userId="62390808-c838-45e6-be59-d6fd0d208bc8" providerId="ADAL" clId="{CD8236EF-55DE-7142-A34A-4E98C8A634D1}" dt="2022-09-01T16:09:48.998" v="22907" actId="1036"/>
          <ac:spMkLst>
            <pc:docMk/>
            <pc:sldMk cId="1136148288" sldId="1589"/>
            <ac:spMk id="133" creationId="{1004BAE8-494D-EBE9-1578-8BA32B207B8A}"/>
          </ac:spMkLst>
        </pc:spChg>
        <pc:spChg chg="add del mod">
          <ac:chgData name="Daniel Khashabi" userId="62390808-c838-45e6-be59-d6fd0d208bc8" providerId="ADAL" clId="{CD8236EF-55DE-7142-A34A-4E98C8A634D1}" dt="2022-09-01T16:07:10.006" v="22715" actId="478"/>
          <ac:spMkLst>
            <pc:docMk/>
            <pc:sldMk cId="1136148288" sldId="1589"/>
            <ac:spMk id="135" creationId="{98AB1EF7-2D26-DBF1-0BF2-B6794FD23C8D}"/>
          </ac:spMkLst>
        </pc:spChg>
        <pc:spChg chg="add del mod">
          <ac:chgData name="Daniel Khashabi" userId="62390808-c838-45e6-be59-d6fd0d208bc8" providerId="ADAL" clId="{CD8236EF-55DE-7142-A34A-4E98C8A634D1}" dt="2022-08-31T22:37:41.372" v="11012" actId="478"/>
          <ac:spMkLst>
            <pc:docMk/>
            <pc:sldMk cId="1136148288" sldId="1589"/>
            <ac:spMk id="135" creationId="{B9CA5268-AFFB-5011-D702-EC59762A5752}"/>
          </ac:spMkLst>
        </pc:spChg>
        <pc:spChg chg="add del mod">
          <ac:chgData name="Daniel Khashabi" userId="62390808-c838-45e6-be59-d6fd0d208bc8" providerId="ADAL" clId="{CD8236EF-55DE-7142-A34A-4E98C8A634D1}" dt="2022-08-31T22:37:41.372" v="11012" actId="478"/>
          <ac:spMkLst>
            <pc:docMk/>
            <pc:sldMk cId="1136148288" sldId="1589"/>
            <ac:spMk id="136" creationId="{B6BB68F7-0795-0ED9-D056-C23DA358AD8A}"/>
          </ac:spMkLst>
        </pc:spChg>
        <pc:spChg chg="add mod ord">
          <ac:chgData name="Daniel Khashabi" userId="62390808-c838-45e6-be59-d6fd0d208bc8" providerId="ADAL" clId="{CD8236EF-55DE-7142-A34A-4E98C8A634D1}" dt="2022-09-01T16:22:23.780" v="23105" actId="20577"/>
          <ac:spMkLst>
            <pc:docMk/>
            <pc:sldMk cId="1136148288" sldId="1589"/>
            <ac:spMk id="136" creationId="{C9D94985-3E86-E8A5-8117-125BBD34D477}"/>
          </ac:spMkLst>
        </pc:spChg>
        <pc:spChg chg="add mod topLvl">
          <ac:chgData name="Daniel Khashabi" userId="62390808-c838-45e6-be59-d6fd0d208bc8" providerId="ADAL" clId="{CD8236EF-55DE-7142-A34A-4E98C8A634D1}" dt="2022-09-01T16:25:54.299" v="23136" actId="14100"/>
          <ac:spMkLst>
            <pc:docMk/>
            <pc:sldMk cId="1136148288" sldId="1589"/>
            <ac:spMk id="140" creationId="{42A84571-E17A-8F8D-924D-1E51B2E87B78}"/>
          </ac:spMkLst>
        </pc:spChg>
        <pc:spChg chg="mod">
          <ac:chgData name="Daniel Khashabi" userId="62390808-c838-45e6-be59-d6fd0d208bc8" providerId="ADAL" clId="{CD8236EF-55DE-7142-A34A-4E98C8A634D1}" dt="2022-09-01T16:17:06.986" v="23015" actId="1036"/>
          <ac:spMkLst>
            <pc:docMk/>
            <pc:sldMk cId="1136148288" sldId="1589"/>
            <ac:spMk id="143" creationId="{B1905B46-9AF0-0460-17D3-8D01B819973B}"/>
          </ac:spMkLst>
        </pc:spChg>
        <pc:spChg chg="mod">
          <ac:chgData name="Daniel Khashabi" userId="62390808-c838-45e6-be59-d6fd0d208bc8" providerId="ADAL" clId="{CD8236EF-55DE-7142-A34A-4E98C8A634D1}" dt="2022-09-01T16:08:43.754" v="22837" actId="1076"/>
          <ac:spMkLst>
            <pc:docMk/>
            <pc:sldMk cId="1136148288" sldId="1589"/>
            <ac:spMk id="144" creationId="{988A4823-5C79-626E-C83D-0B422690BD0A}"/>
          </ac:spMkLst>
        </pc:spChg>
        <pc:spChg chg="add mod">
          <ac:chgData name="Daniel Khashabi" userId="62390808-c838-45e6-be59-d6fd0d208bc8" providerId="ADAL" clId="{CD8236EF-55DE-7142-A34A-4E98C8A634D1}" dt="2022-09-01T16:17:02.570" v="23007" actId="1038"/>
          <ac:spMkLst>
            <pc:docMk/>
            <pc:sldMk cId="1136148288" sldId="1589"/>
            <ac:spMk id="145" creationId="{1C2D3045-BBA2-DA13-07C7-5BFED455A120}"/>
          </ac:spMkLst>
        </pc:spChg>
        <pc:spChg chg="add mod">
          <ac:chgData name="Daniel Khashabi" userId="62390808-c838-45e6-be59-d6fd0d208bc8" providerId="ADAL" clId="{CD8236EF-55DE-7142-A34A-4E98C8A634D1}" dt="2022-09-01T16:09:17.222" v="22876" actId="14100"/>
          <ac:spMkLst>
            <pc:docMk/>
            <pc:sldMk cId="1136148288" sldId="1589"/>
            <ac:spMk id="146" creationId="{7399865C-DCDB-E384-BC08-02F0B09C2834}"/>
          </ac:spMkLst>
        </pc:spChg>
        <pc:spChg chg="add mod">
          <ac:chgData name="Daniel Khashabi" userId="62390808-c838-45e6-be59-d6fd0d208bc8" providerId="ADAL" clId="{CD8236EF-55DE-7142-A34A-4E98C8A634D1}" dt="2022-09-01T16:17:12.242" v="23023" actId="1038"/>
          <ac:spMkLst>
            <pc:docMk/>
            <pc:sldMk cId="1136148288" sldId="1589"/>
            <ac:spMk id="147" creationId="{007F2217-45DC-43A5-7EC9-BB822C7B502B}"/>
          </ac:spMkLst>
        </pc:spChg>
        <pc:spChg chg="add mod">
          <ac:chgData name="Daniel Khashabi" userId="62390808-c838-45e6-be59-d6fd0d208bc8" providerId="ADAL" clId="{CD8236EF-55DE-7142-A34A-4E98C8A634D1}" dt="2022-09-01T16:10:53.104" v="22939" actId="14100"/>
          <ac:spMkLst>
            <pc:docMk/>
            <pc:sldMk cId="1136148288" sldId="1589"/>
            <ac:spMk id="148" creationId="{6232A7B1-755F-53BB-E641-BA729469A12B}"/>
          </ac:spMkLst>
        </pc:spChg>
        <pc:spChg chg="add mod">
          <ac:chgData name="Daniel Khashabi" userId="62390808-c838-45e6-be59-d6fd0d208bc8" providerId="ADAL" clId="{CD8236EF-55DE-7142-A34A-4E98C8A634D1}" dt="2022-09-01T16:22:46.349" v="23111" actId="1036"/>
          <ac:spMkLst>
            <pc:docMk/>
            <pc:sldMk cId="1136148288" sldId="1589"/>
            <ac:spMk id="159" creationId="{E18A82C2-A91C-AA19-1E0A-2F7BF1BA7DFB}"/>
          </ac:spMkLst>
        </pc:spChg>
        <pc:spChg chg="add mod">
          <ac:chgData name="Daniel Khashabi" userId="62390808-c838-45e6-be59-d6fd0d208bc8" providerId="ADAL" clId="{CD8236EF-55DE-7142-A34A-4E98C8A634D1}" dt="2022-09-01T16:29:59.536" v="23154"/>
          <ac:spMkLst>
            <pc:docMk/>
            <pc:sldMk cId="1136148288" sldId="1589"/>
            <ac:spMk id="160" creationId="{CA990B08-B006-AFC6-8991-6CC49384E029}"/>
          </ac:spMkLst>
        </pc:spChg>
        <pc:grpChg chg="add mod topLvl">
          <ac:chgData name="Daniel Khashabi" userId="62390808-c838-45e6-be59-d6fd0d208bc8" providerId="ADAL" clId="{CD8236EF-55DE-7142-A34A-4E98C8A634D1}" dt="2022-09-01T16:12:34.521" v="22989" actId="165"/>
          <ac:grpSpMkLst>
            <pc:docMk/>
            <pc:sldMk cId="1136148288" sldId="1589"/>
            <ac:grpSpMk id="15" creationId="{07618BAD-1880-7859-C9CE-12E10E3DE5DB}"/>
          </ac:grpSpMkLst>
        </pc:grpChg>
        <pc:grpChg chg="add del mod topLvl">
          <ac:chgData name="Daniel Khashabi" userId="62390808-c838-45e6-be59-d6fd0d208bc8" providerId="ADAL" clId="{CD8236EF-55DE-7142-A34A-4E98C8A634D1}" dt="2022-09-01T16:10:45.905" v="22938" actId="165"/>
          <ac:grpSpMkLst>
            <pc:docMk/>
            <pc:sldMk cId="1136148288" sldId="1589"/>
            <ac:grpSpMk id="45" creationId="{8724BF40-20EB-682D-3D48-B190D2602093}"/>
          </ac:grpSpMkLst>
        </pc:grpChg>
        <pc:grpChg chg="add mod topLvl">
          <ac:chgData name="Daniel Khashabi" userId="62390808-c838-45e6-be59-d6fd0d208bc8" providerId="ADAL" clId="{CD8236EF-55DE-7142-A34A-4E98C8A634D1}" dt="2022-09-01T16:12:34.521" v="22989" actId="165"/>
          <ac:grpSpMkLst>
            <pc:docMk/>
            <pc:sldMk cId="1136148288" sldId="1589"/>
            <ac:grpSpMk id="130" creationId="{BD37A981-83BC-9FEF-E4DB-364642A38CF9}"/>
          </ac:grpSpMkLst>
        </pc:grpChg>
        <pc:grpChg chg="add del mod topLvl">
          <ac:chgData name="Daniel Khashabi" userId="62390808-c838-45e6-be59-d6fd0d208bc8" providerId="ADAL" clId="{CD8236EF-55DE-7142-A34A-4E98C8A634D1}" dt="2022-09-01T16:08:23.636" v="22807" actId="478"/>
          <ac:grpSpMkLst>
            <pc:docMk/>
            <pc:sldMk cId="1136148288" sldId="1589"/>
            <ac:grpSpMk id="137" creationId="{B1B72EFE-4539-284A-783D-879098D2AFFB}"/>
          </ac:grpSpMkLst>
        </pc:grpChg>
        <pc:grpChg chg="add del mod">
          <ac:chgData name="Daniel Khashabi" userId="62390808-c838-45e6-be59-d6fd0d208bc8" providerId="ADAL" clId="{CD8236EF-55DE-7142-A34A-4E98C8A634D1}" dt="2022-09-01T16:06:37.013" v="22657" actId="165"/>
          <ac:grpSpMkLst>
            <pc:docMk/>
            <pc:sldMk cId="1136148288" sldId="1589"/>
            <ac:grpSpMk id="141" creationId="{7D99DE9A-2A57-4BEE-4D6C-DD92F47F918C}"/>
          </ac:grpSpMkLst>
        </pc:grpChg>
        <pc:grpChg chg="add mod">
          <ac:chgData name="Daniel Khashabi" userId="62390808-c838-45e6-be59-d6fd0d208bc8" providerId="ADAL" clId="{CD8236EF-55DE-7142-A34A-4E98C8A634D1}" dt="2022-09-01T16:08:39.681" v="22835" actId="1076"/>
          <ac:grpSpMkLst>
            <pc:docMk/>
            <pc:sldMk cId="1136148288" sldId="1589"/>
            <ac:grpSpMk id="142" creationId="{5D675CC1-431C-6D9E-14F4-8D37D3478126}"/>
          </ac:grpSpMkLst>
        </pc:grpChg>
        <pc:grpChg chg="add del mod">
          <ac:chgData name="Daniel Khashabi" userId="62390808-c838-45e6-be59-d6fd0d208bc8" providerId="ADAL" clId="{CD8236EF-55DE-7142-A34A-4E98C8A634D1}" dt="2022-09-01T16:12:34.521" v="22989" actId="165"/>
          <ac:grpSpMkLst>
            <pc:docMk/>
            <pc:sldMk cId="1136148288" sldId="1589"/>
            <ac:grpSpMk id="149" creationId="{920DBE84-BFA6-9D97-002D-DEEE97FD59E6}"/>
          </ac:grpSpMkLst>
        </pc:grpChg>
        <pc:grpChg chg="add mod">
          <ac:chgData name="Daniel Khashabi" userId="62390808-c838-45e6-be59-d6fd0d208bc8" providerId="ADAL" clId="{CD8236EF-55DE-7142-A34A-4E98C8A634D1}" dt="2022-09-01T16:13:23.666" v="22992" actId="164"/>
          <ac:grpSpMkLst>
            <pc:docMk/>
            <pc:sldMk cId="1136148288" sldId="1589"/>
            <ac:grpSpMk id="150" creationId="{9B6A89AF-8DC5-B1D5-E901-C6C7BBDA98B3}"/>
          </ac:grpSpMkLst>
        </pc:grpChg>
        <pc:grpChg chg="add mod">
          <ac:chgData name="Daniel Khashabi" userId="62390808-c838-45e6-be59-d6fd0d208bc8" providerId="ADAL" clId="{CD8236EF-55DE-7142-A34A-4E98C8A634D1}" dt="2022-09-01T16:13:29.919" v="22993" actId="164"/>
          <ac:grpSpMkLst>
            <pc:docMk/>
            <pc:sldMk cId="1136148288" sldId="1589"/>
            <ac:grpSpMk id="151" creationId="{74B4C83C-265F-E85D-3B10-6D926B103780}"/>
          </ac:grpSpMkLst>
        </pc:grpChg>
        <pc:grpChg chg="add mod">
          <ac:chgData name="Daniel Khashabi" userId="62390808-c838-45e6-be59-d6fd0d208bc8" providerId="ADAL" clId="{CD8236EF-55DE-7142-A34A-4E98C8A634D1}" dt="2022-09-01T16:13:35.280" v="22994" actId="164"/>
          <ac:grpSpMkLst>
            <pc:docMk/>
            <pc:sldMk cId="1136148288" sldId="1589"/>
            <ac:grpSpMk id="152" creationId="{0E86CEFE-6935-2FAE-33BB-E7F84893C149}"/>
          </ac:grpSpMkLst>
        </pc:grpChg>
        <pc:grpChg chg="add mod">
          <ac:chgData name="Daniel Khashabi" userId="62390808-c838-45e6-be59-d6fd0d208bc8" providerId="ADAL" clId="{CD8236EF-55DE-7142-A34A-4E98C8A634D1}" dt="2022-09-01T16:22:46.349" v="23111" actId="1036"/>
          <ac:grpSpMkLst>
            <pc:docMk/>
            <pc:sldMk cId="1136148288" sldId="1589"/>
            <ac:grpSpMk id="153" creationId="{64429463-383C-6A53-0798-67D186FCCA63}"/>
          </ac:grpSpMkLst>
        </pc:grpChg>
        <pc:grpChg chg="add mod">
          <ac:chgData name="Daniel Khashabi" userId="62390808-c838-45e6-be59-d6fd0d208bc8" providerId="ADAL" clId="{CD8236EF-55DE-7142-A34A-4E98C8A634D1}" dt="2022-09-01T16:13:46.663" v="22996" actId="164"/>
          <ac:grpSpMkLst>
            <pc:docMk/>
            <pc:sldMk cId="1136148288" sldId="1589"/>
            <ac:grpSpMk id="154" creationId="{E408E0A3-FAF8-AF0B-3020-32E549525AE8}"/>
          </ac:grpSpMkLst>
        </pc:grpChg>
        <pc:grpChg chg="add mod">
          <ac:chgData name="Daniel Khashabi" userId="62390808-c838-45e6-be59-d6fd0d208bc8" providerId="ADAL" clId="{CD8236EF-55DE-7142-A34A-4E98C8A634D1}" dt="2022-09-01T16:13:52.919" v="22997" actId="164"/>
          <ac:grpSpMkLst>
            <pc:docMk/>
            <pc:sldMk cId="1136148288" sldId="1589"/>
            <ac:grpSpMk id="155" creationId="{269366B3-DC1C-4FE7-5638-6DE59AAAE2B4}"/>
          </ac:grpSpMkLst>
        </pc:grpChg>
        <pc:grpChg chg="add mod">
          <ac:chgData name="Daniel Khashabi" userId="62390808-c838-45e6-be59-d6fd0d208bc8" providerId="ADAL" clId="{CD8236EF-55DE-7142-A34A-4E98C8A634D1}" dt="2022-09-01T16:14:02.397" v="22998" actId="164"/>
          <ac:grpSpMkLst>
            <pc:docMk/>
            <pc:sldMk cId="1136148288" sldId="1589"/>
            <ac:grpSpMk id="156" creationId="{E91B1F08-487D-CC97-2444-BEE1F998C3E1}"/>
          </ac:grpSpMkLst>
        </pc:grpChg>
        <pc:grpChg chg="add mod">
          <ac:chgData name="Daniel Khashabi" userId="62390808-c838-45e6-be59-d6fd0d208bc8" providerId="ADAL" clId="{CD8236EF-55DE-7142-A34A-4E98C8A634D1}" dt="2022-09-01T16:14:07.889" v="22999" actId="164"/>
          <ac:grpSpMkLst>
            <pc:docMk/>
            <pc:sldMk cId="1136148288" sldId="1589"/>
            <ac:grpSpMk id="157" creationId="{450C3AB7-193A-B868-D76E-80B3195DE873}"/>
          </ac:grpSpMkLst>
        </pc:grpChg>
        <pc:grpChg chg="add mod">
          <ac:chgData name="Daniel Khashabi" userId="62390808-c838-45e6-be59-d6fd0d208bc8" providerId="ADAL" clId="{CD8236EF-55DE-7142-A34A-4E98C8A634D1}" dt="2022-09-01T16:22:46.349" v="23111" actId="1036"/>
          <ac:grpSpMkLst>
            <pc:docMk/>
            <pc:sldMk cId="1136148288" sldId="1589"/>
            <ac:grpSpMk id="158" creationId="{898CC0DE-4BCD-6D64-3B86-807401B710D5}"/>
          </ac:grpSpMkLst>
        </pc:grpChg>
        <pc:picChg chg="add mod topLvl">
          <ac:chgData name="Daniel Khashabi" userId="62390808-c838-45e6-be59-d6fd0d208bc8" providerId="ADAL" clId="{CD8236EF-55DE-7142-A34A-4E98C8A634D1}" dt="2022-09-01T16:06:37.013" v="22657" actId="165"/>
          <ac:picMkLst>
            <pc:docMk/>
            <pc:sldMk cId="1136148288" sldId="1589"/>
            <ac:picMk id="8" creationId="{53473F7D-9B0C-CBDB-A9E7-9B16EC38F3A8}"/>
          </ac:picMkLst>
        </pc:picChg>
        <pc:picChg chg="add mod topLvl">
          <ac:chgData name="Daniel Khashabi" userId="62390808-c838-45e6-be59-d6fd0d208bc8" providerId="ADAL" clId="{CD8236EF-55DE-7142-A34A-4E98C8A634D1}" dt="2022-09-01T16:12:34.521" v="22989" actId="165"/>
          <ac:picMkLst>
            <pc:docMk/>
            <pc:sldMk cId="1136148288" sldId="1589"/>
            <ac:picMk id="9" creationId="{D52768FC-A9DF-D365-B69D-E8C86856CB2B}"/>
          </ac:picMkLst>
        </pc:picChg>
        <pc:picChg chg="add mod topLvl">
          <ac:chgData name="Daniel Khashabi" userId="62390808-c838-45e6-be59-d6fd0d208bc8" providerId="ADAL" clId="{CD8236EF-55DE-7142-A34A-4E98C8A634D1}" dt="2022-09-01T16:12:34.521" v="22989" actId="165"/>
          <ac:picMkLst>
            <pc:docMk/>
            <pc:sldMk cId="1136148288" sldId="1589"/>
            <ac:picMk id="10" creationId="{537E4D16-55DE-FE8F-42F8-12AB5D24EF07}"/>
          </ac:picMkLst>
        </pc:picChg>
        <pc:picChg chg="add mod topLvl">
          <ac:chgData name="Daniel Khashabi" userId="62390808-c838-45e6-be59-d6fd0d208bc8" providerId="ADAL" clId="{CD8236EF-55DE-7142-A34A-4E98C8A634D1}" dt="2022-09-01T16:12:34.521" v="22989" actId="165"/>
          <ac:picMkLst>
            <pc:docMk/>
            <pc:sldMk cId="1136148288" sldId="1589"/>
            <ac:picMk id="11" creationId="{791F45D4-A165-2053-0513-AA1B24061B20}"/>
          </ac:picMkLst>
        </pc:picChg>
        <pc:picChg chg="add mod topLvl">
          <ac:chgData name="Daniel Khashabi" userId="62390808-c838-45e6-be59-d6fd0d208bc8" providerId="ADAL" clId="{CD8236EF-55DE-7142-A34A-4E98C8A634D1}" dt="2022-09-01T16:22:46.349" v="23111" actId="1036"/>
          <ac:picMkLst>
            <pc:docMk/>
            <pc:sldMk cId="1136148288" sldId="1589"/>
            <ac:picMk id="12" creationId="{802F4FE3-5ACD-B30C-B583-96EC0047A95D}"/>
          </ac:picMkLst>
        </pc:picChg>
        <pc:picChg chg="mod">
          <ac:chgData name="Daniel Khashabi" userId="62390808-c838-45e6-be59-d6fd0d208bc8" providerId="ADAL" clId="{CD8236EF-55DE-7142-A34A-4E98C8A634D1}" dt="2022-09-01T16:12:34.521" v="22989" actId="165"/>
          <ac:picMkLst>
            <pc:docMk/>
            <pc:sldMk cId="1136148288" sldId="1589"/>
            <ac:picMk id="44" creationId="{A629FD52-8190-6C2D-F8C8-F0AD69A1EE94}"/>
          </ac:picMkLst>
        </pc:picChg>
        <pc:picChg chg="mod topLvl">
          <ac:chgData name="Daniel Khashabi" userId="62390808-c838-45e6-be59-d6fd0d208bc8" providerId="ADAL" clId="{CD8236EF-55DE-7142-A34A-4E98C8A634D1}" dt="2022-09-01T16:22:46.349" v="23111" actId="1036"/>
          <ac:picMkLst>
            <pc:docMk/>
            <pc:sldMk cId="1136148288" sldId="1589"/>
            <ac:picMk id="46" creationId="{52E6EE20-2936-AEE2-B3D3-BB9456B314DD}"/>
          </ac:picMkLst>
        </pc:picChg>
        <pc:picChg chg="mod topLvl">
          <ac:chgData name="Daniel Khashabi" userId="62390808-c838-45e6-be59-d6fd0d208bc8" providerId="ADAL" clId="{CD8236EF-55DE-7142-A34A-4E98C8A634D1}" dt="2022-09-01T16:14:13.601" v="23000" actId="164"/>
          <ac:picMkLst>
            <pc:docMk/>
            <pc:sldMk cId="1136148288" sldId="1589"/>
            <ac:picMk id="47" creationId="{CEBEBAA0-DF4D-70AF-06C9-D1524FF03135}"/>
          </ac:picMkLst>
        </pc:picChg>
        <pc:picChg chg="mod topLvl">
          <ac:chgData name="Daniel Khashabi" userId="62390808-c838-45e6-be59-d6fd0d208bc8" providerId="ADAL" clId="{CD8236EF-55DE-7142-A34A-4E98C8A634D1}" dt="2022-09-01T16:14:13.601" v="23000" actId="164"/>
          <ac:picMkLst>
            <pc:docMk/>
            <pc:sldMk cId="1136148288" sldId="1589"/>
            <ac:picMk id="48" creationId="{6FD065CC-858E-588B-512C-842911EBD79D}"/>
          </ac:picMkLst>
        </pc:picChg>
        <pc:picChg chg="mod topLvl">
          <ac:chgData name="Daniel Khashabi" userId="62390808-c838-45e6-be59-d6fd0d208bc8" providerId="ADAL" clId="{CD8236EF-55DE-7142-A34A-4E98C8A634D1}" dt="2022-09-01T16:14:13.601" v="23000" actId="164"/>
          <ac:picMkLst>
            <pc:docMk/>
            <pc:sldMk cId="1136148288" sldId="1589"/>
            <ac:picMk id="49" creationId="{6257626C-D5F5-A32B-BF70-BD5599AF8C09}"/>
          </ac:picMkLst>
        </pc:picChg>
        <pc:picChg chg="mod topLvl">
          <ac:chgData name="Daniel Khashabi" userId="62390808-c838-45e6-be59-d6fd0d208bc8" providerId="ADAL" clId="{CD8236EF-55DE-7142-A34A-4E98C8A634D1}" dt="2022-09-01T16:14:13.601" v="23000" actId="164"/>
          <ac:picMkLst>
            <pc:docMk/>
            <pc:sldMk cId="1136148288" sldId="1589"/>
            <ac:picMk id="50" creationId="{5F2FC7B2-37BE-6537-D9CD-EAE3C8D75D78}"/>
          </ac:picMkLst>
        </pc:picChg>
        <pc:picChg chg="mod topLvl">
          <ac:chgData name="Daniel Khashabi" userId="62390808-c838-45e6-be59-d6fd0d208bc8" providerId="ADAL" clId="{CD8236EF-55DE-7142-A34A-4E98C8A634D1}" dt="2022-09-01T16:22:46.349" v="23111" actId="1036"/>
          <ac:picMkLst>
            <pc:docMk/>
            <pc:sldMk cId="1136148288" sldId="1589"/>
            <ac:picMk id="53" creationId="{1AC395B0-AC6A-DB81-1D38-7F77A4DBBFF2}"/>
          </ac:picMkLst>
        </pc:picChg>
        <pc:picChg chg="mod topLvl">
          <ac:chgData name="Daniel Khashabi" userId="62390808-c838-45e6-be59-d6fd0d208bc8" providerId="ADAL" clId="{CD8236EF-55DE-7142-A34A-4E98C8A634D1}" dt="2022-09-01T16:22:46.349" v="23111" actId="1036"/>
          <ac:picMkLst>
            <pc:docMk/>
            <pc:sldMk cId="1136148288" sldId="1589"/>
            <ac:picMk id="54" creationId="{ED8E3F5E-0CBD-13EF-D5A1-430733F8E875}"/>
          </ac:picMkLst>
        </pc:picChg>
        <pc:picChg chg="mod topLvl">
          <ac:chgData name="Daniel Khashabi" userId="62390808-c838-45e6-be59-d6fd0d208bc8" providerId="ADAL" clId="{CD8236EF-55DE-7142-A34A-4E98C8A634D1}" dt="2022-09-01T16:13:40.503" v="22995" actId="164"/>
          <ac:picMkLst>
            <pc:docMk/>
            <pc:sldMk cId="1136148288" sldId="1589"/>
            <ac:picMk id="56" creationId="{6984EB76-F47B-132C-CAB8-81BE68454DE6}"/>
          </ac:picMkLst>
        </pc:picChg>
        <pc:picChg chg="mod topLvl">
          <ac:chgData name="Daniel Khashabi" userId="62390808-c838-45e6-be59-d6fd0d208bc8" providerId="ADAL" clId="{CD8236EF-55DE-7142-A34A-4E98C8A634D1}" dt="2022-09-01T16:13:40.503" v="22995" actId="164"/>
          <ac:picMkLst>
            <pc:docMk/>
            <pc:sldMk cId="1136148288" sldId="1589"/>
            <ac:picMk id="57" creationId="{6D2E39D6-3678-2B2E-B6FC-266202442024}"/>
          </ac:picMkLst>
        </pc:picChg>
        <pc:picChg chg="mod topLvl">
          <ac:chgData name="Daniel Khashabi" userId="62390808-c838-45e6-be59-d6fd0d208bc8" providerId="ADAL" clId="{CD8236EF-55DE-7142-A34A-4E98C8A634D1}" dt="2022-09-01T16:13:40.503" v="22995" actId="164"/>
          <ac:picMkLst>
            <pc:docMk/>
            <pc:sldMk cId="1136148288" sldId="1589"/>
            <ac:picMk id="58" creationId="{9E52712E-C005-E30B-5DC6-625B57BAF1DF}"/>
          </ac:picMkLst>
        </pc:picChg>
        <pc:picChg chg="mod topLvl">
          <ac:chgData name="Daniel Khashabi" userId="62390808-c838-45e6-be59-d6fd0d208bc8" providerId="ADAL" clId="{CD8236EF-55DE-7142-A34A-4E98C8A634D1}" dt="2022-09-01T16:13:40.503" v="22995" actId="164"/>
          <ac:picMkLst>
            <pc:docMk/>
            <pc:sldMk cId="1136148288" sldId="1589"/>
            <ac:picMk id="59" creationId="{E77EF8E9-9E09-DD17-70D0-90F7A4428580}"/>
          </ac:picMkLst>
        </pc:picChg>
        <pc:picChg chg="mod topLvl">
          <ac:chgData name="Daniel Khashabi" userId="62390808-c838-45e6-be59-d6fd0d208bc8" providerId="ADAL" clId="{CD8236EF-55DE-7142-A34A-4E98C8A634D1}" dt="2022-09-01T16:22:46.349" v="23111" actId="1036"/>
          <ac:picMkLst>
            <pc:docMk/>
            <pc:sldMk cId="1136148288" sldId="1589"/>
            <ac:picMk id="61" creationId="{4DFE832E-FE8C-2890-9F26-126DFBECE206}"/>
          </ac:picMkLst>
        </pc:picChg>
        <pc:picChg chg="mod topLvl">
          <ac:chgData name="Daniel Khashabi" userId="62390808-c838-45e6-be59-d6fd0d208bc8" providerId="ADAL" clId="{CD8236EF-55DE-7142-A34A-4E98C8A634D1}" dt="2022-09-01T16:13:40.503" v="22995" actId="164"/>
          <ac:picMkLst>
            <pc:docMk/>
            <pc:sldMk cId="1136148288" sldId="1589"/>
            <ac:picMk id="62" creationId="{CD0D179E-31D3-BB6B-A2F4-AEE7FF627D70}"/>
          </ac:picMkLst>
        </pc:picChg>
        <pc:picChg chg="mod topLvl">
          <ac:chgData name="Daniel Khashabi" userId="62390808-c838-45e6-be59-d6fd0d208bc8" providerId="ADAL" clId="{CD8236EF-55DE-7142-A34A-4E98C8A634D1}" dt="2022-09-01T16:13:46.663" v="22996" actId="164"/>
          <ac:picMkLst>
            <pc:docMk/>
            <pc:sldMk cId="1136148288" sldId="1589"/>
            <ac:picMk id="64" creationId="{B9782B17-2AE5-C642-C741-8ED4392375CC}"/>
          </ac:picMkLst>
        </pc:picChg>
        <pc:picChg chg="mod topLvl">
          <ac:chgData name="Daniel Khashabi" userId="62390808-c838-45e6-be59-d6fd0d208bc8" providerId="ADAL" clId="{CD8236EF-55DE-7142-A34A-4E98C8A634D1}" dt="2022-09-01T16:12:34.521" v="22989" actId="165"/>
          <ac:picMkLst>
            <pc:docMk/>
            <pc:sldMk cId="1136148288" sldId="1589"/>
            <ac:picMk id="67" creationId="{2D5B3ACD-6078-B497-F3A3-47AAA551EA34}"/>
          </ac:picMkLst>
        </pc:picChg>
        <pc:picChg chg="mod topLvl">
          <ac:chgData name="Daniel Khashabi" userId="62390808-c838-45e6-be59-d6fd0d208bc8" providerId="ADAL" clId="{CD8236EF-55DE-7142-A34A-4E98C8A634D1}" dt="2022-09-01T16:12:34.521" v="22989" actId="165"/>
          <ac:picMkLst>
            <pc:docMk/>
            <pc:sldMk cId="1136148288" sldId="1589"/>
            <ac:picMk id="68" creationId="{5B53BC50-42E6-03F7-B356-D6D12E699EEA}"/>
          </ac:picMkLst>
        </pc:picChg>
        <pc:picChg chg="mod topLvl">
          <ac:chgData name="Daniel Khashabi" userId="62390808-c838-45e6-be59-d6fd0d208bc8" providerId="ADAL" clId="{CD8236EF-55DE-7142-A34A-4E98C8A634D1}" dt="2022-09-01T16:14:07.889" v="22999" actId="164"/>
          <ac:picMkLst>
            <pc:docMk/>
            <pc:sldMk cId="1136148288" sldId="1589"/>
            <ac:picMk id="69" creationId="{DBDE78DE-F1FE-C08B-3B0C-651A80A2D419}"/>
          </ac:picMkLst>
        </pc:picChg>
        <pc:picChg chg="mod topLvl">
          <ac:chgData name="Daniel Khashabi" userId="62390808-c838-45e6-be59-d6fd0d208bc8" providerId="ADAL" clId="{CD8236EF-55DE-7142-A34A-4E98C8A634D1}" dt="2022-09-01T16:14:07.889" v="22999" actId="164"/>
          <ac:picMkLst>
            <pc:docMk/>
            <pc:sldMk cId="1136148288" sldId="1589"/>
            <ac:picMk id="70" creationId="{D74ADECD-5EE1-B326-F950-15EDB2E7A7DE}"/>
          </ac:picMkLst>
        </pc:picChg>
        <pc:picChg chg="mod topLvl">
          <ac:chgData name="Daniel Khashabi" userId="62390808-c838-45e6-be59-d6fd0d208bc8" providerId="ADAL" clId="{CD8236EF-55DE-7142-A34A-4E98C8A634D1}" dt="2022-09-01T16:14:07.889" v="22999" actId="164"/>
          <ac:picMkLst>
            <pc:docMk/>
            <pc:sldMk cId="1136148288" sldId="1589"/>
            <ac:picMk id="71" creationId="{0928F10C-B333-734F-2E32-B5F46B6D0C54}"/>
          </ac:picMkLst>
        </pc:picChg>
        <pc:picChg chg="mod topLvl">
          <ac:chgData name="Daniel Khashabi" userId="62390808-c838-45e6-be59-d6fd0d208bc8" providerId="ADAL" clId="{CD8236EF-55DE-7142-A34A-4E98C8A634D1}" dt="2022-09-01T16:14:07.889" v="22999" actId="164"/>
          <ac:picMkLst>
            <pc:docMk/>
            <pc:sldMk cId="1136148288" sldId="1589"/>
            <ac:picMk id="72" creationId="{C75A66EF-38C9-83D1-827E-978FFFED90DA}"/>
          </ac:picMkLst>
        </pc:picChg>
        <pc:picChg chg="mod topLvl">
          <ac:chgData name="Daniel Khashabi" userId="62390808-c838-45e6-be59-d6fd0d208bc8" providerId="ADAL" clId="{CD8236EF-55DE-7142-A34A-4E98C8A634D1}" dt="2022-09-01T16:12:34.521" v="22989" actId="165"/>
          <ac:picMkLst>
            <pc:docMk/>
            <pc:sldMk cId="1136148288" sldId="1589"/>
            <ac:picMk id="75" creationId="{5DC82210-6C9E-DEAF-53A7-849E4B582B88}"/>
          </ac:picMkLst>
        </pc:picChg>
        <pc:picChg chg="mod topLvl">
          <ac:chgData name="Daniel Khashabi" userId="62390808-c838-45e6-be59-d6fd0d208bc8" providerId="ADAL" clId="{CD8236EF-55DE-7142-A34A-4E98C8A634D1}" dt="2022-09-01T16:12:34.521" v="22989" actId="165"/>
          <ac:picMkLst>
            <pc:docMk/>
            <pc:sldMk cId="1136148288" sldId="1589"/>
            <ac:picMk id="76" creationId="{14A7BC8C-1EAB-3EE1-57ED-8AA667A457C9}"/>
          </ac:picMkLst>
        </pc:picChg>
        <pc:picChg chg="mod topLvl">
          <ac:chgData name="Daniel Khashabi" userId="62390808-c838-45e6-be59-d6fd0d208bc8" providerId="ADAL" clId="{CD8236EF-55DE-7142-A34A-4E98C8A634D1}" dt="2022-09-01T16:13:46.663" v="22996" actId="164"/>
          <ac:picMkLst>
            <pc:docMk/>
            <pc:sldMk cId="1136148288" sldId="1589"/>
            <ac:picMk id="78" creationId="{CCC09D37-3EA5-4422-8D0F-45D990CC2B71}"/>
          </ac:picMkLst>
        </pc:picChg>
        <pc:picChg chg="mod topLvl">
          <ac:chgData name="Daniel Khashabi" userId="62390808-c838-45e6-be59-d6fd0d208bc8" providerId="ADAL" clId="{CD8236EF-55DE-7142-A34A-4E98C8A634D1}" dt="2022-09-01T16:13:46.663" v="22996" actId="164"/>
          <ac:picMkLst>
            <pc:docMk/>
            <pc:sldMk cId="1136148288" sldId="1589"/>
            <ac:picMk id="79" creationId="{183889F4-623C-5F75-1DB0-95D705F97D78}"/>
          </ac:picMkLst>
        </pc:picChg>
        <pc:picChg chg="mod topLvl">
          <ac:chgData name="Daniel Khashabi" userId="62390808-c838-45e6-be59-d6fd0d208bc8" providerId="ADAL" clId="{CD8236EF-55DE-7142-A34A-4E98C8A634D1}" dt="2022-09-01T16:13:46.663" v="22996" actId="164"/>
          <ac:picMkLst>
            <pc:docMk/>
            <pc:sldMk cId="1136148288" sldId="1589"/>
            <ac:picMk id="80" creationId="{6B2BC6A9-7103-7366-7F0E-1DF356EC390B}"/>
          </ac:picMkLst>
        </pc:picChg>
        <pc:picChg chg="mod topLvl">
          <ac:chgData name="Daniel Khashabi" userId="62390808-c838-45e6-be59-d6fd0d208bc8" providerId="ADAL" clId="{CD8236EF-55DE-7142-A34A-4E98C8A634D1}" dt="2022-09-01T16:13:46.663" v="22996" actId="164"/>
          <ac:picMkLst>
            <pc:docMk/>
            <pc:sldMk cId="1136148288" sldId="1589"/>
            <ac:picMk id="81" creationId="{FD178FCD-EE53-685B-1994-63561FC014D0}"/>
          </ac:picMkLst>
        </pc:picChg>
        <pc:picChg chg="mod topLvl">
          <ac:chgData name="Daniel Khashabi" userId="62390808-c838-45e6-be59-d6fd0d208bc8" providerId="ADAL" clId="{CD8236EF-55DE-7142-A34A-4E98C8A634D1}" dt="2022-09-01T16:12:34.521" v="22989" actId="165"/>
          <ac:picMkLst>
            <pc:docMk/>
            <pc:sldMk cId="1136148288" sldId="1589"/>
            <ac:picMk id="83" creationId="{951AD10D-4773-0FC3-B5D9-47F307CE469B}"/>
          </ac:picMkLst>
        </pc:picChg>
        <pc:picChg chg="mod topLvl">
          <ac:chgData name="Daniel Khashabi" userId="62390808-c838-45e6-be59-d6fd0d208bc8" providerId="ADAL" clId="{CD8236EF-55DE-7142-A34A-4E98C8A634D1}" dt="2022-09-01T16:12:34.521" v="22989" actId="165"/>
          <ac:picMkLst>
            <pc:docMk/>
            <pc:sldMk cId="1136148288" sldId="1589"/>
            <ac:picMk id="85" creationId="{10DB2C40-349B-B4D2-822E-0C679AB8B7F6}"/>
          </ac:picMkLst>
        </pc:picChg>
        <pc:picChg chg="mod topLvl">
          <ac:chgData name="Daniel Khashabi" userId="62390808-c838-45e6-be59-d6fd0d208bc8" providerId="ADAL" clId="{CD8236EF-55DE-7142-A34A-4E98C8A634D1}" dt="2022-09-01T16:13:52.919" v="22997" actId="164"/>
          <ac:picMkLst>
            <pc:docMk/>
            <pc:sldMk cId="1136148288" sldId="1589"/>
            <ac:picMk id="86" creationId="{440F578E-7F5D-B704-97C8-A7387F8977B1}"/>
          </ac:picMkLst>
        </pc:picChg>
        <pc:picChg chg="mod topLvl">
          <ac:chgData name="Daniel Khashabi" userId="62390808-c838-45e6-be59-d6fd0d208bc8" providerId="ADAL" clId="{CD8236EF-55DE-7142-A34A-4E98C8A634D1}" dt="2022-09-01T16:13:52.919" v="22997" actId="164"/>
          <ac:picMkLst>
            <pc:docMk/>
            <pc:sldMk cId="1136148288" sldId="1589"/>
            <ac:picMk id="87" creationId="{7E139722-A23C-1B18-BFD8-0CBA5C98C3AD}"/>
          </ac:picMkLst>
        </pc:picChg>
        <pc:picChg chg="mod topLvl">
          <ac:chgData name="Daniel Khashabi" userId="62390808-c838-45e6-be59-d6fd0d208bc8" providerId="ADAL" clId="{CD8236EF-55DE-7142-A34A-4E98C8A634D1}" dt="2022-09-01T16:13:52.919" v="22997" actId="164"/>
          <ac:picMkLst>
            <pc:docMk/>
            <pc:sldMk cId="1136148288" sldId="1589"/>
            <ac:picMk id="88" creationId="{E34ACCBB-4908-48BE-4381-DF9B863E0A87}"/>
          </ac:picMkLst>
        </pc:picChg>
        <pc:picChg chg="mod topLvl">
          <ac:chgData name="Daniel Khashabi" userId="62390808-c838-45e6-be59-d6fd0d208bc8" providerId="ADAL" clId="{CD8236EF-55DE-7142-A34A-4E98C8A634D1}" dt="2022-09-01T16:13:52.919" v="22997" actId="164"/>
          <ac:picMkLst>
            <pc:docMk/>
            <pc:sldMk cId="1136148288" sldId="1589"/>
            <ac:picMk id="89" creationId="{AF906214-240C-1A73-7A56-3D13F6DFD14E}"/>
          </ac:picMkLst>
        </pc:picChg>
        <pc:picChg chg="mod topLvl">
          <ac:chgData name="Daniel Khashabi" userId="62390808-c838-45e6-be59-d6fd0d208bc8" providerId="ADAL" clId="{CD8236EF-55DE-7142-A34A-4E98C8A634D1}" dt="2022-09-01T16:13:52.919" v="22997" actId="164"/>
          <ac:picMkLst>
            <pc:docMk/>
            <pc:sldMk cId="1136148288" sldId="1589"/>
            <ac:picMk id="90" creationId="{F0785A51-66A8-AD6A-0CB0-D81B55F04BA7}"/>
          </ac:picMkLst>
        </pc:picChg>
        <pc:picChg chg="mod topLvl">
          <ac:chgData name="Daniel Khashabi" userId="62390808-c838-45e6-be59-d6fd0d208bc8" providerId="ADAL" clId="{CD8236EF-55DE-7142-A34A-4E98C8A634D1}" dt="2022-09-01T16:12:34.521" v="22989" actId="165"/>
          <ac:picMkLst>
            <pc:docMk/>
            <pc:sldMk cId="1136148288" sldId="1589"/>
            <ac:picMk id="91" creationId="{CA10A2BA-F7F3-4E8A-DFB0-1C058F743E80}"/>
          </ac:picMkLst>
        </pc:picChg>
        <pc:picChg chg="mod topLvl">
          <ac:chgData name="Daniel Khashabi" userId="62390808-c838-45e6-be59-d6fd0d208bc8" providerId="ADAL" clId="{CD8236EF-55DE-7142-A34A-4E98C8A634D1}" dt="2022-09-01T16:14:02.397" v="22998" actId="164"/>
          <ac:picMkLst>
            <pc:docMk/>
            <pc:sldMk cId="1136148288" sldId="1589"/>
            <ac:picMk id="92" creationId="{CD09A2E9-3FF7-0FEF-9301-DE8801B38C60}"/>
          </ac:picMkLst>
        </pc:picChg>
        <pc:picChg chg="mod topLvl">
          <ac:chgData name="Daniel Khashabi" userId="62390808-c838-45e6-be59-d6fd0d208bc8" providerId="ADAL" clId="{CD8236EF-55DE-7142-A34A-4E98C8A634D1}" dt="2022-09-01T16:14:02.397" v="22998" actId="164"/>
          <ac:picMkLst>
            <pc:docMk/>
            <pc:sldMk cId="1136148288" sldId="1589"/>
            <ac:picMk id="93" creationId="{C286651B-5492-B557-E4C6-DC73C8156AF6}"/>
          </ac:picMkLst>
        </pc:picChg>
        <pc:picChg chg="mod topLvl">
          <ac:chgData name="Daniel Khashabi" userId="62390808-c838-45e6-be59-d6fd0d208bc8" providerId="ADAL" clId="{CD8236EF-55DE-7142-A34A-4E98C8A634D1}" dt="2022-09-01T16:14:02.397" v="22998" actId="164"/>
          <ac:picMkLst>
            <pc:docMk/>
            <pc:sldMk cId="1136148288" sldId="1589"/>
            <ac:picMk id="94" creationId="{8F4B0E6A-D784-6A7E-1A79-65272B1D27A9}"/>
          </ac:picMkLst>
        </pc:picChg>
        <pc:picChg chg="mod topLvl">
          <ac:chgData name="Daniel Khashabi" userId="62390808-c838-45e6-be59-d6fd0d208bc8" providerId="ADAL" clId="{CD8236EF-55DE-7142-A34A-4E98C8A634D1}" dt="2022-09-01T16:14:02.397" v="22998" actId="164"/>
          <ac:picMkLst>
            <pc:docMk/>
            <pc:sldMk cId="1136148288" sldId="1589"/>
            <ac:picMk id="95" creationId="{9E577676-4884-072C-E2F7-CCA62F51DA65}"/>
          </ac:picMkLst>
        </pc:picChg>
        <pc:picChg chg="mod topLvl">
          <ac:chgData name="Daniel Khashabi" userId="62390808-c838-45e6-be59-d6fd0d208bc8" providerId="ADAL" clId="{CD8236EF-55DE-7142-A34A-4E98C8A634D1}" dt="2022-09-01T16:12:34.521" v="22989" actId="165"/>
          <ac:picMkLst>
            <pc:docMk/>
            <pc:sldMk cId="1136148288" sldId="1589"/>
            <ac:picMk id="98" creationId="{849B1D9A-2297-B4C8-F715-017B4E52F194}"/>
          </ac:picMkLst>
        </pc:picChg>
        <pc:picChg chg="mod topLvl">
          <ac:chgData name="Daniel Khashabi" userId="62390808-c838-45e6-be59-d6fd0d208bc8" providerId="ADAL" clId="{CD8236EF-55DE-7142-A34A-4E98C8A634D1}" dt="2022-09-01T16:12:34.521" v="22989" actId="165"/>
          <ac:picMkLst>
            <pc:docMk/>
            <pc:sldMk cId="1136148288" sldId="1589"/>
            <ac:picMk id="99" creationId="{E4BD6DAC-C1C3-E39E-D5D7-DB01FA9360B1}"/>
          </ac:picMkLst>
        </pc:picChg>
        <pc:picChg chg="mod topLvl">
          <ac:chgData name="Daniel Khashabi" userId="62390808-c838-45e6-be59-d6fd0d208bc8" providerId="ADAL" clId="{CD8236EF-55DE-7142-A34A-4E98C8A634D1}" dt="2022-09-01T16:13:35.280" v="22994" actId="164"/>
          <ac:picMkLst>
            <pc:docMk/>
            <pc:sldMk cId="1136148288" sldId="1589"/>
            <ac:picMk id="102" creationId="{395F234A-5525-09AC-2FE7-0E9B15641877}"/>
          </ac:picMkLst>
        </pc:picChg>
        <pc:picChg chg="mod topLvl">
          <ac:chgData name="Daniel Khashabi" userId="62390808-c838-45e6-be59-d6fd0d208bc8" providerId="ADAL" clId="{CD8236EF-55DE-7142-A34A-4E98C8A634D1}" dt="2022-09-01T16:13:35.280" v="22994" actId="164"/>
          <ac:picMkLst>
            <pc:docMk/>
            <pc:sldMk cId="1136148288" sldId="1589"/>
            <ac:picMk id="103" creationId="{CF66C6DB-6C9B-4084-2ECC-399C504737FD}"/>
          </ac:picMkLst>
        </pc:picChg>
        <pc:picChg chg="mod topLvl">
          <ac:chgData name="Daniel Khashabi" userId="62390808-c838-45e6-be59-d6fd0d208bc8" providerId="ADAL" clId="{CD8236EF-55DE-7142-A34A-4E98C8A634D1}" dt="2022-09-01T16:13:35.280" v="22994" actId="164"/>
          <ac:picMkLst>
            <pc:docMk/>
            <pc:sldMk cId="1136148288" sldId="1589"/>
            <ac:picMk id="104" creationId="{6F46FAD1-BB6E-569F-65F6-11CB65DC98CA}"/>
          </ac:picMkLst>
        </pc:picChg>
        <pc:picChg chg="mod topLvl">
          <ac:chgData name="Daniel Khashabi" userId="62390808-c838-45e6-be59-d6fd0d208bc8" providerId="ADAL" clId="{CD8236EF-55DE-7142-A34A-4E98C8A634D1}" dt="2022-09-01T16:13:35.280" v="22994" actId="164"/>
          <ac:picMkLst>
            <pc:docMk/>
            <pc:sldMk cId="1136148288" sldId="1589"/>
            <ac:picMk id="105" creationId="{B1EFD363-F63D-41FC-B5F4-229195620F57}"/>
          </ac:picMkLst>
        </pc:picChg>
        <pc:picChg chg="mod topLvl">
          <ac:chgData name="Daniel Khashabi" userId="62390808-c838-45e6-be59-d6fd0d208bc8" providerId="ADAL" clId="{CD8236EF-55DE-7142-A34A-4E98C8A634D1}" dt="2022-09-01T16:13:35.280" v="22994" actId="164"/>
          <ac:picMkLst>
            <pc:docMk/>
            <pc:sldMk cId="1136148288" sldId="1589"/>
            <ac:picMk id="106" creationId="{20652279-A9CC-B867-B5B6-44BEEC9B17AE}"/>
          </ac:picMkLst>
        </pc:picChg>
        <pc:picChg chg="mod topLvl">
          <ac:chgData name="Daniel Khashabi" userId="62390808-c838-45e6-be59-d6fd0d208bc8" providerId="ADAL" clId="{CD8236EF-55DE-7142-A34A-4E98C8A634D1}" dt="2022-09-01T16:13:23.666" v="22992" actId="164"/>
          <ac:picMkLst>
            <pc:docMk/>
            <pc:sldMk cId="1136148288" sldId="1589"/>
            <ac:picMk id="108" creationId="{DC9B5F84-0A7D-4C14-C48C-280904B9FD3F}"/>
          </ac:picMkLst>
        </pc:picChg>
        <pc:picChg chg="mod topLvl">
          <ac:chgData name="Daniel Khashabi" userId="62390808-c838-45e6-be59-d6fd0d208bc8" providerId="ADAL" clId="{CD8236EF-55DE-7142-A34A-4E98C8A634D1}" dt="2022-09-01T16:13:23.666" v="22992" actId="164"/>
          <ac:picMkLst>
            <pc:docMk/>
            <pc:sldMk cId="1136148288" sldId="1589"/>
            <ac:picMk id="109" creationId="{57CE0B37-775A-B6E1-F000-CE1C87D279A6}"/>
          </ac:picMkLst>
        </pc:picChg>
        <pc:picChg chg="mod topLvl">
          <ac:chgData name="Daniel Khashabi" userId="62390808-c838-45e6-be59-d6fd0d208bc8" providerId="ADAL" clId="{CD8236EF-55DE-7142-A34A-4E98C8A634D1}" dt="2022-09-01T16:13:23.666" v="22992" actId="164"/>
          <ac:picMkLst>
            <pc:docMk/>
            <pc:sldMk cId="1136148288" sldId="1589"/>
            <ac:picMk id="110" creationId="{F536C8FC-4F1B-7BCC-0872-972B48C71B60}"/>
          </ac:picMkLst>
        </pc:picChg>
        <pc:picChg chg="mod topLvl">
          <ac:chgData name="Daniel Khashabi" userId="62390808-c838-45e6-be59-d6fd0d208bc8" providerId="ADAL" clId="{CD8236EF-55DE-7142-A34A-4E98C8A634D1}" dt="2022-09-01T16:13:23.666" v="22992" actId="164"/>
          <ac:picMkLst>
            <pc:docMk/>
            <pc:sldMk cId="1136148288" sldId="1589"/>
            <ac:picMk id="111" creationId="{F95FB96C-DD0C-097E-4395-A5C52039B23F}"/>
          </ac:picMkLst>
        </pc:picChg>
        <pc:picChg chg="mod topLvl">
          <ac:chgData name="Daniel Khashabi" userId="62390808-c838-45e6-be59-d6fd0d208bc8" providerId="ADAL" clId="{CD8236EF-55DE-7142-A34A-4E98C8A634D1}" dt="2022-09-01T16:13:23.666" v="22992" actId="164"/>
          <ac:picMkLst>
            <pc:docMk/>
            <pc:sldMk cId="1136148288" sldId="1589"/>
            <ac:picMk id="112" creationId="{038D4F29-D6E1-391B-A1AD-B0421771BD32}"/>
          </ac:picMkLst>
        </pc:picChg>
        <pc:picChg chg="mod topLvl">
          <ac:chgData name="Daniel Khashabi" userId="62390808-c838-45e6-be59-d6fd0d208bc8" providerId="ADAL" clId="{CD8236EF-55DE-7142-A34A-4E98C8A634D1}" dt="2022-09-01T16:12:34.521" v="22989" actId="165"/>
          <ac:picMkLst>
            <pc:docMk/>
            <pc:sldMk cId="1136148288" sldId="1589"/>
            <ac:picMk id="115" creationId="{8E5DF7FB-FF19-51B2-AD52-DF58D4952A52}"/>
          </ac:picMkLst>
        </pc:picChg>
        <pc:picChg chg="mod topLvl">
          <ac:chgData name="Daniel Khashabi" userId="62390808-c838-45e6-be59-d6fd0d208bc8" providerId="ADAL" clId="{CD8236EF-55DE-7142-A34A-4E98C8A634D1}" dt="2022-09-01T16:12:34.521" v="22989" actId="165"/>
          <ac:picMkLst>
            <pc:docMk/>
            <pc:sldMk cId="1136148288" sldId="1589"/>
            <ac:picMk id="116" creationId="{731C5A6E-CA78-A05B-CB2B-20053F21074A}"/>
          </ac:picMkLst>
        </pc:picChg>
        <pc:picChg chg="mod topLvl">
          <ac:chgData name="Daniel Khashabi" userId="62390808-c838-45e6-be59-d6fd0d208bc8" providerId="ADAL" clId="{CD8236EF-55DE-7142-A34A-4E98C8A634D1}" dt="2022-09-01T16:12:34.521" v="22989" actId="165"/>
          <ac:picMkLst>
            <pc:docMk/>
            <pc:sldMk cId="1136148288" sldId="1589"/>
            <ac:picMk id="118" creationId="{D3D9A246-3E7F-917E-2B28-3039199EC85D}"/>
          </ac:picMkLst>
        </pc:picChg>
        <pc:picChg chg="mod topLvl">
          <ac:chgData name="Daniel Khashabi" userId="62390808-c838-45e6-be59-d6fd0d208bc8" providerId="ADAL" clId="{CD8236EF-55DE-7142-A34A-4E98C8A634D1}" dt="2022-09-01T16:13:29.919" v="22993" actId="164"/>
          <ac:picMkLst>
            <pc:docMk/>
            <pc:sldMk cId="1136148288" sldId="1589"/>
            <ac:picMk id="119" creationId="{88E1A16C-C9EE-42FA-5C43-FBE67C0905FE}"/>
          </ac:picMkLst>
        </pc:picChg>
        <pc:picChg chg="mod topLvl">
          <ac:chgData name="Daniel Khashabi" userId="62390808-c838-45e6-be59-d6fd0d208bc8" providerId="ADAL" clId="{CD8236EF-55DE-7142-A34A-4E98C8A634D1}" dt="2022-09-01T16:13:29.919" v="22993" actId="164"/>
          <ac:picMkLst>
            <pc:docMk/>
            <pc:sldMk cId="1136148288" sldId="1589"/>
            <ac:picMk id="120" creationId="{D67AC942-56BA-4D9A-3292-17F90595E92C}"/>
          </ac:picMkLst>
        </pc:picChg>
        <pc:picChg chg="mod topLvl">
          <ac:chgData name="Daniel Khashabi" userId="62390808-c838-45e6-be59-d6fd0d208bc8" providerId="ADAL" clId="{CD8236EF-55DE-7142-A34A-4E98C8A634D1}" dt="2022-09-01T16:13:29.919" v="22993" actId="164"/>
          <ac:picMkLst>
            <pc:docMk/>
            <pc:sldMk cId="1136148288" sldId="1589"/>
            <ac:picMk id="121" creationId="{47933E62-ECA2-63C0-565E-27B8BD9AC6B7}"/>
          </ac:picMkLst>
        </pc:picChg>
        <pc:picChg chg="mod topLvl">
          <ac:chgData name="Daniel Khashabi" userId="62390808-c838-45e6-be59-d6fd0d208bc8" providerId="ADAL" clId="{CD8236EF-55DE-7142-A34A-4E98C8A634D1}" dt="2022-09-01T16:13:29.919" v="22993" actId="164"/>
          <ac:picMkLst>
            <pc:docMk/>
            <pc:sldMk cId="1136148288" sldId="1589"/>
            <ac:picMk id="122" creationId="{89F0114B-8FA7-FC33-8DE1-319FF7BA8600}"/>
          </ac:picMkLst>
        </pc:picChg>
        <pc:picChg chg="mod topLvl">
          <ac:chgData name="Daniel Khashabi" userId="62390808-c838-45e6-be59-d6fd0d208bc8" providerId="ADAL" clId="{CD8236EF-55DE-7142-A34A-4E98C8A634D1}" dt="2022-09-01T16:13:29.919" v="22993" actId="164"/>
          <ac:picMkLst>
            <pc:docMk/>
            <pc:sldMk cId="1136148288" sldId="1589"/>
            <ac:picMk id="123" creationId="{C4E131CF-653D-19E7-83A0-410EF1135105}"/>
          </ac:picMkLst>
        </pc:picChg>
        <pc:picChg chg="add mod topLvl">
          <ac:chgData name="Daniel Khashabi" userId="62390808-c838-45e6-be59-d6fd0d208bc8" providerId="ADAL" clId="{CD8236EF-55DE-7142-A34A-4E98C8A634D1}" dt="2022-09-01T16:06:37.013" v="22657" actId="165"/>
          <ac:picMkLst>
            <pc:docMk/>
            <pc:sldMk cId="1136148288" sldId="1589"/>
            <ac:picMk id="126" creationId="{321D1E46-6068-8B7F-4993-46B8C57CEE7B}"/>
          </ac:picMkLst>
        </pc:picChg>
        <pc:picChg chg="add del mod topLvl">
          <ac:chgData name="Daniel Khashabi" userId="62390808-c838-45e6-be59-d6fd0d208bc8" providerId="ADAL" clId="{CD8236EF-55DE-7142-A34A-4E98C8A634D1}" dt="2022-09-01T16:06:39.796" v="22658" actId="478"/>
          <ac:picMkLst>
            <pc:docMk/>
            <pc:sldMk cId="1136148288" sldId="1589"/>
            <ac:picMk id="127" creationId="{BE1C7E9E-C64C-4F8B-DA49-333EF288A56A}"/>
          </ac:picMkLst>
        </pc:picChg>
        <pc:picChg chg="add mod topLvl">
          <ac:chgData name="Daniel Khashabi" userId="62390808-c838-45e6-be59-d6fd0d208bc8" providerId="ADAL" clId="{CD8236EF-55DE-7142-A34A-4E98C8A634D1}" dt="2022-09-01T16:09:48.998" v="22907" actId="1036"/>
          <ac:picMkLst>
            <pc:docMk/>
            <pc:sldMk cId="1136148288" sldId="1589"/>
            <ac:picMk id="134" creationId="{978DB3F3-D981-1475-36B9-CCB06825B9EC}"/>
          </ac:picMkLst>
        </pc:picChg>
        <pc:picChg chg="mod topLvl">
          <ac:chgData name="Daniel Khashabi" userId="62390808-c838-45e6-be59-d6fd0d208bc8" providerId="ADAL" clId="{CD8236EF-55DE-7142-A34A-4E98C8A634D1}" dt="2022-09-01T16:08:23.636" v="22807" actId="478"/>
          <ac:picMkLst>
            <pc:docMk/>
            <pc:sldMk cId="1136148288" sldId="1589"/>
            <ac:picMk id="138" creationId="{EFA7EBBA-989E-4FE9-36F1-63DEB96606BD}"/>
          </ac:picMkLst>
        </pc:picChg>
        <pc:picChg chg="add del mod topLvl">
          <ac:chgData name="Daniel Khashabi" userId="62390808-c838-45e6-be59-d6fd0d208bc8" providerId="ADAL" clId="{CD8236EF-55DE-7142-A34A-4E98C8A634D1}" dt="2022-09-01T16:08:25.739" v="22816" actId="1036"/>
          <ac:picMkLst>
            <pc:docMk/>
            <pc:sldMk cId="1136148288" sldId="1589"/>
            <ac:picMk id="139" creationId="{68EE3D0D-D957-7742-B924-17E58D6C46C7}"/>
          </ac:picMkLst>
        </pc:picChg>
      </pc:sldChg>
      <pc:sldChg chg="modSp new del mod">
        <pc:chgData name="Daniel Khashabi" userId="62390808-c838-45e6-be59-d6fd0d208bc8" providerId="ADAL" clId="{CD8236EF-55DE-7142-A34A-4E98C8A634D1}" dt="2022-08-31T22:42:37.985" v="11326" actId="2696"/>
        <pc:sldMkLst>
          <pc:docMk/>
          <pc:sldMk cId="3115476321" sldId="1590"/>
        </pc:sldMkLst>
        <pc:spChg chg="mod">
          <ac:chgData name="Daniel Khashabi" userId="62390808-c838-45e6-be59-d6fd0d208bc8" providerId="ADAL" clId="{CD8236EF-55DE-7142-A34A-4E98C8A634D1}" dt="2022-08-31T22:42:23.242" v="11322" actId="21"/>
          <ac:spMkLst>
            <pc:docMk/>
            <pc:sldMk cId="3115476321" sldId="1590"/>
            <ac:spMk id="2" creationId="{735139D0-DBF3-50F5-42BE-4CA9377B046E}"/>
          </ac:spMkLst>
        </pc:spChg>
      </pc:sldChg>
      <pc:sldChg chg="addSp modSp add modAnim">
        <pc:chgData name="Daniel Khashabi" userId="62390808-c838-45e6-be59-d6fd0d208bc8" providerId="ADAL" clId="{CD8236EF-55DE-7142-A34A-4E98C8A634D1}" dt="2022-09-01T16:29:59.536" v="23154"/>
        <pc:sldMkLst>
          <pc:docMk/>
          <pc:sldMk cId="1702199255" sldId="1591"/>
        </pc:sldMkLst>
        <pc:spChg chg="add mod">
          <ac:chgData name="Daniel Khashabi" userId="62390808-c838-45e6-be59-d6fd0d208bc8" providerId="ADAL" clId="{CD8236EF-55DE-7142-A34A-4E98C8A634D1}" dt="2022-09-01T16:29:59.536" v="23154"/>
          <ac:spMkLst>
            <pc:docMk/>
            <pc:sldMk cId="1702199255" sldId="1591"/>
            <ac:spMk id="7" creationId="{A7CD14D7-5641-2070-217C-07C882A34C6D}"/>
          </ac:spMkLst>
        </pc:spChg>
        <pc:spChg chg="mod">
          <ac:chgData name="Daniel Khashabi" userId="62390808-c838-45e6-be59-d6fd0d208bc8" providerId="ADAL" clId="{CD8236EF-55DE-7142-A34A-4E98C8A634D1}" dt="2022-09-01T16:26:30.177" v="23143" actId="20577"/>
          <ac:spMkLst>
            <pc:docMk/>
            <pc:sldMk cId="1702199255" sldId="1591"/>
            <ac:spMk id="142" creationId="{185BFF6F-8170-E1BD-248F-5B262D395E4E}"/>
          </ac:spMkLst>
        </pc:spChg>
      </pc:sldChg>
      <pc:sldChg chg="addSp delSp modSp add del mod modClrScheme addAnim delAnim modAnim chgLayout">
        <pc:chgData name="Daniel Khashabi" userId="62390808-c838-45e6-be59-d6fd0d208bc8" providerId="ADAL" clId="{CD8236EF-55DE-7142-A34A-4E98C8A634D1}" dt="2022-09-01T16:02:50.386" v="22622" actId="2696"/>
        <pc:sldMkLst>
          <pc:docMk/>
          <pc:sldMk cId="1920881508" sldId="1591"/>
        </pc:sldMkLst>
        <pc:spChg chg="mod ord">
          <ac:chgData name="Daniel Khashabi" userId="62390808-c838-45e6-be59-d6fd0d208bc8" providerId="ADAL" clId="{CD8236EF-55DE-7142-A34A-4E98C8A634D1}" dt="2022-08-31T22:42:31.008" v="11324" actId="700"/>
          <ac:spMkLst>
            <pc:docMk/>
            <pc:sldMk cId="1920881508" sldId="1591"/>
            <ac:spMk id="2" creationId="{953ED47A-3027-1985-0980-096D263C53C4}"/>
          </ac:spMkLst>
        </pc:spChg>
        <pc:spChg chg="mod">
          <ac:chgData name="Daniel Khashabi" userId="62390808-c838-45e6-be59-d6fd0d208bc8" providerId="ADAL" clId="{CD8236EF-55DE-7142-A34A-4E98C8A634D1}" dt="2022-09-01T05:33:20.403" v="21043"/>
          <ac:spMkLst>
            <pc:docMk/>
            <pc:sldMk cId="1920881508" sldId="1591"/>
            <ac:spMk id="3" creationId="{214C2320-B6A1-5027-C09C-2A4F6CF7B265}"/>
          </ac:spMkLst>
        </pc:spChg>
        <pc:spChg chg="mod">
          <ac:chgData name="Daniel Khashabi" userId="62390808-c838-45e6-be59-d6fd0d208bc8" providerId="ADAL" clId="{CD8236EF-55DE-7142-A34A-4E98C8A634D1}" dt="2022-09-01T05:33:20.403" v="21043"/>
          <ac:spMkLst>
            <pc:docMk/>
            <pc:sldMk cId="1920881508" sldId="1591"/>
            <ac:spMk id="4" creationId="{2C77C194-1B32-4C09-BF79-1ECD9D86C996}"/>
          </ac:spMkLst>
        </pc:spChg>
        <pc:spChg chg="mod">
          <ac:chgData name="Daniel Khashabi" userId="62390808-c838-45e6-be59-d6fd0d208bc8" providerId="ADAL" clId="{CD8236EF-55DE-7142-A34A-4E98C8A634D1}" dt="2022-09-01T05:33:20.403" v="21043"/>
          <ac:spMkLst>
            <pc:docMk/>
            <pc:sldMk cId="1920881508" sldId="1591"/>
            <ac:spMk id="5" creationId="{156F338D-895B-99B1-1933-60A2F9290656}"/>
          </ac:spMkLst>
        </pc:spChg>
        <pc:spChg chg="mod">
          <ac:chgData name="Daniel Khashabi" userId="62390808-c838-45e6-be59-d6fd0d208bc8" providerId="ADAL" clId="{CD8236EF-55DE-7142-A34A-4E98C8A634D1}" dt="2022-09-01T05:33:20.403" v="21043"/>
          <ac:spMkLst>
            <pc:docMk/>
            <pc:sldMk cId="1920881508" sldId="1591"/>
            <ac:spMk id="6" creationId="{371ECC60-3121-BAB4-3727-6C1E6516E675}"/>
          </ac:spMkLst>
        </pc:spChg>
        <pc:spChg chg="del">
          <ac:chgData name="Daniel Khashabi" userId="62390808-c838-45e6-be59-d6fd0d208bc8" providerId="ADAL" clId="{CD8236EF-55DE-7142-A34A-4E98C8A634D1}" dt="2022-08-31T22:41:39.746" v="11308" actId="478"/>
          <ac:spMkLst>
            <pc:docMk/>
            <pc:sldMk cId="1920881508" sldId="1591"/>
            <ac:spMk id="7" creationId="{4092739F-0CC5-83C8-C94D-C29D96CF631E}"/>
          </ac:spMkLst>
        </pc:spChg>
        <pc:spChg chg="mod">
          <ac:chgData name="Daniel Khashabi" userId="62390808-c838-45e6-be59-d6fd0d208bc8" providerId="ADAL" clId="{CD8236EF-55DE-7142-A34A-4E98C8A634D1}" dt="2022-09-01T05:33:20.403" v="21043"/>
          <ac:spMkLst>
            <pc:docMk/>
            <pc:sldMk cId="1920881508" sldId="1591"/>
            <ac:spMk id="13" creationId="{75C1D8C4-972A-5A77-2D3B-1AFB41F0618F}"/>
          </ac:spMkLst>
        </pc:spChg>
        <pc:spChg chg="mod">
          <ac:chgData name="Daniel Khashabi" userId="62390808-c838-45e6-be59-d6fd0d208bc8" providerId="ADAL" clId="{CD8236EF-55DE-7142-A34A-4E98C8A634D1}" dt="2022-09-01T05:33:20.403" v="21043"/>
          <ac:spMkLst>
            <pc:docMk/>
            <pc:sldMk cId="1920881508" sldId="1591"/>
            <ac:spMk id="14" creationId="{F73CA4E6-C56C-5510-E249-D4099B3136DB}"/>
          </ac:spMkLst>
        </pc:spChg>
        <pc:spChg chg="mod">
          <ac:chgData name="Daniel Khashabi" userId="62390808-c838-45e6-be59-d6fd0d208bc8" providerId="ADAL" clId="{CD8236EF-55DE-7142-A34A-4E98C8A634D1}" dt="2022-09-01T05:33:20.403" v="21043"/>
          <ac:spMkLst>
            <pc:docMk/>
            <pc:sldMk cId="1920881508" sldId="1591"/>
            <ac:spMk id="16" creationId="{D7D3356C-9DCB-B04B-F6FD-7436880A9C17}"/>
          </ac:spMkLst>
        </pc:spChg>
        <pc:spChg chg="mod">
          <ac:chgData name="Daniel Khashabi" userId="62390808-c838-45e6-be59-d6fd0d208bc8" providerId="ADAL" clId="{CD8236EF-55DE-7142-A34A-4E98C8A634D1}" dt="2022-09-01T05:33:20.403" v="21043"/>
          <ac:spMkLst>
            <pc:docMk/>
            <pc:sldMk cId="1920881508" sldId="1591"/>
            <ac:spMk id="17" creationId="{0367986B-D077-29AC-E209-B03836DA5B7C}"/>
          </ac:spMkLst>
        </pc:spChg>
        <pc:spChg chg="mod">
          <ac:chgData name="Daniel Khashabi" userId="62390808-c838-45e6-be59-d6fd0d208bc8" providerId="ADAL" clId="{CD8236EF-55DE-7142-A34A-4E98C8A634D1}" dt="2022-09-01T05:33:20.403" v="21043"/>
          <ac:spMkLst>
            <pc:docMk/>
            <pc:sldMk cId="1920881508" sldId="1591"/>
            <ac:spMk id="18" creationId="{46F2F879-D123-EB66-88C3-B8CC432830EA}"/>
          </ac:spMkLst>
        </pc:spChg>
        <pc:spChg chg="mod">
          <ac:chgData name="Daniel Khashabi" userId="62390808-c838-45e6-be59-d6fd0d208bc8" providerId="ADAL" clId="{CD8236EF-55DE-7142-A34A-4E98C8A634D1}" dt="2022-09-01T05:33:20.403" v="21043"/>
          <ac:spMkLst>
            <pc:docMk/>
            <pc:sldMk cId="1920881508" sldId="1591"/>
            <ac:spMk id="19" creationId="{0A52839E-F750-F781-9053-F608C5372B48}"/>
          </ac:spMkLst>
        </pc:spChg>
        <pc:spChg chg="mod">
          <ac:chgData name="Daniel Khashabi" userId="62390808-c838-45e6-be59-d6fd0d208bc8" providerId="ADAL" clId="{CD8236EF-55DE-7142-A34A-4E98C8A634D1}" dt="2022-09-01T05:33:20.403" v="21043"/>
          <ac:spMkLst>
            <pc:docMk/>
            <pc:sldMk cId="1920881508" sldId="1591"/>
            <ac:spMk id="20" creationId="{5A6D7D52-1C88-91A2-960F-5867EB2C9A99}"/>
          </ac:spMkLst>
        </pc:spChg>
        <pc:spChg chg="mod">
          <ac:chgData name="Daniel Khashabi" userId="62390808-c838-45e6-be59-d6fd0d208bc8" providerId="ADAL" clId="{CD8236EF-55DE-7142-A34A-4E98C8A634D1}" dt="2022-09-01T05:33:20.403" v="21043"/>
          <ac:spMkLst>
            <pc:docMk/>
            <pc:sldMk cId="1920881508" sldId="1591"/>
            <ac:spMk id="21" creationId="{CF1D3F26-3BCE-1594-7029-B0C27ACEE9D4}"/>
          </ac:spMkLst>
        </pc:spChg>
        <pc:spChg chg="mod">
          <ac:chgData name="Daniel Khashabi" userId="62390808-c838-45e6-be59-d6fd0d208bc8" providerId="ADAL" clId="{CD8236EF-55DE-7142-A34A-4E98C8A634D1}" dt="2022-09-01T05:33:20.403" v="21043"/>
          <ac:spMkLst>
            <pc:docMk/>
            <pc:sldMk cId="1920881508" sldId="1591"/>
            <ac:spMk id="22" creationId="{C43116D2-0394-BAE8-E2B2-1DF487D34A2B}"/>
          </ac:spMkLst>
        </pc:spChg>
        <pc:spChg chg="mod">
          <ac:chgData name="Daniel Khashabi" userId="62390808-c838-45e6-be59-d6fd0d208bc8" providerId="ADAL" clId="{CD8236EF-55DE-7142-A34A-4E98C8A634D1}" dt="2022-09-01T05:33:20.403" v="21043"/>
          <ac:spMkLst>
            <pc:docMk/>
            <pc:sldMk cId="1920881508" sldId="1591"/>
            <ac:spMk id="23" creationId="{16C3FAB2-83D3-02D5-40E9-87178CC3AFB6}"/>
          </ac:spMkLst>
        </pc:spChg>
        <pc:spChg chg="mod">
          <ac:chgData name="Daniel Khashabi" userId="62390808-c838-45e6-be59-d6fd0d208bc8" providerId="ADAL" clId="{CD8236EF-55DE-7142-A34A-4E98C8A634D1}" dt="2022-09-01T05:33:20.403" v="21043"/>
          <ac:spMkLst>
            <pc:docMk/>
            <pc:sldMk cId="1920881508" sldId="1591"/>
            <ac:spMk id="24" creationId="{05E205CB-22EB-F588-2CC6-4F05B130ED2A}"/>
          </ac:spMkLst>
        </pc:spChg>
        <pc:spChg chg="mod">
          <ac:chgData name="Daniel Khashabi" userId="62390808-c838-45e6-be59-d6fd0d208bc8" providerId="ADAL" clId="{CD8236EF-55DE-7142-A34A-4E98C8A634D1}" dt="2022-09-01T05:33:20.403" v="21043"/>
          <ac:spMkLst>
            <pc:docMk/>
            <pc:sldMk cId="1920881508" sldId="1591"/>
            <ac:spMk id="25" creationId="{04E53C9D-9A2B-2ACB-37DC-D96C7FBB208A}"/>
          </ac:spMkLst>
        </pc:spChg>
        <pc:spChg chg="mod">
          <ac:chgData name="Daniel Khashabi" userId="62390808-c838-45e6-be59-d6fd0d208bc8" providerId="ADAL" clId="{CD8236EF-55DE-7142-A34A-4E98C8A634D1}" dt="2022-09-01T05:33:20.403" v="21043"/>
          <ac:spMkLst>
            <pc:docMk/>
            <pc:sldMk cId="1920881508" sldId="1591"/>
            <ac:spMk id="26" creationId="{267903E6-C090-581A-A272-C7526C311746}"/>
          </ac:spMkLst>
        </pc:spChg>
        <pc:spChg chg="mod">
          <ac:chgData name="Daniel Khashabi" userId="62390808-c838-45e6-be59-d6fd0d208bc8" providerId="ADAL" clId="{CD8236EF-55DE-7142-A34A-4E98C8A634D1}" dt="2022-09-01T05:33:20.403" v="21043"/>
          <ac:spMkLst>
            <pc:docMk/>
            <pc:sldMk cId="1920881508" sldId="1591"/>
            <ac:spMk id="27" creationId="{E1DCBDE3-6F0C-2E76-B9C4-2F2969B4115F}"/>
          </ac:spMkLst>
        </pc:spChg>
        <pc:spChg chg="mod">
          <ac:chgData name="Daniel Khashabi" userId="62390808-c838-45e6-be59-d6fd0d208bc8" providerId="ADAL" clId="{CD8236EF-55DE-7142-A34A-4E98C8A634D1}" dt="2022-09-01T05:33:20.403" v="21043"/>
          <ac:spMkLst>
            <pc:docMk/>
            <pc:sldMk cId="1920881508" sldId="1591"/>
            <ac:spMk id="28" creationId="{C2833DC6-8054-53AE-45E9-F84D1148BB3B}"/>
          </ac:spMkLst>
        </pc:spChg>
        <pc:spChg chg="mod">
          <ac:chgData name="Daniel Khashabi" userId="62390808-c838-45e6-be59-d6fd0d208bc8" providerId="ADAL" clId="{CD8236EF-55DE-7142-A34A-4E98C8A634D1}" dt="2022-09-01T05:33:20.403" v="21043"/>
          <ac:spMkLst>
            <pc:docMk/>
            <pc:sldMk cId="1920881508" sldId="1591"/>
            <ac:spMk id="29" creationId="{D2FFBA68-8B70-810E-BF8E-A5ABD9FCD255}"/>
          </ac:spMkLst>
        </pc:spChg>
        <pc:spChg chg="mod">
          <ac:chgData name="Daniel Khashabi" userId="62390808-c838-45e6-be59-d6fd0d208bc8" providerId="ADAL" clId="{CD8236EF-55DE-7142-A34A-4E98C8A634D1}" dt="2022-09-01T05:33:20.403" v="21043"/>
          <ac:spMkLst>
            <pc:docMk/>
            <pc:sldMk cId="1920881508" sldId="1591"/>
            <ac:spMk id="30" creationId="{23D4987A-C15C-6BB4-B390-F7D3F23D0F0B}"/>
          </ac:spMkLst>
        </pc:spChg>
        <pc:spChg chg="mod">
          <ac:chgData name="Daniel Khashabi" userId="62390808-c838-45e6-be59-d6fd0d208bc8" providerId="ADAL" clId="{CD8236EF-55DE-7142-A34A-4E98C8A634D1}" dt="2022-09-01T05:33:20.403" v="21043"/>
          <ac:spMkLst>
            <pc:docMk/>
            <pc:sldMk cId="1920881508" sldId="1591"/>
            <ac:spMk id="31" creationId="{222D58FD-38BF-0332-B1DB-3D9B3CF8C324}"/>
          </ac:spMkLst>
        </pc:spChg>
        <pc:spChg chg="mod">
          <ac:chgData name="Daniel Khashabi" userId="62390808-c838-45e6-be59-d6fd0d208bc8" providerId="ADAL" clId="{CD8236EF-55DE-7142-A34A-4E98C8A634D1}" dt="2022-09-01T05:33:20.403" v="21043"/>
          <ac:spMkLst>
            <pc:docMk/>
            <pc:sldMk cId="1920881508" sldId="1591"/>
            <ac:spMk id="32" creationId="{3D9B550C-5C5C-EA2A-19CB-C55D3B55D6BB}"/>
          </ac:spMkLst>
        </pc:spChg>
        <pc:spChg chg="mod">
          <ac:chgData name="Daniel Khashabi" userId="62390808-c838-45e6-be59-d6fd0d208bc8" providerId="ADAL" clId="{CD8236EF-55DE-7142-A34A-4E98C8A634D1}" dt="2022-09-01T05:33:20.403" v="21043"/>
          <ac:spMkLst>
            <pc:docMk/>
            <pc:sldMk cId="1920881508" sldId="1591"/>
            <ac:spMk id="33" creationId="{A94D29D5-EBE0-DE37-DF75-D415B4711DCD}"/>
          </ac:spMkLst>
        </pc:spChg>
        <pc:spChg chg="mod">
          <ac:chgData name="Daniel Khashabi" userId="62390808-c838-45e6-be59-d6fd0d208bc8" providerId="ADAL" clId="{CD8236EF-55DE-7142-A34A-4E98C8A634D1}" dt="2022-09-01T05:33:20.403" v="21043"/>
          <ac:spMkLst>
            <pc:docMk/>
            <pc:sldMk cId="1920881508" sldId="1591"/>
            <ac:spMk id="34" creationId="{86A79D9C-D422-35BB-E99D-155AFD230793}"/>
          </ac:spMkLst>
        </pc:spChg>
        <pc:spChg chg="mod">
          <ac:chgData name="Daniel Khashabi" userId="62390808-c838-45e6-be59-d6fd0d208bc8" providerId="ADAL" clId="{CD8236EF-55DE-7142-A34A-4E98C8A634D1}" dt="2022-09-01T05:33:20.403" v="21043"/>
          <ac:spMkLst>
            <pc:docMk/>
            <pc:sldMk cId="1920881508" sldId="1591"/>
            <ac:spMk id="35" creationId="{C9F9BACB-8C1C-F335-A1BE-D25A26F84721}"/>
          </ac:spMkLst>
        </pc:spChg>
        <pc:spChg chg="mod">
          <ac:chgData name="Daniel Khashabi" userId="62390808-c838-45e6-be59-d6fd0d208bc8" providerId="ADAL" clId="{CD8236EF-55DE-7142-A34A-4E98C8A634D1}" dt="2022-09-01T05:33:20.403" v="21043"/>
          <ac:spMkLst>
            <pc:docMk/>
            <pc:sldMk cId="1920881508" sldId="1591"/>
            <ac:spMk id="36" creationId="{6921B33C-19F6-9C97-03F2-5299DA553437}"/>
          </ac:spMkLst>
        </pc:spChg>
        <pc:spChg chg="mod">
          <ac:chgData name="Daniel Khashabi" userId="62390808-c838-45e6-be59-d6fd0d208bc8" providerId="ADAL" clId="{CD8236EF-55DE-7142-A34A-4E98C8A634D1}" dt="2022-09-01T05:33:20.403" v="21043"/>
          <ac:spMkLst>
            <pc:docMk/>
            <pc:sldMk cId="1920881508" sldId="1591"/>
            <ac:spMk id="37" creationId="{9C6C0A74-FB04-2DE7-B08D-C9075845B58D}"/>
          </ac:spMkLst>
        </pc:spChg>
        <pc:spChg chg="mod">
          <ac:chgData name="Daniel Khashabi" userId="62390808-c838-45e6-be59-d6fd0d208bc8" providerId="ADAL" clId="{CD8236EF-55DE-7142-A34A-4E98C8A634D1}" dt="2022-09-01T05:33:20.403" v="21043"/>
          <ac:spMkLst>
            <pc:docMk/>
            <pc:sldMk cId="1920881508" sldId="1591"/>
            <ac:spMk id="38" creationId="{436880A2-4C6B-00BD-C323-89A49837A427}"/>
          </ac:spMkLst>
        </pc:spChg>
        <pc:spChg chg="mod">
          <ac:chgData name="Daniel Khashabi" userId="62390808-c838-45e6-be59-d6fd0d208bc8" providerId="ADAL" clId="{CD8236EF-55DE-7142-A34A-4E98C8A634D1}" dt="2022-09-01T05:33:20.403" v="21043"/>
          <ac:spMkLst>
            <pc:docMk/>
            <pc:sldMk cId="1920881508" sldId="1591"/>
            <ac:spMk id="39" creationId="{0FEBF1E1-73D6-79E3-2D6C-622816881472}"/>
          </ac:spMkLst>
        </pc:spChg>
        <pc:spChg chg="mod">
          <ac:chgData name="Daniel Khashabi" userId="62390808-c838-45e6-be59-d6fd0d208bc8" providerId="ADAL" clId="{CD8236EF-55DE-7142-A34A-4E98C8A634D1}" dt="2022-09-01T05:33:20.403" v="21043"/>
          <ac:spMkLst>
            <pc:docMk/>
            <pc:sldMk cId="1920881508" sldId="1591"/>
            <ac:spMk id="40" creationId="{130C8D2D-5903-DCB6-C3C4-660F42BB2479}"/>
          </ac:spMkLst>
        </pc:spChg>
        <pc:spChg chg="mod">
          <ac:chgData name="Daniel Khashabi" userId="62390808-c838-45e6-be59-d6fd0d208bc8" providerId="ADAL" clId="{CD8236EF-55DE-7142-A34A-4E98C8A634D1}" dt="2022-09-01T05:33:20.403" v="21043"/>
          <ac:spMkLst>
            <pc:docMk/>
            <pc:sldMk cId="1920881508" sldId="1591"/>
            <ac:spMk id="41" creationId="{8589FEB8-862E-A1DA-61B7-E7D07B0113D9}"/>
          </ac:spMkLst>
        </pc:spChg>
        <pc:spChg chg="mod">
          <ac:chgData name="Daniel Khashabi" userId="62390808-c838-45e6-be59-d6fd0d208bc8" providerId="ADAL" clId="{CD8236EF-55DE-7142-A34A-4E98C8A634D1}" dt="2022-09-01T05:33:20.403" v="21043"/>
          <ac:spMkLst>
            <pc:docMk/>
            <pc:sldMk cId="1920881508" sldId="1591"/>
            <ac:spMk id="42" creationId="{AFCD7BC4-2118-382B-780D-9F810EFA1DD0}"/>
          </ac:spMkLst>
        </pc:spChg>
        <pc:spChg chg="mod">
          <ac:chgData name="Daniel Khashabi" userId="62390808-c838-45e6-be59-d6fd0d208bc8" providerId="ADAL" clId="{CD8236EF-55DE-7142-A34A-4E98C8A634D1}" dt="2022-09-01T05:33:20.403" v="21043"/>
          <ac:spMkLst>
            <pc:docMk/>
            <pc:sldMk cId="1920881508" sldId="1591"/>
            <ac:spMk id="43" creationId="{FD881431-047E-3B99-EFDD-B3AE61539168}"/>
          </ac:spMkLst>
        </pc:spChg>
        <pc:spChg chg="mod">
          <ac:chgData name="Daniel Khashabi" userId="62390808-c838-45e6-be59-d6fd0d208bc8" providerId="ADAL" clId="{CD8236EF-55DE-7142-A34A-4E98C8A634D1}" dt="2022-09-01T05:33:20.403" v="21043"/>
          <ac:spMkLst>
            <pc:docMk/>
            <pc:sldMk cId="1920881508" sldId="1591"/>
            <ac:spMk id="51" creationId="{F599804E-8736-BAE5-493A-FF150EC0794B}"/>
          </ac:spMkLst>
        </pc:spChg>
        <pc:spChg chg="mod">
          <ac:chgData name="Daniel Khashabi" userId="62390808-c838-45e6-be59-d6fd0d208bc8" providerId="ADAL" clId="{CD8236EF-55DE-7142-A34A-4E98C8A634D1}" dt="2022-09-01T05:33:20.403" v="21043"/>
          <ac:spMkLst>
            <pc:docMk/>
            <pc:sldMk cId="1920881508" sldId="1591"/>
            <ac:spMk id="52" creationId="{9DB59967-D645-D554-0821-21BFCDAB5326}"/>
          </ac:spMkLst>
        </pc:spChg>
        <pc:spChg chg="mod">
          <ac:chgData name="Daniel Khashabi" userId="62390808-c838-45e6-be59-d6fd0d208bc8" providerId="ADAL" clId="{CD8236EF-55DE-7142-A34A-4E98C8A634D1}" dt="2022-09-01T05:33:20.403" v="21043"/>
          <ac:spMkLst>
            <pc:docMk/>
            <pc:sldMk cId="1920881508" sldId="1591"/>
            <ac:spMk id="55" creationId="{513440BE-D529-CC5E-94EF-C7A9C896516C}"/>
          </ac:spMkLst>
        </pc:spChg>
        <pc:spChg chg="mod">
          <ac:chgData name="Daniel Khashabi" userId="62390808-c838-45e6-be59-d6fd0d208bc8" providerId="ADAL" clId="{CD8236EF-55DE-7142-A34A-4E98C8A634D1}" dt="2022-09-01T05:33:20.403" v="21043"/>
          <ac:spMkLst>
            <pc:docMk/>
            <pc:sldMk cId="1920881508" sldId="1591"/>
            <ac:spMk id="60" creationId="{22E14FD0-5BB1-AFB3-FFFA-1486DBDD087D}"/>
          </ac:spMkLst>
        </pc:spChg>
        <pc:spChg chg="mod">
          <ac:chgData name="Daniel Khashabi" userId="62390808-c838-45e6-be59-d6fd0d208bc8" providerId="ADAL" clId="{CD8236EF-55DE-7142-A34A-4E98C8A634D1}" dt="2022-09-01T05:33:20.403" v="21043"/>
          <ac:spMkLst>
            <pc:docMk/>
            <pc:sldMk cId="1920881508" sldId="1591"/>
            <ac:spMk id="63" creationId="{8E72FF81-D77A-B815-C79E-A5780206B4AD}"/>
          </ac:spMkLst>
        </pc:spChg>
        <pc:spChg chg="mod">
          <ac:chgData name="Daniel Khashabi" userId="62390808-c838-45e6-be59-d6fd0d208bc8" providerId="ADAL" clId="{CD8236EF-55DE-7142-A34A-4E98C8A634D1}" dt="2022-09-01T05:33:20.403" v="21043"/>
          <ac:spMkLst>
            <pc:docMk/>
            <pc:sldMk cId="1920881508" sldId="1591"/>
            <ac:spMk id="65" creationId="{061202E6-CA51-43AA-51EC-91061F1D143F}"/>
          </ac:spMkLst>
        </pc:spChg>
        <pc:spChg chg="mod">
          <ac:chgData name="Daniel Khashabi" userId="62390808-c838-45e6-be59-d6fd0d208bc8" providerId="ADAL" clId="{CD8236EF-55DE-7142-A34A-4E98C8A634D1}" dt="2022-09-01T05:33:20.403" v="21043"/>
          <ac:spMkLst>
            <pc:docMk/>
            <pc:sldMk cId="1920881508" sldId="1591"/>
            <ac:spMk id="66" creationId="{2E441058-38B6-B503-473E-A72E479C8C29}"/>
          </ac:spMkLst>
        </pc:spChg>
        <pc:spChg chg="mod">
          <ac:chgData name="Daniel Khashabi" userId="62390808-c838-45e6-be59-d6fd0d208bc8" providerId="ADAL" clId="{CD8236EF-55DE-7142-A34A-4E98C8A634D1}" dt="2022-09-01T05:33:20.403" v="21043"/>
          <ac:spMkLst>
            <pc:docMk/>
            <pc:sldMk cId="1920881508" sldId="1591"/>
            <ac:spMk id="73" creationId="{C6AA181B-2B5F-20E6-0D45-36F81704818E}"/>
          </ac:spMkLst>
        </pc:spChg>
        <pc:spChg chg="mod">
          <ac:chgData name="Daniel Khashabi" userId="62390808-c838-45e6-be59-d6fd0d208bc8" providerId="ADAL" clId="{CD8236EF-55DE-7142-A34A-4E98C8A634D1}" dt="2022-09-01T05:33:20.403" v="21043"/>
          <ac:spMkLst>
            <pc:docMk/>
            <pc:sldMk cId="1920881508" sldId="1591"/>
            <ac:spMk id="74" creationId="{14CDBCB8-82EA-601B-CDF8-AC2AA6498165}"/>
          </ac:spMkLst>
        </pc:spChg>
        <pc:spChg chg="mod">
          <ac:chgData name="Daniel Khashabi" userId="62390808-c838-45e6-be59-d6fd0d208bc8" providerId="ADAL" clId="{CD8236EF-55DE-7142-A34A-4E98C8A634D1}" dt="2022-09-01T05:33:20.403" v="21043"/>
          <ac:spMkLst>
            <pc:docMk/>
            <pc:sldMk cId="1920881508" sldId="1591"/>
            <ac:spMk id="77" creationId="{ECBD63D3-ED4E-6989-4320-69966C7669ED}"/>
          </ac:spMkLst>
        </pc:spChg>
        <pc:spChg chg="mod">
          <ac:chgData name="Daniel Khashabi" userId="62390808-c838-45e6-be59-d6fd0d208bc8" providerId="ADAL" clId="{CD8236EF-55DE-7142-A34A-4E98C8A634D1}" dt="2022-09-01T05:33:20.403" v="21043"/>
          <ac:spMkLst>
            <pc:docMk/>
            <pc:sldMk cId="1920881508" sldId="1591"/>
            <ac:spMk id="82" creationId="{3FA1E966-021B-DCAC-F5D8-DB5B411D2312}"/>
          </ac:spMkLst>
        </pc:spChg>
        <pc:spChg chg="mod">
          <ac:chgData name="Daniel Khashabi" userId="62390808-c838-45e6-be59-d6fd0d208bc8" providerId="ADAL" clId="{CD8236EF-55DE-7142-A34A-4E98C8A634D1}" dt="2022-09-01T05:33:20.403" v="21043"/>
          <ac:spMkLst>
            <pc:docMk/>
            <pc:sldMk cId="1920881508" sldId="1591"/>
            <ac:spMk id="84" creationId="{0BD34000-D330-9DD6-6009-2C98A5699FE7}"/>
          </ac:spMkLst>
        </pc:spChg>
        <pc:spChg chg="mod">
          <ac:chgData name="Daniel Khashabi" userId="62390808-c838-45e6-be59-d6fd0d208bc8" providerId="ADAL" clId="{CD8236EF-55DE-7142-A34A-4E98C8A634D1}" dt="2022-09-01T05:33:20.403" v="21043"/>
          <ac:spMkLst>
            <pc:docMk/>
            <pc:sldMk cId="1920881508" sldId="1591"/>
            <ac:spMk id="96" creationId="{82A38D17-D7D0-5236-CFDF-A12B795A49CF}"/>
          </ac:spMkLst>
        </pc:spChg>
        <pc:spChg chg="mod">
          <ac:chgData name="Daniel Khashabi" userId="62390808-c838-45e6-be59-d6fd0d208bc8" providerId="ADAL" clId="{CD8236EF-55DE-7142-A34A-4E98C8A634D1}" dt="2022-09-01T05:33:20.403" v="21043"/>
          <ac:spMkLst>
            <pc:docMk/>
            <pc:sldMk cId="1920881508" sldId="1591"/>
            <ac:spMk id="97" creationId="{9BA33CBF-8CE9-F845-242C-8CE777AD226D}"/>
          </ac:spMkLst>
        </pc:spChg>
        <pc:spChg chg="mod">
          <ac:chgData name="Daniel Khashabi" userId="62390808-c838-45e6-be59-d6fd0d208bc8" providerId="ADAL" clId="{CD8236EF-55DE-7142-A34A-4E98C8A634D1}" dt="2022-09-01T05:33:20.403" v="21043"/>
          <ac:spMkLst>
            <pc:docMk/>
            <pc:sldMk cId="1920881508" sldId="1591"/>
            <ac:spMk id="100" creationId="{5CDDCBD5-640D-22BE-D099-7570C7233264}"/>
          </ac:spMkLst>
        </pc:spChg>
        <pc:spChg chg="mod">
          <ac:chgData name="Daniel Khashabi" userId="62390808-c838-45e6-be59-d6fd0d208bc8" providerId="ADAL" clId="{CD8236EF-55DE-7142-A34A-4E98C8A634D1}" dt="2022-09-01T05:33:20.403" v="21043"/>
          <ac:spMkLst>
            <pc:docMk/>
            <pc:sldMk cId="1920881508" sldId="1591"/>
            <ac:spMk id="101" creationId="{9D415FD6-7895-306D-9414-0C307E297B01}"/>
          </ac:spMkLst>
        </pc:spChg>
        <pc:spChg chg="mod">
          <ac:chgData name="Daniel Khashabi" userId="62390808-c838-45e6-be59-d6fd0d208bc8" providerId="ADAL" clId="{CD8236EF-55DE-7142-A34A-4E98C8A634D1}" dt="2022-09-01T05:33:20.403" v="21043"/>
          <ac:spMkLst>
            <pc:docMk/>
            <pc:sldMk cId="1920881508" sldId="1591"/>
            <ac:spMk id="107" creationId="{9196A0DC-8429-2BE3-545B-57F9ED81BC4B}"/>
          </ac:spMkLst>
        </pc:spChg>
        <pc:spChg chg="mod">
          <ac:chgData name="Daniel Khashabi" userId="62390808-c838-45e6-be59-d6fd0d208bc8" providerId="ADAL" clId="{CD8236EF-55DE-7142-A34A-4E98C8A634D1}" dt="2022-09-01T05:33:20.403" v="21043"/>
          <ac:spMkLst>
            <pc:docMk/>
            <pc:sldMk cId="1920881508" sldId="1591"/>
            <ac:spMk id="113" creationId="{B1667AA8-6706-B8C3-7F7F-74FF1EC30E0C}"/>
          </ac:spMkLst>
        </pc:spChg>
        <pc:spChg chg="mod">
          <ac:chgData name="Daniel Khashabi" userId="62390808-c838-45e6-be59-d6fd0d208bc8" providerId="ADAL" clId="{CD8236EF-55DE-7142-A34A-4E98C8A634D1}" dt="2022-09-01T05:33:20.403" v="21043"/>
          <ac:spMkLst>
            <pc:docMk/>
            <pc:sldMk cId="1920881508" sldId="1591"/>
            <ac:spMk id="114" creationId="{E56949DF-BD7D-72E8-142A-F641CAB1F762}"/>
          </ac:spMkLst>
        </pc:spChg>
        <pc:spChg chg="mod">
          <ac:chgData name="Daniel Khashabi" userId="62390808-c838-45e6-be59-d6fd0d208bc8" providerId="ADAL" clId="{CD8236EF-55DE-7142-A34A-4E98C8A634D1}" dt="2022-09-01T05:33:20.403" v="21043"/>
          <ac:spMkLst>
            <pc:docMk/>
            <pc:sldMk cId="1920881508" sldId="1591"/>
            <ac:spMk id="117" creationId="{0222F006-D53E-60E8-070D-09EA42DC009F}"/>
          </ac:spMkLst>
        </pc:spChg>
        <pc:spChg chg="mod">
          <ac:chgData name="Daniel Khashabi" userId="62390808-c838-45e6-be59-d6fd0d208bc8" providerId="ADAL" clId="{CD8236EF-55DE-7142-A34A-4E98C8A634D1}" dt="2022-09-01T05:33:20.403" v="21043"/>
          <ac:spMkLst>
            <pc:docMk/>
            <pc:sldMk cId="1920881508" sldId="1591"/>
            <ac:spMk id="124" creationId="{A444E496-5EB0-82DB-C66E-9FBD29B6B9B4}"/>
          </ac:spMkLst>
        </pc:spChg>
        <pc:spChg chg="del">
          <ac:chgData name="Daniel Khashabi" userId="62390808-c838-45e6-be59-d6fd0d208bc8" providerId="ADAL" clId="{CD8236EF-55DE-7142-A34A-4E98C8A634D1}" dt="2022-08-31T22:41:39.746" v="11308" actId="478"/>
          <ac:spMkLst>
            <pc:docMk/>
            <pc:sldMk cId="1920881508" sldId="1591"/>
            <ac:spMk id="125" creationId="{B180FA8A-916C-9D0B-6C92-19AEC3CD6CED}"/>
          </ac:spMkLst>
        </pc:spChg>
        <pc:spChg chg="mod">
          <ac:chgData name="Daniel Khashabi" userId="62390808-c838-45e6-be59-d6fd0d208bc8" providerId="ADAL" clId="{CD8236EF-55DE-7142-A34A-4E98C8A634D1}" dt="2022-09-01T05:33:20.403" v="21043"/>
          <ac:spMkLst>
            <pc:docMk/>
            <pc:sldMk cId="1920881508" sldId="1591"/>
            <ac:spMk id="128" creationId="{F3EC8C04-6953-E090-D54E-B457D30FF5EB}"/>
          </ac:spMkLst>
        </pc:spChg>
        <pc:spChg chg="mod">
          <ac:chgData name="Daniel Khashabi" userId="62390808-c838-45e6-be59-d6fd0d208bc8" providerId="ADAL" clId="{CD8236EF-55DE-7142-A34A-4E98C8A634D1}" dt="2022-09-01T05:33:20.403" v="21043"/>
          <ac:spMkLst>
            <pc:docMk/>
            <pc:sldMk cId="1920881508" sldId="1591"/>
            <ac:spMk id="129" creationId="{0711A3F9-F191-760F-5534-56E55E5AEE13}"/>
          </ac:spMkLst>
        </pc:spChg>
        <pc:spChg chg="mod">
          <ac:chgData name="Daniel Khashabi" userId="62390808-c838-45e6-be59-d6fd0d208bc8" providerId="ADAL" clId="{CD8236EF-55DE-7142-A34A-4E98C8A634D1}" dt="2022-09-01T05:33:20.403" v="21043"/>
          <ac:spMkLst>
            <pc:docMk/>
            <pc:sldMk cId="1920881508" sldId="1591"/>
            <ac:spMk id="131" creationId="{DBDA3B3A-E776-90C5-47CD-A263D1EB9756}"/>
          </ac:spMkLst>
        </pc:spChg>
        <pc:spChg chg="mod">
          <ac:chgData name="Daniel Khashabi" userId="62390808-c838-45e6-be59-d6fd0d208bc8" providerId="ADAL" clId="{CD8236EF-55DE-7142-A34A-4E98C8A634D1}" dt="2022-09-01T05:33:20.403" v="21043"/>
          <ac:spMkLst>
            <pc:docMk/>
            <pc:sldMk cId="1920881508" sldId="1591"/>
            <ac:spMk id="132" creationId="{122EE574-94D4-BBB1-C593-480598E9DAD6}"/>
          </ac:spMkLst>
        </pc:spChg>
        <pc:spChg chg="del">
          <ac:chgData name="Daniel Khashabi" userId="62390808-c838-45e6-be59-d6fd0d208bc8" providerId="ADAL" clId="{CD8236EF-55DE-7142-A34A-4E98C8A634D1}" dt="2022-08-31T22:41:39.746" v="11308" actId="478"/>
          <ac:spMkLst>
            <pc:docMk/>
            <pc:sldMk cId="1920881508" sldId="1591"/>
            <ac:spMk id="133" creationId="{1004BAE8-494D-EBE9-1578-8BA32B207B8A}"/>
          </ac:spMkLst>
        </pc:spChg>
        <pc:spChg chg="add del mod">
          <ac:chgData name="Daniel Khashabi" userId="62390808-c838-45e6-be59-d6fd0d208bc8" providerId="ADAL" clId="{CD8236EF-55DE-7142-A34A-4E98C8A634D1}" dt="2022-08-31T22:42:01.220" v="11317"/>
          <ac:spMkLst>
            <pc:docMk/>
            <pc:sldMk cId="1920881508" sldId="1591"/>
            <ac:spMk id="135" creationId="{B6FA99BD-D0BD-2C58-2432-A083A927580C}"/>
          </ac:spMkLst>
        </pc:spChg>
        <pc:spChg chg="add del mod">
          <ac:chgData name="Daniel Khashabi" userId="62390808-c838-45e6-be59-d6fd0d208bc8" providerId="ADAL" clId="{CD8236EF-55DE-7142-A34A-4E98C8A634D1}" dt="2022-08-31T22:41:58.897" v="11314"/>
          <ac:spMkLst>
            <pc:docMk/>
            <pc:sldMk cId="1920881508" sldId="1591"/>
            <ac:spMk id="136" creationId="{E535B94E-18C7-9A1A-8F80-8AB98350A9C4}"/>
          </ac:spMkLst>
        </pc:spChg>
        <pc:spChg chg="del">
          <ac:chgData name="Daniel Khashabi" userId="62390808-c838-45e6-be59-d6fd0d208bc8" providerId="ADAL" clId="{CD8236EF-55DE-7142-A34A-4E98C8A634D1}" dt="2022-08-31T22:41:39.746" v="11308" actId="478"/>
          <ac:spMkLst>
            <pc:docMk/>
            <pc:sldMk cId="1920881508" sldId="1591"/>
            <ac:spMk id="140" creationId="{42A84571-E17A-8F8D-924D-1E51B2E87B78}"/>
          </ac:spMkLst>
        </pc:spChg>
        <pc:spChg chg="add mod ord">
          <ac:chgData name="Daniel Khashabi" userId="62390808-c838-45e6-be59-d6fd0d208bc8" providerId="ADAL" clId="{CD8236EF-55DE-7142-A34A-4E98C8A634D1}" dt="2022-09-01T15:59:55.398" v="22547" actId="21"/>
          <ac:spMkLst>
            <pc:docMk/>
            <pc:sldMk cId="1920881508" sldId="1591"/>
            <ac:spMk id="142" creationId="{185BFF6F-8170-E1BD-248F-5B262D395E4E}"/>
          </ac:spMkLst>
        </pc:spChg>
        <pc:grpChg chg="mod">
          <ac:chgData name="Daniel Khashabi" userId="62390808-c838-45e6-be59-d6fd0d208bc8" providerId="ADAL" clId="{CD8236EF-55DE-7142-A34A-4E98C8A634D1}" dt="2022-09-01T05:33:20.403" v="21043"/>
          <ac:grpSpMkLst>
            <pc:docMk/>
            <pc:sldMk cId="1920881508" sldId="1591"/>
            <ac:grpSpMk id="15" creationId="{07618BAD-1880-7859-C9CE-12E10E3DE5DB}"/>
          </ac:grpSpMkLst>
        </pc:grpChg>
        <pc:grpChg chg="mod">
          <ac:chgData name="Daniel Khashabi" userId="62390808-c838-45e6-be59-d6fd0d208bc8" providerId="ADAL" clId="{CD8236EF-55DE-7142-A34A-4E98C8A634D1}" dt="2022-09-01T05:33:20.403" v="21043"/>
          <ac:grpSpMkLst>
            <pc:docMk/>
            <pc:sldMk cId="1920881508" sldId="1591"/>
            <ac:grpSpMk id="45" creationId="{8724BF40-20EB-682D-3D48-B190D2602093}"/>
          </ac:grpSpMkLst>
        </pc:grpChg>
        <pc:grpChg chg="mod">
          <ac:chgData name="Daniel Khashabi" userId="62390808-c838-45e6-be59-d6fd0d208bc8" providerId="ADAL" clId="{CD8236EF-55DE-7142-A34A-4E98C8A634D1}" dt="2022-09-01T05:33:20.403" v="21043"/>
          <ac:grpSpMkLst>
            <pc:docMk/>
            <pc:sldMk cId="1920881508" sldId="1591"/>
            <ac:grpSpMk id="130" creationId="{BD37A981-83BC-9FEF-E4DB-364642A38CF9}"/>
          </ac:grpSpMkLst>
        </pc:grpChg>
        <pc:grpChg chg="del">
          <ac:chgData name="Daniel Khashabi" userId="62390808-c838-45e6-be59-d6fd0d208bc8" providerId="ADAL" clId="{CD8236EF-55DE-7142-A34A-4E98C8A634D1}" dt="2022-08-31T22:41:58.170" v="11312" actId="478"/>
          <ac:grpSpMkLst>
            <pc:docMk/>
            <pc:sldMk cId="1920881508" sldId="1591"/>
            <ac:grpSpMk id="137" creationId="{B1B72EFE-4539-284A-783D-879098D2AFFB}"/>
          </ac:grpSpMkLst>
        </pc:grpChg>
        <pc:grpChg chg="mod">
          <ac:chgData name="Daniel Khashabi" userId="62390808-c838-45e6-be59-d6fd0d208bc8" providerId="ADAL" clId="{CD8236EF-55DE-7142-A34A-4E98C8A634D1}" dt="2022-09-01T05:33:20.403" v="21043"/>
          <ac:grpSpMkLst>
            <pc:docMk/>
            <pc:sldMk cId="1920881508" sldId="1591"/>
            <ac:grpSpMk id="141" creationId="{7D99DE9A-2A57-4BEE-4D6C-DD92F47F918C}"/>
          </ac:grpSpMkLst>
        </pc:grpChg>
        <pc:picChg chg="del">
          <ac:chgData name="Daniel Khashabi" userId="62390808-c838-45e6-be59-d6fd0d208bc8" providerId="ADAL" clId="{CD8236EF-55DE-7142-A34A-4E98C8A634D1}" dt="2022-08-31T22:42:05.674" v="11319" actId="478"/>
          <ac:picMkLst>
            <pc:docMk/>
            <pc:sldMk cId="1920881508" sldId="1591"/>
            <ac:picMk id="8" creationId="{53473F7D-9B0C-CBDB-A9E7-9B16EC38F3A8}"/>
          </ac:picMkLst>
        </pc:picChg>
        <pc:picChg chg="mod">
          <ac:chgData name="Daniel Khashabi" userId="62390808-c838-45e6-be59-d6fd0d208bc8" providerId="ADAL" clId="{CD8236EF-55DE-7142-A34A-4E98C8A634D1}" dt="2022-09-01T05:33:20.403" v="21043"/>
          <ac:picMkLst>
            <pc:docMk/>
            <pc:sldMk cId="1920881508" sldId="1591"/>
            <ac:picMk id="9" creationId="{D52768FC-A9DF-D365-B69D-E8C86856CB2B}"/>
          </ac:picMkLst>
        </pc:picChg>
        <pc:picChg chg="mod">
          <ac:chgData name="Daniel Khashabi" userId="62390808-c838-45e6-be59-d6fd0d208bc8" providerId="ADAL" clId="{CD8236EF-55DE-7142-A34A-4E98C8A634D1}" dt="2022-09-01T05:33:20.403" v="21043"/>
          <ac:picMkLst>
            <pc:docMk/>
            <pc:sldMk cId="1920881508" sldId="1591"/>
            <ac:picMk id="10" creationId="{537E4D16-55DE-FE8F-42F8-12AB5D24EF07}"/>
          </ac:picMkLst>
        </pc:picChg>
        <pc:picChg chg="mod">
          <ac:chgData name="Daniel Khashabi" userId="62390808-c838-45e6-be59-d6fd0d208bc8" providerId="ADAL" clId="{CD8236EF-55DE-7142-A34A-4E98C8A634D1}" dt="2022-09-01T05:33:20.403" v="21043"/>
          <ac:picMkLst>
            <pc:docMk/>
            <pc:sldMk cId="1920881508" sldId="1591"/>
            <ac:picMk id="11" creationId="{791F45D4-A165-2053-0513-AA1B24061B20}"/>
          </ac:picMkLst>
        </pc:picChg>
        <pc:picChg chg="mod">
          <ac:chgData name="Daniel Khashabi" userId="62390808-c838-45e6-be59-d6fd0d208bc8" providerId="ADAL" clId="{CD8236EF-55DE-7142-A34A-4E98C8A634D1}" dt="2022-09-01T05:33:20.403" v="21043"/>
          <ac:picMkLst>
            <pc:docMk/>
            <pc:sldMk cId="1920881508" sldId="1591"/>
            <ac:picMk id="12" creationId="{802F4FE3-5ACD-B30C-B583-96EC0047A95D}"/>
          </ac:picMkLst>
        </pc:picChg>
        <pc:picChg chg="mod">
          <ac:chgData name="Daniel Khashabi" userId="62390808-c838-45e6-be59-d6fd0d208bc8" providerId="ADAL" clId="{CD8236EF-55DE-7142-A34A-4E98C8A634D1}" dt="2022-09-01T05:33:20.403" v="21043"/>
          <ac:picMkLst>
            <pc:docMk/>
            <pc:sldMk cId="1920881508" sldId="1591"/>
            <ac:picMk id="44" creationId="{A629FD52-8190-6C2D-F8C8-F0AD69A1EE94}"/>
          </ac:picMkLst>
        </pc:picChg>
        <pc:picChg chg="mod">
          <ac:chgData name="Daniel Khashabi" userId="62390808-c838-45e6-be59-d6fd0d208bc8" providerId="ADAL" clId="{CD8236EF-55DE-7142-A34A-4E98C8A634D1}" dt="2022-09-01T05:33:20.403" v="21043"/>
          <ac:picMkLst>
            <pc:docMk/>
            <pc:sldMk cId="1920881508" sldId="1591"/>
            <ac:picMk id="46" creationId="{52E6EE20-2936-AEE2-B3D3-BB9456B314DD}"/>
          </ac:picMkLst>
        </pc:picChg>
        <pc:picChg chg="mod">
          <ac:chgData name="Daniel Khashabi" userId="62390808-c838-45e6-be59-d6fd0d208bc8" providerId="ADAL" clId="{CD8236EF-55DE-7142-A34A-4E98C8A634D1}" dt="2022-09-01T05:33:20.403" v="21043"/>
          <ac:picMkLst>
            <pc:docMk/>
            <pc:sldMk cId="1920881508" sldId="1591"/>
            <ac:picMk id="47" creationId="{CEBEBAA0-DF4D-70AF-06C9-D1524FF03135}"/>
          </ac:picMkLst>
        </pc:picChg>
        <pc:picChg chg="mod">
          <ac:chgData name="Daniel Khashabi" userId="62390808-c838-45e6-be59-d6fd0d208bc8" providerId="ADAL" clId="{CD8236EF-55DE-7142-A34A-4E98C8A634D1}" dt="2022-09-01T05:33:20.403" v="21043"/>
          <ac:picMkLst>
            <pc:docMk/>
            <pc:sldMk cId="1920881508" sldId="1591"/>
            <ac:picMk id="48" creationId="{6FD065CC-858E-588B-512C-842911EBD79D}"/>
          </ac:picMkLst>
        </pc:picChg>
        <pc:picChg chg="mod">
          <ac:chgData name="Daniel Khashabi" userId="62390808-c838-45e6-be59-d6fd0d208bc8" providerId="ADAL" clId="{CD8236EF-55DE-7142-A34A-4E98C8A634D1}" dt="2022-09-01T05:33:20.403" v="21043"/>
          <ac:picMkLst>
            <pc:docMk/>
            <pc:sldMk cId="1920881508" sldId="1591"/>
            <ac:picMk id="49" creationId="{6257626C-D5F5-A32B-BF70-BD5599AF8C09}"/>
          </ac:picMkLst>
        </pc:picChg>
        <pc:picChg chg="mod">
          <ac:chgData name="Daniel Khashabi" userId="62390808-c838-45e6-be59-d6fd0d208bc8" providerId="ADAL" clId="{CD8236EF-55DE-7142-A34A-4E98C8A634D1}" dt="2022-09-01T05:33:20.403" v="21043"/>
          <ac:picMkLst>
            <pc:docMk/>
            <pc:sldMk cId="1920881508" sldId="1591"/>
            <ac:picMk id="50" creationId="{5F2FC7B2-37BE-6537-D9CD-EAE3C8D75D78}"/>
          </ac:picMkLst>
        </pc:picChg>
        <pc:picChg chg="mod">
          <ac:chgData name="Daniel Khashabi" userId="62390808-c838-45e6-be59-d6fd0d208bc8" providerId="ADAL" clId="{CD8236EF-55DE-7142-A34A-4E98C8A634D1}" dt="2022-09-01T05:33:20.403" v="21043"/>
          <ac:picMkLst>
            <pc:docMk/>
            <pc:sldMk cId="1920881508" sldId="1591"/>
            <ac:picMk id="53" creationId="{1AC395B0-AC6A-DB81-1D38-7F77A4DBBFF2}"/>
          </ac:picMkLst>
        </pc:picChg>
        <pc:picChg chg="mod">
          <ac:chgData name="Daniel Khashabi" userId="62390808-c838-45e6-be59-d6fd0d208bc8" providerId="ADAL" clId="{CD8236EF-55DE-7142-A34A-4E98C8A634D1}" dt="2022-09-01T05:33:20.403" v="21043"/>
          <ac:picMkLst>
            <pc:docMk/>
            <pc:sldMk cId="1920881508" sldId="1591"/>
            <ac:picMk id="54" creationId="{ED8E3F5E-0CBD-13EF-D5A1-430733F8E875}"/>
          </ac:picMkLst>
        </pc:picChg>
        <pc:picChg chg="mod">
          <ac:chgData name="Daniel Khashabi" userId="62390808-c838-45e6-be59-d6fd0d208bc8" providerId="ADAL" clId="{CD8236EF-55DE-7142-A34A-4E98C8A634D1}" dt="2022-09-01T05:33:20.403" v="21043"/>
          <ac:picMkLst>
            <pc:docMk/>
            <pc:sldMk cId="1920881508" sldId="1591"/>
            <ac:picMk id="56" creationId="{6984EB76-F47B-132C-CAB8-81BE68454DE6}"/>
          </ac:picMkLst>
        </pc:picChg>
        <pc:picChg chg="mod">
          <ac:chgData name="Daniel Khashabi" userId="62390808-c838-45e6-be59-d6fd0d208bc8" providerId="ADAL" clId="{CD8236EF-55DE-7142-A34A-4E98C8A634D1}" dt="2022-09-01T05:33:20.403" v="21043"/>
          <ac:picMkLst>
            <pc:docMk/>
            <pc:sldMk cId="1920881508" sldId="1591"/>
            <ac:picMk id="57" creationId="{6D2E39D6-3678-2B2E-B6FC-266202442024}"/>
          </ac:picMkLst>
        </pc:picChg>
        <pc:picChg chg="mod">
          <ac:chgData name="Daniel Khashabi" userId="62390808-c838-45e6-be59-d6fd0d208bc8" providerId="ADAL" clId="{CD8236EF-55DE-7142-A34A-4E98C8A634D1}" dt="2022-09-01T05:33:20.403" v="21043"/>
          <ac:picMkLst>
            <pc:docMk/>
            <pc:sldMk cId="1920881508" sldId="1591"/>
            <ac:picMk id="58" creationId="{9E52712E-C005-E30B-5DC6-625B57BAF1DF}"/>
          </ac:picMkLst>
        </pc:picChg>
        <pc:picChg chg="mod">
          <ac:chgData name="Daniel Khashabi" userId="62390808-c838-45e6-be59-d6fd0d208bc8" providerId="ADAL" clId="{CD8236EF-55DE-7142-A34A-4E98C8A634D1}" dt="2022-09-01T05:33:20.403" v="21043"/>
          <ac:picMkLst>
            <pc:docMk/>
            <pc:sldMk cId="1920881508" sldId="1591"/>
            <ac:picMk id="59" creationId="{E77EF8E9-9E09-DD17-70D0-90F7A4428580}"/>
          </ac:picMkLst>
        </pc:picChg>
        <pc:picChg chg="mod">
          <ac:chgData name="Daniel Khashabi" userId="62390808-c838-45e6-be59-d6fd0d208bc8" providerId="ADAL" clId="{CD8236EF-55DE-7142-A34A-4E98C8A634D1}" dt="2022-09-01T05:33:20.403" v="21043"/>
          <ac:picMkLst>
            <pc:docMk/>
            <pc:sldMk cId="1920881508" sldId="1591"/>
            <ac:picMk id="61" creationId="{4DFE832E-FE8C-2890-9F26-126DFBECE206}"/>
          </ac:picMkLst>
        </pc:picChg>
        <pc:picChg chg="mod">
          <ac:chgData name="Daniel Khashabi" userId="62390808-c838-45e6-be59-d6fd0d208bc8" providerId="ADAL" clId="{CD8236EF-55DE-7142-A34A-4E98C8A634D1}" dt="2022-09-01T05:33:20.403" v="21043"/>
          <ac:picMkLst>
            <pc:docMk/>
            <pc:sldMk cId="1920881508" sldId="1591"/>
            <ac:picMk id="62" creationId="{CD0D179E-31D3-BB6B-A2F4-AEE7FF627D70}"/>
          </ac:picMkLst>
        </pc:picChg>
        <pc:picChg chg="mod">
          <ac:chgData name="Daniel Khashabi" userId="62390808-c838-45e6-be59-d6fd0d208bc8" providerId="ADAL" clId="{CD8236EF-55DE-7142-A34A-4E98C8A634D1}" dt="2022-09-01T05:33:20.403" v="21043"/>
          <ac:picMkLst>
            <pc:docMk/>
            <pc:sldMk cId="1920881508" sldId="1591"/>
            <ac:picMk id="64" creationId="{B9782B17-2AE5-C642-C741-8ED4392375CC}"/>
          </ac:picMkLst>
        </pc:picChg>
        <pc:picChg chg="mod">
          <ac:chgData name="Daniel Khashabi" userId="62390808-c838-45e6-be59-d6fd0d208bc8" providerId="ADAL" clId="{CD8236EF-55DE-7142-A34A-4E98C8A634D1}" dt="2022-09-01T05:33:20.403" v="21043"/>
          <ac:picMkLst>
            <pc:docMk/>
            <pc:sldMk cId="1920881508" sldId="1591"/>
            <ac:picMk id="67" creationId="{2D5B3ACD-6078-B497-F3A3-47AAA551EA34}"/>
          </ac:picMkLst>
        </pc:picChg>
        <pc:picChg chg="mod">
          <ac:chgData name="Daniel Khashabi" userId="62390808-c838-45e6-be59-d6fd0d208bc8" providerId="ADAL" clId="{CD8236EF-55DE-7142-A34A-4E98C8A634D1}" dt="2022-09-01T05:33:20.403" v="21043"/>
          <ac:picMkLst>
            <pc:docMk/>
            <pc:sldMk cId="1920881508" sldId="1591"/>
            <ac:picMk id="68" creationId="{5B53BC50-42E6-03F7-B356-D6D12E699EEA}"/>
          </ac:picMkLst>
        </pc:picChg>
        <pc:picChg chg="mod">
          <ac:chgData name="Daniel Khashabi" userId="62390808-c838-45e6-be59-d6fd0d208bc8" providerId="ADAL" clId="{CD8236EF-55DE-7142-A34A-4E98C8A634D1}" dt="2022-09-01T05:33:20.403" v="21043"/>
          <ac:picMkLst>
            <pc:docMk/>
            <pc:sldMk cId="1920881508" sldId="1591"/>
            <ac:picMk id="69" creationId="{DBDE78DE-F1FE-C08B-3B0C-651A80A2D419}"/>
          </ac:picMkLst>
        </pc:picChg>
        <pc:picChg chg="mod">
          <ac:chgData name="Daniel Khashabi" userId="62390808-c838-45e6-be59-d6fd0d208bc8" providerId="ADAL" clId="{CD8236EF-55DE-7142-A34A-4E98C8A634D1}" dt="2022-09-01T05:33:20.403" v="21043"/>
          <ac:picMkLst>
            <pc:docMk/>
            <pc:sldMk cId="1920881508" sldId="1591"/>
            <ac:picMk id="70" creationId="{D74ADECD-5EE1-B326-F950-15EDB2E7A7DE}"/>
          </ac:picMkLst>
        </pc:picChg>
        <pc:picChg chg="mod">
          <ac:chgData name="Daniel Khashabi" userId="62390808-c838-45e6-be59-d6fd0d208bc8" providerId="ADAL" clId="{CD8236EF-55DE-7142-A34A-4E98C8A634D1}" dt="2022-09-01T05:33:20.403" v="21043"/>
          <ac:picMkLst>
            <pc:docMk/>
            <pc:sldMk cId="1920881508" sldId="1591"/>
            <ac:picMk id="71" creationId="{0928F10C-B333-734F-2E32-B5F46B6D0C54}"/>
          </ac:picMkLst>
        </pc:picChg>
        <pc:picChg chg="mod">
          <ac:chgData name="Daniel Khashabi" userId="62390808-c838-45e6-be59-d6fd0d208bc8" providerId="ADAL" clId="{CD8236EF-55DE-7142-A34A-4E98C8A634D1}" dt="2022-09-01T05:33:20.403" v="21043"/>
          <ac:picMkLst>
            <pc:docMk/>
            <pc:sldMk cId="1920881508" sldId="1591"/>
            <ac:picMk id="72" creationId="{C75A66EF-38C9-83D1-827E-978FFFED90DA}"/>
          </ac:picMkLst>
        </pc:picChg>
        <pc:picChg chg="mod">
          <ac:chgData name="Daniel Khashabi" userId="62390808-c838-45e6-be59-d6fd0d208bc8" providerId="ADAL" clId="{CD8236EF-55DE-7142-A34A-4E98C8A634D1}" dt="2022-09-01T05:33:20.403" v="21043"/>
          <ac:picMkLst>
            <pc:docMk/>
            <pc:sldMk cId="1920881508" sldId="1591"/>
            <ac:picMk id="75" creationId="{5DC82210-6C9E-DEAF-53A7-849E4B582B88}"/>
          </ac:picMkLst>
        </pc:picChg>
        <pc:picChg chg="mod">
          <ac:chgData name="Daniel Khashabi" userId="62390808-c838-45e6-be59-d6fd0d208bc8" providerId="ADAL" clId="{CD8236EF-55DE-7142-A34A-4E98C8A634D1}" dt="2022-09-01T05:33:20.403" v="21043"/>
          <ac:picMkLst>
            <pc:docMk/>
            <pc:sldMk cId="1920881508" sldId="1591"/>
            <ac:picMk id="76" creationId="{14A7BC8C-1EAB-3EE1-57ED-8AA667A457C9}"/>
          </ac:picMkLst>
        </pc:picChg>
        <pc:picChg chg="mod">
          <ac:chgData name="Daniel Khashabi" userId="62390808-c838-45e6-be59-d6fd0d208bc8" providerId="ADAL" clId="{CD8236EF-55DE-7142-A34A-4E98C8A634D1}" dt="2022-09-01T05:33:20.403" v="21043"/>
          <ac:picMkLst>
            <pc:docMk/>
            <pc:sldMk cId="1920881508" sldId="1591"/>
            <ac:picMk id="78" creationId="{CCC09D37-3EA5-4422-8D0F-45D990CC2B71}"/>
          </ac:picMkLst>
        </pc:picChg>
        <pc:picChg chg="mod">
          <ac:chgData name="Daniel Khashabi" userId="62390808-c838-45e6-be59-d6fd0d208bc8" providerId="ADAL" clId="{CD8236EF-55DE-7142-A34A-4E98C8A634D1}" dt="2022-09-01T05:33:20.403" v="21043"/>
          <ac:picMkLst>
            <pc:docMk/>
            <pc:sldMk cId="1920881508" sldId="1591"/>
            <ac:picMk id="79" creationId="{183889F4-623C-5F75-1DB0-95D705F97D78}"/>
          </ac:picMkLst>
        </pc:picChg>
        <pc:picChg chg="mod">
          <ac:chgData name="Daniel Khashabi" userId="62390808-c838-45e6-be59-d6fd0d208bc8" providerId="ADAL" clId="{CD8236EF-55DE-7142-A34A-4E98C8A634D1}" dt="2022-09-01T05:33:20.403" v="21043"/>
          <ac:picMkLst>
            <pc:docMk/>
            <pc:sldMk cId="1920881508" sldId="1591"/>
            <ac:picMk id="80" creationId="{6B2BC6A9-7103-7366-7F0E-1DF356EC390B}"/>
          </ac:picMkLst>
        </pc:picChg>
        <pc:picChg chg="mod">
          <ac:chgData name="Daniel Khashabi" userId="62390808-c838-45e6-be59-d6fd0d208bc8" providerId="ADAL" clId="{CD8236EF-55DE-7142-A34A-4E98C8A634D1}" dt="2022-09-01T05:33:20.403" v="21043"/>
          <ac:picMkLst>
            <pc:docMk/>
            <pc:sldMk cId="1920881508" sldId="1591"/>
            <ac:picMk id="81" creationId="{FD178FCD-EE53-685B-1994-63561FC014D0}"/>
          </ac:picMkLst>
        </pc:picChg>
        <pc:picChg chg="mod">
          <ac:chgData name="Daniel Khashabi" userId="62390808-c838-45e6-be59-d6fd0d208bc8" providerId="ADAL" clId="{CD8236EF-55DE-7142-A34A-4E98C8A634D1}" dt="2022-09-01T05:33:20.403" v="21043"/>
          <ac:picMkLst>
            <pc:docMk/>
            <pc:sldMk cId="1920881508" sldId="1591"/>
            <ac:picMk id="83" creationId="{951AD10D-4773-0FC3-B5D9-47F307CE469B}"/>
          </ac:picMkLst>
        </pc:picChg>
        <pc:picChg chg="mod">
          <ac:chgData name="Daniel Khashabi" userId="62390808-c838-45e6-be59-d6fd0d208bc8" providerId="ADAL" clId="{CD8236EF-55DE-7142-A34A-4E98C8A634D1}" dt="2022-09-01T05:33:20.403" v="21043"/>
          <ac:picMkLst>
            <pc:docMk/>
            <pc:sldMk cId="1920881508" sldId="1591"/>
            <ac:picMk id="85" creationId="{10DB2C40-349B-B4D2-822E-0C679AB8B7F6}"/>
          </ac:picMkLst>
        </pc:picChg>
        <pc:picChg chg="mod">
          <ac:chgData name="Daniel Khashabi" userId="62390808-c838-45e6-be59-d6fd0d208bc8" providerId="ADAL" clId="{CD8236EF-55DE-7142-A34A-4E98C8A634D1}" dt="2022-09-01T05:33:20.403" v="21043"/>
          <ac:picMkLst>
            <pc:docMk/>
            <pc:sldMk cId="1920881508" sldId="1591"/>
            <ac:picMk id="86" creationId="{440F578E-7F5D-B704-97C8-A7387F8977B1}"/>
          </ac:picMkLst>
        </pc:picChg>
        <pc:picChg chg="mod">
          <ac:chgData name="Daniel Khashabi" userId="62390808-c838-45e6-be59-d6fd0d208bc8" providerId="ADAL" clId="{CD8236EF-55DE-7142-A34A-4E98C8A634D1}" dt="2022-09-01T05:33:20.403" v="21043"/>
          <ac:picMkLst>
            <pc:docMk/>
            <pc:sldMk cId="1920881508" sldId="1591"/>
            <ac:picMk id="87" creationId="{7E139722-A23C-1B18-BFD8-0CBA5C98C3AD}"/>
          </ac:picMkLst>
        </pc:picChg>
        <pc:picChg chg="mod">
          <ac:chgData name="Daniel Khashabi" userId="62390808-c838-45e6-be59-d6fd0d208bc8" providerId="ADAL" clId="{CD8236EF-55DE-7142-A34A-4E98C8A634D1}" dt="2022-09-01T05:33:20.403" v="21043"/>
          <ac:picMkLst>
            <pc:docMk/>
            <pc:sldMk cId="1920881508" sldId="1591"/>
            <ac:picMk id="88" creationId="{E34ACCBB-4908-48BE-4381-DF9B863E0A87}"/>
          </ac:picMkLst>
        </pc:picChg>
        <pc:picChg chg="mod">
          <ac:chgData name="Daniel Khashabi" userId="62390808-c838-45e6-be59-d6fd0d208bc8" providerId="ADAL" clId="{CD8236EF-55DE-7142-A34A-4E98C8A634D1}" dt="2022-09-01T05:33:20.403" v="21043"/>
          <ac:picMkLst>
            <pc:docMk/>
            <pc:sldMk cId="1920881508" sldId="1591"/>
            <ac:picMk id="89" creationId="{AF906214-240C-1A73-7A56-3D13F6DFD14E}"/>
          </ac:picMkLst>
        </pc:picChg>
        <pc:picChg chg="mod">
          <ac:chgData name="Daniel Khashabi" userId="62390808-c838-45e6-be59-d6fd0d208bc8" providerId="ADAL" clId="{CD8236EF-55DE-7142-A34A-4E98C8A634D1}" dt="2022-09-01T05:33:20.403" v="21043"/>
          <ac:picMkLst>
            <pc:docMk/>
            <pc:sldMk cId="1920881508" sldId="1591"/>
            <ac:picMk id="90" creationId="{F0785A51-66A8-AD6A-0CB0-D81B55F04BA7}"/>
          </ac:picMkLst>
        </pc:picChg>
        <pc:picChg chg="mod">
          <ac:chgData name="Daniel Khashabi" userId="62390808-c838-45e6-be59-d6fd0d208bc8" providerId="ADAL" clId="{CD8236EF-55DE-7142-A34A-4E98C8A634D1}" dt="2022-09-01T05:33:20.403" v="21043"/>
          <ac:picMkLst>
            <pc:docMk/>
            <pc:sldMk cId="1920881508" sldId="1591"/>
            <ac:picMk id="91" creationId="{CA10A2BA-F7F3-4E8A-DFB0-1C058F743E80}"/>
          </ac:picMkLst>
        </pc:picChg>
        <pc:picChg chg="mod">
          <ac:chgData name="Daniel Khashabi" userId="62390808-c838-45e6-be59-d6fd0d208bc8" providerId="ADAL" clId="{CD8236EF-55DE-7142-A34A-4E98C8A634D1}" dt="2022-09-01T05:33:20.403" v="21043"/>
          <ac:picMkLst>
            <pc:docMk/>
            <pc:sldMk cId="1920881508" sldId="1591"/>
            <ac:picMk id="92" creationId="{CD09A2E9-3FF7-0FEF-9301-DE8801B38C60}"/>
          </ac:picMkLst>
        </pc:picChg>
        <pc:picChg chg="mod">
          <ac:chgData name="Daniel Khashabi" userId="62390808-c838-45e6-be59-d6fd0d208bc8" providerId="ADAL" clId="{CD8236EF-55DE-7142-A34A-4E98C8A634D1}" dt="2022-09-01T05:33:20.403" v="21043"/>
          <ac:picMkLst>
            <pc:docMk/>
            <pc:sldMk cId="1920881508" sldId="1591"/>
            <ac:picMk id="93" creationId="{C286651B-5492-B557-E4C6-DC73C8156AF6}"/>
          </ac:picMkLst>
        </pc:picChg>
        <pc:picChg chg="mod">
          <ac:chgData name="Daniel Khashabi" userId="62390808-c838-45e6-be59-d6fd0d208bc8" providerId="ADAL" clId="{CD8236EF-55DE-7142-A34A-4E98C8A634D1}" dt="2022-09-01T05:33:20.403" v="21043"/>
          <ac:picMkLst>
            <pc:docMk/>
            <pc:sldMk cId="1920881508" sldId="1591"/>
            <ac:picMk id="94" creationId="{8F4B0E6A-D784-6A7E-1A79-65272B1D27A9}"/>
          </ac:picMkLst>
        </pc:picChg>
        <pc:picChg chg="mod">
          <ac:chgData name="Daniel Khashabi" userId="62390808-c838-45e6-be59-d6fd0d208bc8" providerId="ADAL" clId="{CD8236EF-55DE-7142-A34A-4E98C8A634D1}" dt="2022-09-01T05:33:20.403" v="21043"/>
          <ac:picMkLst>
            <pc:docMk/>
            <pc:sldMk cId="1920881508" sldId="1591"/>
            <ac:picMk id="95" creationId="{9E577676-4884-072C-E2F7-CCA62F51DA65}"/>
          </ac:picMkLst>
        </pc:picChg>
        <pc:picChg chg="mod">
          <ac:chgData name="Daniel Khashabi" userId="62390808-c838-45e6-be59-d6fd0d208bc8" providerId="ADAL" clId="{CD8236EF-55DE-7142-A34A-4E98C8A634D1}" dt="2022-09-01T05:33:20.403" v="21043"/>
          <ac:picMkLst>
            <pc:docMk/>
            <pc:sldMk cId="1920881508" sldId="1591"/>
            <ac:picMk id="98" creationId="{849B1D9A-2297-B4C8-F715-017B4E52F194}"/>
          </ac:picMkLst>
        </pc:picChg>
        <pc:picChg chg="mod">
          <ac:chgData name="Daniel Khashabi" userId="62390808-c838-45e6-be59-d6fd0d208bc8" providerId="ADAL" clId="{CD8236EF-55DE-7142-A34A-4E98C8A634D1}" dt="2022-09-01T05:33:20.403" v="21043"/>
          <ac:picMkLst>
            <pc:docMk/>
            <pc:sldMk cId="1920881508" sldId="1591"/>
            <ac:picMk id="99" creationId="{E4BD6DAC-C1C3-E39E-D5D7-DB01FA9360B1}"/>
          </ac:picMkLst>
        </pc:picChg>
        <pc:picChg chg="mod">
          <ac:chgData name="Daniel Khashabi" userId="62390808-c838-45e6-be59-d6fd0d208bc8" providerId="ADAL" clId="{CD8236EF-55DE-7142-A34A-4E98C8A634D1}" dt="2022-09-01T05:33:20.403" v="21043"/>
          <ac:picMkLst>
            <pc:docMk/>
            <pc:sldMk cId="1920881508" sldId="1591"/>
            <ac:picMk id="102" creationId="{395F234A-5525-09AC-2FE7-0E9B15641877}"/>
          </ac:picMkLst>
        </pc:picChg>
        <pc:picChg chg="mod">
          <ac:chgData name="Daniel Khashabi" userId="62390808-c838-45e6-be59-d6fd0d208bc8" providerId="ADAL" clId="{CD8236EF-55DE-7142-A34A-4E98C8A634D1}" dt="2022-09-01T05:33:20.403" v="21043"/>
          <ac:picMkLst>
            <pc:docMk/>
            <pc:sldMk cId="1920881508" sldId="1591"/>
            <ac:picMk id="103" creationId="{CF66C6DB-6C9B-4084-2ECC-399C504737FD}"/>
          </ac:picMkLst>
        </pc:picChg>
        <pc:picChg chg="mod">
          <ac:chgData name="Daniel Khashabi" userId="62390808-c838-45e6-be59-d6fd0d208bc8" providerId="ADAL" clId="{CD8236EF-55DE-7142-A34A-4E98C8A634D1}" dt="2022-09-01T05:33:20.403" v="21043"/>
          <ac:picMkLst>
            <pc:docMk/>
            <pc:sldMk cId="1920881508" sldId="1591"/>
            <ac:picMk id="104" creationId="{6F46FAD1-BB6E-569F-65F6-11CB65DC98CA}"/>
          </ac:picMkLst>
        </pc:picChg>
        <pc:picChg chg="mod">
          <ac:chgData name="Daniel Khashabi" userId="62390808-c838-45e6-be59-d6fd0d208bc8" providerId="ADAL" clId="{CD8236EF-55DE-7142-A34A-4E98C8A634D1}" dt="2022-09-01T05:33:20.403" v="21043"/>
          <ac:picMkLst>
            <pc:docMk/>
            <pc:sldMk cId="1920881508" sldId="1591"/>
            <ac:picMk id="105" creationId="{B1EFD363-F63D-41FC-B5F4-229195620F57}"/>
          </ac:picMkLst>
        </pc:picChg>
        <pc:picChg chg="mod">
          <ac:chgData name="Daniel Khashabi" userId="62390808-c838-45e6-be59-d6fd0d208bc8" providerId="ADAL" clId="{CD8236EF-55DE-7142-A34A-4E98C8A634D1}" dt="2022-09-01T05:33:20.403" v="21043"/>
          <ac:picMkLst>
            <pc:docMk/>
            <pc:sldMk cId="1920881508" sldId="1591"/>
            <ac:picMk id="106" creationId="{20652279-A9CC-B867-B5B6-44BEEC9B17AE}"/>
          </ac:picMkLst>
        </pc:picChg>
        <pc:picChg chg="mod">
          <ac:chgData name="Daniel Khashabi" userId="62390808-c838-45e6-be59-d6fd0d208bc8" providerId="ADAL" clId="{CD8236EF-55DE-7142-A34A-4E98C8A634D1}" dt="2022-09-01T05:33:20.403" v="21043"/>
          <ac:picMkLst>
            <pc:docMk/>
            <pc:sldMk cId="1920881508" sldId="1591"/>
            <ac:picMk id="108" creationId="{DC9B5F84-0A7D-4C14-C48C-280904B9FD3F}"/>
          </ac:picMkLst>
        </pc:picChg>
        <pc:picChg chg="mod">
          <ac:chgData name="Daniel Khashabi" userId="62390808-c838-45e6-be59-d6fd0d208bc8" providerId="ADAL" clId="{CD8236EF-55DE-7142-A34A-4E98C8A634D1}" dt="2022-09-01T05:33:20.403" v="21043"/>
          <ac:picMkLst>
            <pc:docMk/>
            <pc:sldMk cId="1920881508" sldId="1591"/>
            <ac:picMk id="109" creationId="{57CE0B37-775A-B6E1-F000-CE1C87D279A6}"/>
          </ac:picMkLst>
        </pc:picChg>
        <pc:picChg chg="mod">
          <ac:chgData name="Daniel Khashabi" userId="62390808-c838-45e6-be59-d6fd0d208bc8" providerId="ADAL" clId="{CD8236EF-55DE-7142-A34A-4E98C8A634D1}" dt="2022-09-01T05:33:20.403" v="21043"/>
          <ac:picMkLst>
            <pc:docMk/>
            <pc:sldMk cId="1920881508" sldId="1591"/>
            <ac:picMk id="110" creationId="{F536C8FC-4F1B-7BCC-0872-972B48C71B60}"/>
          </ac:picMkLst>
        </pc:picChg>
        <pc:picChg chg="mod">
          <ac:chgData name="Daniel Khashabi" userId="62390808-c838-45e6-be59-d6fd0d208bc8" providerId="ADAL" clId="{CD8236EF-55DE-7142-A34A-4E98C8A634D1}" dt="2022-09-01T05:33:20.403" v="21043"/>
          <ac:picMkLst>
            <pc:docMk/>
            <pc:sldMk cId="1920881508" sldId="1591"/>
            <ac:picMk id="111" creationId="{F95FB96C-DD0C-097E-4395-A5C52039B23F}"/>
          </ac:picMkLst>
        </pc:picChg>
        <pc:picChg chg="mod">
          <ac:chgData name="Daniel Khashabi" userId="62390808-c838-45e6-be59-d6fd0d208bc8" providerId="ADAL" clId="{CD8236EF-55DE-7142-A34A-4E98C8A634D1}" dt="2022-09-01T05:33:20.403" v="21043"/>
          <ac:picMkLst>
            <pc:docMk/>
            <pc:sldMk cId="1920881508" sldId="1591"/>
            <ac:picMk id="112" creationId="{038D4F29-D6E1-391B-A1AD-B0421771BD32}"/>
          </ac:picMkLst>
        </pc:picChg>
        <pc:picChg chg="mod">
          <ac:chgData name="Daniel Khashabi" userId="62390808-c838-45e6-be59-d6fd0d208bc8" providerId="ADAL" clId="{CD8236EF-55DE-7142-A34A-4E98C8A634D1}" dt="2022-09-01T05:33:20.403" v="21043"/>
          <ac:picMkLst>
            <pc:docMk/>
            <pc:sldMk cId="1920881508" sldId="1591"/>
            <ac:picMk id="115" creationId="{8E5DF7FB-FF19-51B2-AD52-DF58D4952A52}"/>
          </ac:picMkLst>
        </pc:picChg>
        <pc:picChg chg="mod">
          <ac:chgData name="Daniel Khashabi" userId="62390808-c838-45e6-be59-d6fd0d208bc8" providerId="ADAL" clId="{CD8236EF-55DE-7142-A34A-4E98C8A634D1}" dt="2022-09-01T05:33:20.403" v="21043"/>
          <ac:picMkLst>
            <pc:docMk/>
            <pc:sldMk cId="1920881508" sldId="1591"/>
            <ac:picMk id="116" creationId="{731C5A6E-CA78-A05B-CB2B-20053F21074A}"/>
          </ac:picMkLst>
        </pc:picChg>
        <pc:picChg chg="mod">
          <ac:chgData name="Daniel Khashabi" userId="62390808-c838-45e6-be59-d6fd0d208bc8" providerId="ADAL" clId="{CD8236EF-55DE-7142-A34A-4E98C8A634D1}" dt="2022-09-01T05:33:20.403" v="21043"/>
          <ac:picMkLst>
            <pc:docMk/>
            <pc:sldMk cId="1920881508" sldId="1591"/>
            <ac:picMk id="118" creationId="{D3D9A246-3E7F-917E-2B28-3039199EC85D}"/>
          </ac:picMkLst>
        </pc:picChg>
        <pc:picChg chg="mod">
          <ac:chgData name="Daniel Khashabi" userId="62390808-c838-45e6-be59-d6fd0d208bc8" providerId="ADAL" clId="{CD8236EF-55DE-7142-A34A-4E98C8A634D1}" dt="2022-09-01T05:33:20.403" v="21043"/>
          <ac:picMkLst>
            <pc:docMk/>
            <pc:sldMk cId="1920881508" sldId="1591"/>
            <ac:picMk id="119" creationId="{88E1A16C-C9EE-42FA-5C43-FBE67C0905FE}"/>
          </ac:picMkLst>
        </pc:picChg>
        <pc:picChg chg="mod">
          <ac:chgData name="Daniel Khashabi" userId="62390808-c838-45e6-be59-d6fd0d208bc8" providerId="ADAL" clId="{CD8236EF-55DE-7142-A34A-4E98C8A634D1}" dt="2022-09-01T05:33:20.403" v="21043"/>
          <ac:picMkLst>
            <pc:docMk/>
            <pc:sldMk cId="1920881508" sldId="1591"/>
            <ac:picMk id="120" creationId="{D67AC942-56BA-4D9A-3292-17F90595E92C}"/>
          </ac:picMkLst>
        </pc:picChg>
        <pc:picChg chg="mod">
          <ac:chgData name="Daniel Khashabi" userId="62390808-c838-45e6-be59-d6fd0d208bc8" providerId="ADAL" clId="{CD8236EF-55DE-7142-A34A-4E98C8A634D1}" dt="2022-09-01T05:33:20.403" v="21043"/>
          <ac:picMkLst>
            <pc:docMk/>
            <pc:sldMk cId="1920881508" sldId="1591"/>
            <ac:picMk id="121" creationId="{47933E62-ECA2-63C0-565E-27B8BD9AC6B7}"/>
          </ac:picMkLst>
        </pc:picChg>
        <pc:picChg chg="mod">
          <ac:chgData name="Daniel Khashabi" userId="62390808-c838-45e6-be59-d6fd0d208bc8" providerId="ADAL" clId="{CD8236EF-55DE-7142-A34A-4E98C8A634D1}" dt="2022-09-01T05:33:20.403" v="21043"/>
          <ac:picMkLst>
            <pc:docMk/>
            <pc:sldMk cId="1920881508" sldId="1591"/>
            <ac:picMk id="122" creationId="{89F0114B-8FA7-FC33-8DE1-319FF7BA8600}"/>
          </ac:picMkLst>
        </pc:picChg>
        <pc:picChg chg="mod">
          <ac:chgData name="Daniel Khashabi" userId="62390808-c838-45e6-be59-d6fd0d208bc8" providerId="ADAL" clId="{CD8236EF-55DE-7142-A34A-4E98C8A634D1}" dt="2022-09-01T05:33:20.403" v="21043"/>
          <ac:picMkLst>
            <pc:docMk/>
            <pc:sldMk cId="1920881508" sldId="1591"/>
            <ac:picMk id="123" creationId="{C4E131CF-653D-19E7-83A0-410EF1135105}"/>
          </ac:picMkLst>
        </pc:picChg>
        <pc:picChg chg="del">
          <ac:chgData name="Daniel Khashabi" userId="62390808-c838-45e6-be59-d6fd0d208bc8" providerId="ADAL" clId="{CD8236EF-55DE-7142-A34A-4E98C8A634D1}" dt="2022-08-31T22:41:56.154" v="11311" actId="478"/>
          <ac:picMkLst>
            <pc:docMk/>
            <pc:sldMk cId="1920881508" sldId="1591"/>
            <ac:picMk id="126" creationId="{321D1E46-6068-8B7F-4993-46B8C57CEE7B}"/>
          </ac:picMkLst>
        </pc:picChg>
        <pc:picChg chg="del">
          <ac:chgData name="Daniel Khashabi" userId="62390808-c838-45e6-be59-d6fd0d208bc8" providerId="ADAL" clId="{CD8236EF-55DE-7142-A34A-4E98C8A634D1}" dt="2022-08-31T22:42:08.573" v="11320" actId="478"/>
          <ac:picMkLst>
            <pc:docMk/>
            <pc:sldMk cId="1920881508" sldId="1591"/>
            <ac:picMk id="127" creationId="{BE1C7E9E-C64C-4F8B-DA49-333EF288A56A}"/>
          </ac:picMkLst>
        </pc:picChg>
        <pc:picChg chg="del">
          <ac:chgData name="Daniel Khashabi" userId="62390808-c838-45e6-be59-d6fd0d208bc8" providerId="ADAL" clId="{CD8236EF-55DE-7142-A34A-4E98C8A634D1}" dt="2022-08-31T22:42:00.766" v="11315" actId="478"/>
          <ac:picMkLst>
            <pc:docMk/>
            <pc:sldMk cId="1920881508" sldId="1591"/>
            <ac:picMk id="134" creationId="{978DB3F3-D981-1475-36B9-CCB06825B9EC}"/>
          </ac:picMkLst>
        </pc:picChg>
        <pc:picChg chg="del">
          <ac:chgData name="Daniel Khashabi" userId="62390808-c838-45e6-be59-d6fd0d208bc8" providerId="ADAL" clId="{CD8236EF-55DE-7142-A34A-4E98C8A634D1}" dt="2022-08-31T22:41:58.170" v="11312" actId="478"/>
          <ac:picMkLst>
            <pc:docMk/>
            <pc:sldMk cId="1920881508" sldId="1591"/>
            <ac:picMk id="138" creationId="{EFA7EBBA-989E-4FE9-36F1-63DEB96606BD}"/>
          </ac:picMkLst>
        </pc:picChg>
        <pc:picChg chg="del">
          <ac:chgData name="Daniel Khashabi" userId="62390808-c838-45e6-be59-d6fd0d208bc8" providerId="ADAL" clId="{CD8236EF-55DE-7142-A34A-4E98C8A634D1}" dt="2022-08-31T22:42:03.157" v="11318" actId="478"/>
          <ac:picMkLst>
            <pc:docMk/>
            <pc:sldMk cId="1920881508" sldId="1591"/>
            <ac:picMk id="139" creationId="{68EE3D0D-D957-7742-B924-17E58D6C46C7}"/>
          </ac:picMkLst>
        </pc:picChg>
      </pc:sldChg>
      <pc:sldChg chg="addSp delSp modSp new mod">
        <pc:chgData name="Daniel Khashabi" userId="62390808-c838-45e6-be59-d6fd0d208bc8" providerId="ADAL" clId="{CD8236EF-55DE-7142-A34A-4E98C8A634D1}" dt="2022-09-01T16:29:59.536" v="23154"/>
        <pc:sldMkLst>
          <pc:docMk/>
          <pc:sldMk cId="2994308362" sldId="1592"/>
        </pc:sldMkLst>
        <pc:spChg chg="mod">
          <ac:chgData name="Daniel Khashabi" userId="62390808-c838-45e6-be59-d6fd0d208bc8" providerId="ADAL" clId="{CD8236EF-55DE-7142-A34A-4E98C8A634D1}" dt="2022-08-31T22:48:16.078" v="11439" actId="20577"/>
          <ac:spMkLst>
            <pc:docMk/>
            <pc:sldMk cId="2994308362" sldId="1592"/>
            <ac:spMk id="2" creationId="{906B59F0-692C-2368-AE20-C098BA977784}"/>
          </ac:spMkLst>
        </pc:spChg>
        <pc:spChg chg="mod">
          <ac:chgData name="Daniel Khashabi" userId="62390808-c838-45e6-be59-d6fd0d208bc8" providerId="ADAL" clId="{CD8236EF-55DE-7142-A34A-4E98C8A634D1}" dt="2022-08-31T22:49:03.125" v="11443"/>
          <ac:spMkLst>
            <pc:docMk/>
            <pc:sldMk cId="2994308362" sldId="1592"/>
            <ac:spMk id="3" creationId="{6FF5AEBA-CBBD-9E0C-14DD-90D901825CC2}"/>
          </ac:spMkLst>
        </pc:spChg>
        <pc:spChg chg="add mod">
          <ac:chgData name="Daniel Khashabi" userId="62390808-c838-45e6-be59-d6fd0d208bc8" providerId="ADAL" clId="{CD8236EF-55DE-7142-A34A-4E98C8A634D1}" dt="2022-09-01T05:33:20.403" v="21043"/>
          <ac:spMkLst>
            <pc:docMk/>
            <pc:sldMk cId="2994308362" sldId="1592"/>
            <ac:spMk id="4" creationId="{AF4EF17E-671C-E8AD-2C71-B6C0D2356491}"/>
          </ac:spMkLst>
        </pc:spChg>
        <pc:spChg chg="add mod">
          <ac:chgData name="Daniel Khashabi" userId="62390808-c838-45e6-be59-d6fd0d208bc8" providerId="ADAL" clId="{CD8236EF-55DE-7142-A34A-4E98C8A634D1}" dt="2022-09-01T16:29:59.536" v="23154"/>
          <ac:spMkLst>
            <pc:docMk/>
            <pc:sldMk cId="2994308362" sldId="1592"/>
            <ac:spMk id="5" creationId="{17BCE07D-3C93-2864-E7D9-EE1C55949E53}"/>
          </ac:spMkLst>
        </pc:spChg>
        <pc:spChg chg="add del mod">
          <ac:chgData name="Daniel Khashabi" userId="62390808-c838-45e6-be59-d6fd0d208bc8" providerId="ADAL" clId="{CD8236EF-55DE-7142-A34A-4E98C8A634D1}" dt="2022-08-31T22:49:55.192" v="11448" actId="478"/>
          <ac:spMkLst>
            <pc:docMk/>
            <pc:sldMk cId="2994308362" sldId="1592"/>
            <ac:spMk id="5" creationId="{AC67AC35-A52D-D57E-7423-64B66E23803E}"/>
          </ac:spMkLst>
        </pc:spChg>
        <pc:spChg chg="add mod">
          <ac:chgData name="Daniel Khashabi" userId="62390808-c838-45e6-be59-d6fd0d208bc8" providerId="ADAL" clId="{CD8236EF-55DE-7142-A34A-4E98C8A634D1}" dt="2022-09-01T05:33:20.403" v="21043"/>
          <ac:spMkLst>
            <pc:docMk/>
            <pc:sldMk cId="2994308362" sldId="1592"/>
            <ac:spMk id="8" creationId="{B05AF2D4-03C1-697C-C1CC-87226D4B5936}"/>
          </ac:spMkLst>
        </pc:spChg>
        <pc:picChg chg="add mod">
          <ac:chgData name="Daniel Khashabi" userId="62390808-c838-45e6-be59-d6fd0d208bc8" providerId="ADAL" clId="{CD8236EF-55DE-7142-A34A-4E98C8A634D1}" dt="2022-08-31T22:48:47.718" v="11442" actId="1076"/>
          <ac:picMkLst>
            <pc:docMk/>
            <pc:sldMk cId="2994308362" sldId="1592"/>
            <ac:picMk id="6" creationId="{5E2450A7-F454-E3C8-1221-C3EE7F86815A}"/>
          </ac:picMkLst>
        </pc:picChg>
      </pc:sldChg>
      <pc:sldChg chg="addSp delSp modSp add mod modShow">
        <pc:chgData name="Daniel Khashabi" userId="62390808-c838-45e6-be59-d6fd0d208bc8" providerId="ADAL" clId="{CD8236EF-55DE-7142-A34A-4E98C8A634D1}" dt="2022-09-01T16:29:59.536" v="23154"/>
        <pc:sldMkLst>
          <pc:docMk/>
          <pc:sldMk cId="3916839582" sldId="1593"/>
        </pc:sldMkLst>
        <pc:spChg chg="mod">
          <ac:chgData name="Daniel Khashabi" userId="62390808-c838-45e6-be59-d6fd0d208bc8" providerId="ADAL" clId="{CD8236EF-55DE-7142-A34A-4E98C8A634D1}" dt="2022-09-01T16:00:24.820" v="22567" actId="313"/>
          <ac:spMkLst>
            <pc:docMk/>
            <pc:sldMk cId="3916839582" sldId="1593"/>
            <ac:spMk id="3" creationId="{6FF5AEBA-CBBD-9E0C-14DD-90D901825CC2}"/>
          </ac:spMkLst>
        </pc:spChg>
        <pc:spChg chg="mod">
          <ac:chgData name="Daniel Khashabi" userId="62390808-c838-45e6-be59-d6fd0d208bc8" providerId="ADAL" clId="{CD8236EF-55DE-7142-A34A-4E98C8A634D1}" dt="2022-09-01T05:33:20.403" v="21043"/>
          <ac:spMkLst>
            <pc:docMk/>
            <pc:sldMk cId="3916839582" sldId="1593"/>
            <ac:spMk id="4" creationId="{AF4EF17E-671C-E8AD-2C71-B6C0D2356491}"/>
          </ac:spMkLst>
        </pc:spChg>
        <pc:spChg chg="add mod">
          <ac:chgData name="Daniel Khashabi" userId="62390808-c838-45e6-be59-d6fd0d208bc8" providerId="ADAL" clId="{CD8236EF-55DE-7142-A34A-4E98C8A634D1}" dt="2022-09-01T16:29:59.536" v="23154"/>
          <ac:spMkLst>
            <pc:docMk/>
            <pc:sldMk cId="3916839582" sldId="1593"/>
            <ac:spMk id="6" creationId="{AA5A8D1D-7041-6CC1-9D27-D69F6C062CAF}"/>
          </ac:spMkLst>
        </pc:spChg>
        <pc:spChg chg="mod">
          <ac:chgData name="Daniel Khashabi" userId="62390808-c838-45e6-be59-d6fd0d208bc8" providerId="ADAL" clId="{CD8236EF-55DE-7142-A34A-4E98C8A634D1}" dt="2022-09-01T05:33:20.403" v="21043"/>
          <ac:spMkLst>
            <pc:docMk/>
            <pc:sldMk cId="3916839582" sldId="1593"/>
            <ac:spMk id="8" creationId="{B05AF2D4-03C1-697C-C1CC-87226D4B5936}"/>
          </ac:spMkLst>
        </pc:spChg>
        <pc:graphicFrameChg chg="add del mod">
          <ac:chgData name="Daniel Khashabi" userId="62390808-c838-45e6-be59-d6fd0d208bc8" providerId="ADAL" clId="{CD8236EF-55DE-7142-A34A-4E98C8A634D1}" dt="2022-08-31T22:52:22.350" v="11473"/>
          <ac:graphicFrameMkLst>
            <pc:docMk/>
            <pc:sldMk cId="3916839582" sldId="1593"/>
            <ac:graphicFrameMk id="7" creationId="{52894D7C-E38F-D09B-CD45-D2BFCFD67C9F}"/>
          </ac:graphicFrameMkLst>
        </pc:graphicFrameChg>
        <pc:graphicFrameChg chg="add del mod">
          <ac:chgData name="Daniel Khashabi" userId="62390808-c838-45e6-be59-d6fd0d208bc8" providerId="ADAL" clId="{CD8236EF-55DE-7142-A34A-4E98C8A634D1}" dt="2022-08-31T22:52:24.127" v="11475"/>
          <ac:graphicFrameMkLst>
            <pc:docMk/>
            <pc:sldMk cId="3916839582" sldId="1593"/>
            <ac:graphicFrameMk id="9" creationId="{98826E13-F14A-9012-5099-7DA70688F73E}"/>
          </ac:graphicFrameMkLst>
        </pc:graphicFrameChg>
        <pc:picChg chg="add del mod">
          <ac:chgData name="Daniel Khashabi" userId="62390808-c838-45e6-be59-d6fd0d208bc8" providerId="ADAL" clId="{CD8236EF-55DE-7142-A34A-4E98C8A634D1}" dt="2022-08-31T22:52:21.461" v="11471" actId="1076"/>
          <ac:picMkLst>
            <pc:docMk/>
            <pc:sldMk cId="3916839582" sldId="1593"/>
            <ac:picMk id="5" creationId="{1330FDFF-70D7-946C-266E-C3C4B5B0C87F}"/>
          </ac:picMkLst>
        </pc:picChg>
        <pc:picChg chg="del">
          <ac:chgData name="Daniel Khashabi" userId="62390808-c838-45e6-be59-d6fd0d208bc8" providerId="ADAL" clId="{CD8236EF-55DE-7142-A34A-4E98C8A634D1}" dt="2022-08-31T22:51:05.672" v="11463" actId="478"/>
          <ac:picMkLst>
            <pc:docMk/>
            <pc:sldMk cId="3916839582" sldId="1593"/>
            <ac:picMk id="6" creationId="{5E2450A7-F454-E3C8-1221-C3EE7F86815A}"/>
          </ac:picMkLst>
        </pc:picChg>
      </pc:sldChg>
      <pc:sldChg chg="addSp delSp modSp new del mod">
        <pc:chgData name="Daniel Khashabi" userId="62390808-c838-45e6-be59-d6fd0d208bc8" providerId="ADAL" clId="{CD8236EF-55DE-7142-A34A-4E98C8A634D1}" dt="2022-08-31T23:05:18.100" v="12055" actId="2696"/>
        <pc:sldMkLst>
          <pc:docMk/>
          <pc:sldMk cId="3248395204" sldId="1594"/>
        </pc:sldMkLst>
        <pc:spChg chg="mod">
          <ac:chgData name="Daniel Khashabi" userId="62390808-c838-45e6-be59-d6fd0d208bc8" providerId="ADAL" clId="{CD8236EF-55DE-7142-A34A-4E98C8A634D1}" dt="2022-08-31T22:57:19.548" v="11556" actId="20577"/>
          <ac:spMkLst>
            <pc:docMk/>
            <pc:sldMk cId="3248395204" sldId="1594"/>
            <ac:spMk id="2" creationId="{D4ECD580-1C80-7AD4-5A2C-44BC01D94DF9}"/>
          </ac:spMkLst>
        </pc:spChg>
        <pc:spChg chg="del mod">
          <ac:chgData name="Daniel Khashabi" userId="62390808-c838-45e6-be59-d6fd0d208bc8" providerId="ADAL" clId="{CD8236EF-55DE-7142-A34A-4E98C8A634D1}" dt="2022-08-31T22:58:23.972" v="11579" actId="478"/>
          <ac:spMkLst>
            <pc:docMk/>
            <pc:sldMk cId="3248395204" sldId="1594"/>
            <ac:spMk id="3" creationId="{AB2F450D-BA96-ECF0-ABC6-035946DD0A31}"/>
          </ac:spMkLst>
        </pc:spChg>
        <pc:spChg chg="del mod topLvl">
          <ac:chgData name="Daniel Khashabi" userId="62390808-c838-45e6-be59-d6fd0d208bc8" providerId="ADAL" clId="{CD8236EF-55DE-7142-A34A-4E98C8A634D1}" dt="2022-08-31T22:59:50.442" v="11649" actId="478"/>
          <ac:spMkLst>
            <pc:docMk/>
            <pc:sldMk cId="3248395204" sldId="1594"/>
            <ac:spMk id="6" creationId="{A271565D-1F84-529F-761D-5DF3AD36B458}"/>
          </ac:spMkLst>
        </pc:spChg>
        <pc:spChg chg="add del mod">
          <ac:chgData name="Daniel Khashabi" userId="62390808-c838-45e6-be59-d6fd0d208bc8" providerId="ADAL" clId="{CD8236EF-55DE-7142-A34A-4E98C8A634D1}" dt="2022-08-31T22:58:39.293" v="11581" actId="478"/>
          <ac:spMkLst>
            <pc:docMk/>
            <pc:sldMk cId="3248395204" sldId="1594"/>
            <ac:spMk id="7" creationId="{C673EF6F-543C-A092-00C5-39EC4667C4C0}"/>
          </ac:spMkLst>
        </pc:spChg>
        <pc:spChg chg="add mod">
          <ac:chgData name="Daniel Khashabi" userId="62390808-c838-45e6-be59-d6fd0d208bc8" providerId="ADAL" clId="{CD8236EF-55DE-7142-A34A-4E98C8A634D1}" dt="2022-08-31T23:00:25.175" v="11683" actId="1037"/>
          <ac:spMkLst>
            <pc:docMk/>
            <pc:sldMk cId="3248395204" sldId="1594"/>
            <ac:spMk id="8" creationId="{FE4748E0-215B-A680-0B3D-66E09BAF395E}"/>
          </ac:spMkLst>
        </pc:spChg>
        <pc:spChg chg="add del mod">
          <ac:chgData name="Daniel Khashabi" userId="62390808-c838-45e6-be59-d6fd0d208bc8" providerId="ADAL" clId="{CD8236EF-55DE-7142-A34A-4E98C8A634D1}" dt="2022-08-31T22:58:39.293" v="11581" actId="478"/>
          <ac:spMkLst>
            <pc:docMk/>
            <pc:sldMk cId="3248395204" sldId="1594"/>
            <ac:spMk id="9" creationId="{63A3F56A-1B34-4898-7604-F1742F04A2F3}"/>
          </ac:spMkLst>
        </pc:spChg>
        <pc:spChg chg="add del mod">
          <ac:chgData name="Daniel Khashabi" userId="62390808-c838-45e6-be59-d6fd0d208bc8" providerId="ADAL" clId="{CD8236EF-55DE-7142-A34A-4E98C8A634D1}" dt="2022-08-31T22:59:56.355" v="11650" actId="478"/>
          <ac:spMkLst>
            <pc:docMk/>
            <pc:sldMk cId="3248395204" sldId="1594"/>
            <ac:spMk id="10" creationId="{C25590EF-1007-036F-34CB-9CD756DDA97A}"/>
          </ac:spMkLst>
        </pc:spChg>
        <pc:spChg chg="add mod">
          <ac:chgData name="Daniel Khashabi" userId="62390808-c838-45e6-be59-d6fd0d208bc8" providerId="ADAL" clId="{CD8236EF-55DE-7142-A34A-4E98C8A634D1}" dt="2022-08-31T22:58:17.637" v="11578" actId="1036"/>
          <ac:spMkLst>
            <pc:docMk/>
            <pc:sldMk cId="3248395204" sldId="1594"/>
            <ac:spMk id="11" creationId="{8C6905EA-B283-04B6-31BA-453C4BE277AD}"/>
          </ac:spMkLst>
        </pc:spChg>
        <pc:spChg chg="add mod">
          <ac:chgData name="Daniel Khashabi" userId="62390808-c838-45e6-be59-d6fd0d208bc8" providerId="ADAL" clId="{CD8236EF-55DE-7142-A34A-4E98C8A634D1}" dt="2022-08-31T23:00:25.175" v="11683" actId="1037"/>
          <ac:spMkLst>
            <pc:docMk/>
            <pc:sldMk cId="3248395204" sldId="1594"/>
            <ac:spMk id="13" creationId="{83203E86-D672-B1F6-AC5D-95BA51C1A4E2}"/>
          </ac:spMkLst>
        </pc:spChg>
        <pc:spChg chg="add mod">
          <ac:chgData name="Daniel Khashabi" userId="62390808-c838-45e6-be59-d6fd0d208bc8" providerId="ADAL" clId="{CD8236EF-55DE-7142-A34A-4E98C8A634D1}" dt="2022-08-31T23:00:25.175" v="11683" actId="1037"/>
          <ac:spMkLst>
            <pc:docMk/>
            <pc:sldMk cId="3248395204" sldId="1594"/>
            <ac:spMk id="14" creationId="{D9DB88DB-9753-49E8-C230-1C3614D040B8}"/>
          </ac:spMkLst>
        </pc:spChg>
        <pc:spChg chg="add mod">
          <ac:chgData name="Daniel Khashabi" userId="62390808-c838-45e6-be59-d6fd0d208bc8" providerId="ADAL" clId="{CD8236EF-55DE-7142-A34A-4E98C8A634D1}" dt="2022-08-31T23:00:25.175" v="11683" actId="1037"/>
          <ac:spMkLst>
            <pc:docMk/>
            <pc:sldMk cId="3248395204" sldId="1594"/>
            <ac:spMk id="15" creationId="{6B010BB7-372B-AE85-4F69-F15759148B71}"/>
          </ac:spMkLst>
        </pc:spChg>
        <pc:spChg chg="add mod">
          <ac:chgData name="Daniel Khashabi" userId="62390808-c838-45e6-be59-d6fd0d208bc8" providerId="ADAL" clId="{CD8236EF-55DE-7142-A34A-4E98C8A634D1}" dt="2022-08-31T23:00:09.379" v="11671" actId="1038"/>
          <ac:spMkLst>
            <pc:docMk/>
            <pc:sldMk cId="3248395204" sldId="1594"/>
            <ac:spMk id="16" creationId="{83EE12EC-5740-6655-9238-575B5635A552}"/>
          </ac:spMkLst>
        </pc:spChg>
        <pc:grpChg chg="add del mod">
          <ac:chgData name="Daniel Khashabi" userId="62390808-c838-45e6-be59-d6fd0d208bc8" providerId="ADAL" clId="{CD8236EF-55DE-7142-A34A-4E98C8A634D1}" dt="2022-08-31T22:59:50.442" v="11649" actId="478"/>
          <ac:grpSpMkLst>
            <pc:docMk/>
            <pc:sldMk cId="3248395204" sldId="1594"/>
            <ac:grpSpMk id="4" creationId="{2544622B-F4B5-DADF-B1AE-5A465D15F3A7}"/>
          </ac:grpSpMkLst>
        </pc:grpChg>
        <pc:picChg chg="mod topLvl">
          <ac:chgData name="Daniel Khashabi" userId="62390808-c838-45e6-be59-d6fd0d208bc8" providerId="ADAL" clId="{CD8236EF-55DE-7142-A34A-4E98C8A634D1}" dt="2022-08-31T23:00:25.175" v="11683" actId="1037"/>
          <ac:picMkLst>
            <pc:docMk/>
            <pc:sldMk cId="3248395204" sldId="1594"/>
            <ac:picMk id="5" creationId="{6C6CC5AE-3B77-B6C7-D12A-F1AC6FCA1D07}"/>
          </ac:picMkLst>
        </pc:picChg>
      </pc:sldChg>
      <pc:sldChg chg="addSp modSp new mod modAnim">
        <pc:chgData name="Daniel Khashabi" userId="62390808-c838-45e6-be59-d6fd0d208bc8" providerId="ADAL" clId="{CD8236EF-55DE-7142-A34A-4E98C8A634D1}" dt="2022-09-01T16:29:59.536" v="23154"/>
        <pc:sldMkLst>
          <pc:docMk/>
          <pc:sldMk cId="3048944984" sldId="1595"/>
        </pc:sldMkLst>
        <pc:spChg chg="mod">
          <ac:chgData name="Daniel Khashabi" userId="62390808-c838-45e6-be59-d6fd0d208bc8" providerId="ADAL" clId="{CD8236EF-55DE-7142-A34A-4E98C8A634D1}" dt="2022-08-31T23:01:08.206" v="11703" actId="20577"/>
          <ac:spMkLst>
            <pc:docMk/>
            <pc:sldMk cId="3048944984" sldId="1595"/>
            <ac:spMk id="2" creationId="{45CB7F4B-4BAA-E746-DF47-AEA7A534B59A}"/>
          </ac:spMkLst>
        </pc:spChg>
        <pc:spChg chg="mod">
          <ac:chgData name="Daniel Khashabi" userId="62390808-c838-45e6-be59-d6fd0d208bc8" providerId="ADAL" clId="{CD8236EF-55DE-7142-A34A-4E98C8A634D1}" dt="2022-09-01T04:59:34.305" v="20429" actId="20577"/>
          <ac:spMkLst>
            <pc:docMk/>
            <pc:sldMk cId="3048944984" sldId="1595"/>
            <ac:spMk id="3" creationId="{D3D1F2F6-1707-9AFB-A7BD-AF7FE5E15D05}"/>
          </ac:spMkLst>
        </pc:spChg>
        <pc:spChg chg="add mod">
          <ac:chgData name="Daniel Khashabi" userId="62390808-c838-45e6-be59-d6fd0d208bc8" providerId="ADAL" clId="{CD8236EF-55DE-7142-A34A-4E98C8A634D1}" dt="2022-09-01T16:29:59.536" v="23154"/>
          <ac:spMkLst>
            <pc:docMk/>
            <pc:sldMk cId="3048944984" sldId="1595"/>
            <ac:spMk id="4" creationId="{458A3C52-92FB-4560-6995-BDCF6A975086}"/>
          </ac:spMkLst>
        </pc:spChg>
      </pc:sldChg>
      <pc:sldChg chg="addSp delSp modSp new mod">
        <pc:chgData name="Daniel Khashabi" userId="62390808-c838-45e6-be59-d6fd0d208bc8" providerId="ADAL" clId="{CD8236EF-55DE-7142-A34A-4E98C8A634D1}" dt="2022-09-01T16:29:59.536" v="23154"/>
        <pc:sldMkLst>
          <pc:docMk/>
          <pc:sldMk cId="277184893" sldId="1596"/>
        </pc:sldMkLst>
        <pc:spChg chg="mod">
          <ac:chgData name="Daniel Khashabi" userId="62390808-c838-45e6-be59-d6fd0d208bc8" providerId="ADAL" clId="{CD8236EF-55DE-7142-A34A-4E98C8A634D1}" dt="2022-09-01T00:19:59.464" v="13012" actId="20577"/>
          <ac:spMkLst>
            <pc:docMk/>
            <pc:sldMk cId="277184893" sldId="1596"/>
            <ac:spMk id="2" creationId="{4FFAB9C1-BE5E-7E88-6FC6-5B2FD1529EC4}"/>
          </ac:spMkLst>
        </pc:spChg>
        <pc:spChg chg="mod">
          <ac:chgData name="Daniel Khashabi" userId="62390808-c838-45e6-be59-d6fd0d208bc8" providerId="ADAL" clId="{CD8236EF-55DE-7142-A34A-4E98C8A634D1}" dt="2022-09-01T00:45:28.320" v="13432" actId="21"/>
          <ac:spMkLst>
            <pc:docMk/>
            <pc:sldMk cId="277184893" sldId="1596"/>
            <ac:spMk id="3" creationId="{DE52EFA0-8BA7-9E13-8476-314DCF891BC1}"/>
          </ac:spMkLst>
        </pc:spChg>
        <pc:spChg chg="add mod">
          <ac:chgData name="Daniel Khashabi" userId="62390808-c838-45e6-be59-d6fd0d208bc8" providerId="ADAL" clId="{CD8236EF-55DE-7142-A34A-4E98C8A634D1}" dt="2022-09-01T16:29:59.536" v="23154"/>
          <ac:spMkLst>
            <pc:docMk/>
            <pc:sldMk cId="277184893" sldId="1596"/>
            <ac:spMk id="4" creationId="{1EE58D85-0E11-2558-C94E-6F7D361B79D0}"/>
          </ac:spMkLst>
        </pc:spChg>
        <pc:spChg chg="add del mod">
          <ac:chgData name="Daniel Khashabi" userId="62390808-c838-45e6-be59-d6fd0d208bc8" providerId="ADAL" clId="{CD8236EF-55DE-7142-A34A-4E98C8A634D1}" dt="2022-09-01T00:56:38.865" v="13691" actId="478"/>
          <ac:spMkLst>
            <pc:docMk/>
            <pc:sldMk cId="277184893" sldId="1596"/>
            <ac:spMk id="4" creationId="{BE81993F-D934-4EEA-AF3B-838C1AC87381}"/>
          </ac:spMkLst>
        </pc:spChg>
        <pc:spChg chg="add del mod">
          <ac:chgData name="Daniel Khashabi" userId="62390808-c838-45e6-be59-d6fd0d208bc8" providerId="ADAL" clId="{CD8236EF-55DE-7142-A34A-4E98C8A634D1}" dt="2022-09-01T00:56:38.865" v="13691" actId="478"/>
          <ac:spMkLst>
            <pc:docMk/>
            <pc:sldMk cId="277184893" sldId="1596"/>
            <ac:spMk id="5" creationId="{0F6B79F8-AE55-DFEE-58CA-9A2F8B736E9C}"/>
          </ac:spMkLst>
        </pc:spChg>
        <pc:spChg chg="add del mod">
          <ac:chgData name="Daniel Khashabi" userId="62390808-c838-45e6-be59-d6fd0d208bc8" providerId="ADAL" clId="{CD8236EF-55DE-7142-A34A-4E98C8A634D1}" dt="2022-09-01T00:56:38.865" v="13691" actId="478"/>
          <ac:spMkLst>
            <pc:docMk/>
            <pc:sldMk cId="277184893" sldId="1596"/>
            <ac:spMk id="6" creationId="{2830B972-C308-F4D6-67BB-5A702867F8DA}"/>
          </ac:spMkLst>
        </pc:spChg>
        <pc:spChg chg="add del mod">
          <ac:chgData name="Daniel Khashabi" userId="62390808-c838-45e6-be59-d6fd0d208bc8" providerId="ADAL" clId="{CD8236EF-55DE-7142-A34A-4E98C8A634D1}" dt="2022-09-01T00:56:38.865" v="13691" actId="478"/>
          <ac:spMkLst>
            <pc:docMk/>
            <pc:sldMk cId="277184893" sldId="1596"/>
            <ac:spMk id="9" creationId="{DAB1C91E-B45C-E7A3-4CE1-7D5E154F0C01}"/>
          </ac:spMkLst>
        </pc:spChg>
        <pc:spChg chg="add del mod">
          <ac:chgData name="Daniel Khashabi" userId="62390808-c838-45e6-be59-d6fd0d208bc8" providerId="ADAL" clId="{CD8236EF-55DE-7142-A34A-4E98C8A634D1}" dt="2022-09-01T00:56:38.865" v="13691" actId="478"/>
          <ac:spMkLst>
            <pc:docMk/>
            <pc:sldMk cId="277184893" sldId="1596"/>
            <ac:spMk id="11" creationId="{2CE80A3A-3627-DA55-987F-7DC2BB883AE8}"/>
          </ac:spMkLst>
        </pc:spChg>
        <pc:spChg chg="add del mod">
          <ac:chgData name="Daniel Khashabi" userId="62390808-c838-45e6-be59-d6fd0d208bc8" providerId="ADAL" clId="{CD8236EF-55DE-7142-A34A-4E98C8A634D1}" dt="2022-09-01T00:56:38.865" v="13691" actId="478"/>
          <ac:spMkLst>
            <pc:docMk/>
            <pc:sldMk cId="277184893" sldId="1596"/>
            <ac:spMk id="16" creationId="{EBA8E904-8327-497F-7870-0AE836EFA1B8}"/>
          </ac:spMkLst>
        </pc:spChg>
        <pc:spChg chg="add del mod">
          <ac:chgData name="Daniel Khashabi" userId="62390808-c838-45e6-be59-d6fd0d208bc8" providerId="ADAL" clId="{CD8236EF-55DE-7142-A34A-4E98C8A634D1}" dt="2022-09-01T00:56:38.865" v="13691" actId="478"/>
          <ac:spMkLst>
            <pc:docMk/>
            <pc:sldMk cId="277184893" sldId="1596"/>
            <ac:spMk id="17" creationId="{98B26804-1CBC-FE8D-45B7-05D909CE98E8}"/>
          </ac:spMkLst>
        </pc:spChg>
        <pc:spChg chg="add del mod">
          <ac:chgData name="Daniel Khashabi" userId="62390808-c838-45e6-be59-d6fd0d208bc8" providerId="ADAL" clId="{CD8236EF-55DE-7142-A34A-4E98C8A634D1}" dt="2022-09-01T00:56:38.865" v="13691" actId="478"/>
          <ac:spMkLst>
            <pc:docMk/>
            <pc:sldMk cId="277184893" sldId="1596"/>
            <ac:spMk id="18" creationId="{A7CEFB59-BFE8-6D4B-6BE4-505B44822155}"/>
          </ac:spMkLst>
        </pc:spChg>
        <pc:spChg chg="add del mod">
          <ac:chgData name="Daniel Khashabi" userId="62390808-c838-45e6-be59-d6fd0d208bc8" providerId="ADAL" clId="{CD8236EF-55DE-7142-A34A-4E98C8A634D1}" dt="2022-09-01T00:56:38.865" v="13691" actId="478"/>
          <ac:spMkLst>
            <pc:docMk/>
            <pc:sldMk cId="277184893" sldId="1596"/>
            <ac:spMk id="19" creationId="{7601717C-3977-2332-3AFF-3B2F02332906}"/>
          </ac:spMkLst>
        </pc:spChg>
        <pc:spChg chg="add del mod">
          <ac:chgData name="Daniel Khashabi" userId="62390808-c838-45e6-be59-d6fd0d208bc8" providerId="ADAL" clId="{CD8236EF-55DE-7142-A34A-4E98C8A634D1}" dt="2022-09-01T00:56:38.865" v="13691" actId="478"/>
          <ac:spMkLst>
            <pc:docMk/>
            <pc:sldMk cId="277184893" sldId="1596"/>
            <ac:spMk id="20" creationId="{DFBFD5AE-8388-A1CD-7F84-12B062C8E826}"/>
          </ac:spMkLst>
        </pc:spChg>
        <pc:spChg chg="add del mod">
          <ac:chgData name="Daniel Khashabi" userId="62390808-c838-45e6-be59-d6fd0d208bc8" providerId="ADAL" clId="{CD8236EF-55DE-7142-A34A-4E98C8A634D1}" dt="2022-09-01T00:56:38.865" v="13691" actId="478"/>
          <ac:spMkLst>
            <pc:docMk/>
            <pc:sldMk cId="277184893" sldId="1596"/>
            <ac:spMk id="21" creationId="{AE74C1CD-D683-DCE6-6EE5-DF93912D7200}"/>
          </ac:spMkLst>
        </pc:spChg>
        <pc:spChg chg="add del mod">
          <ac:chgData name="Daniel Khashabi" userId="62390808-c838-45e6-be59-d6fd0d208bc8" providerId="ADAL" clId="{CD8236EF-55DE-7142-A34A-4E98C8A634D1}" dt="2022-09-01T00:56:38.865" v="13691" actId="478"/>
          <ac:spMkLst>
            <pc:docMk/>
            <pc:sldMk cId="277184893" sldId="1596"/>
            <ac:spMk id="22" creationId="{F80EF324-7D6F-D29D-B209-5D6199CA5743}"/>
          </ac:spMkLst>
        </pc:spChg>
        <pc:spChg chg="add del mod">
          <ac:chgData name="Daniel Khashabi" userId="62390808-c838-45e6-be59-d6fd0d208bc8" providerId="ADAL" clId="{CD8236EF-55DE-7142-A34A-4E98C8A634D1}" dt="2022-09-01T00:56:38.865" v="13691" actId="478"/>
          <ac:spMkLst>
            <pc:docMk/>
            <pc:sldMk cId="277184893" sldId="1596"/>
            <ac:spMk id="23" creationId="{B6B0FB86-A156-6020-75C0-940B06AC82F5}"/>
          </ac:spMkLst>
        </pc:spChg>
        <pc:spChg chg="add del mod">
          <ac:chgData name="Daniel Khashabi" userId="62390808-c838-45e6-be59-d6fd0d208bc8" providerId="ADAL" clId="{CD8236EF-55DE-7142-A34A-4E98C8A634D1}" dt="2022-09-01T00:56:38.865" v="13691" actId="478"/>
          <ac:spMkLst>
            <pc:docMk/>
            <pc:sldMk cId="277184893" sldId="1596"/>
            <ac:spMk id="24" creationId="{9F3E3565-1654-5008-D133-9FE883746133}"/>
          </ac:spMkLst>
        </pc:spChg>
        <pc:spChg chg="add del mod">
          <ac:chgData name="Daniel Khashabi" userId="62390808-c838-45e6-be59-d6fd0d208bc8" providerId="ADAL" clId="{CD8236EF-55DE-7142-A34A-4E98C8A634D1}" dt="2022-09-01T00:56:38.865" v="13691" actId="478"/>
          <ac:spMkLst>
            <pc:docMk/>
            <pc:sldMk cId="277184893" sldId="1596"/>
            <ac:spMk id="25" creationId="{6355A229-FCD3-834B-C789-74D5FCFDAACB}"/>
          </ac:spMkLst>
        </pc:spChg>
        <pc:spChg chg="add del mod">
          <ac:chgData name="Daniel Khashabi" userId="62390808-c838-45e6-be59-d6fd0d208bc8" providerId="ADAL" clId="{CD8236EF-55DE-7142-A34A-4E98C8A634D1}" dt="2022-09-01T00:56:38.865" v="13691" actId="478"/>
          <ac:spMkLst>
            <pc:docMk/>
            <pc:sldMk cId="277184893" sldId="1596"/>
            <ac:spMk id="26" creationId="{7D63AC50-C915-6643-8316-94B77FC73277}"/>
          </ac:spMkLst>
        </pc:spChg>
        <pc:spChg chg="add del mod">
          <ac:chgData name="Daniel Khashabi" userId="62390808-c838-45e6-be59-d6fd0d208bc8" providerId="ADAL" clId="{CD8236EF-55DE-7142-A34A-4E98C8A634D1}" dt="2022-09-01T00:56:38.865" v="13691" actId="478"/>
          <ac:spMkLst>
            <pc:docMk/>
            <pc:sldMk cId="277184893" sldId="1596"/>
            <ac:spMk id="27" creationId="{89A928C4-49E6-80B1-EB04-407025F4DC91}"/>
          </ac:spMkLst>
        </pc:spChg>
        <pc:spChg chg="add del mod">
          <ac:chgData name="Daniel Khashabi" userId="62390808-c838-45e6-be59-d6fd0d208bc8" providerId="ADAL" clId="{CD8236EF-55DE-7142-A34A-4E98C8A634D1}" dt="2022-09-01T00:56:38.865" v="13691" actId="478"/>
          <ac:spMkLst>
            <pc:docMk/>
            <pc:sldMk cId="277184893" sldId="1596"/>
            <ac:spMk id="28" creationId="{5C13BBEA-097F-7459-F5AA-850BEB8F4D66}"/>
          </ac:spMkLst>
        </pc:spChg>
        <pc:spChg chg="add del mod">
          <ac:chgData name="Daniel Khashabi" userId="62390808-c838-45e6-be59-d6fd0d208bc8" providerId="ADAL" clId="{CD8236EF-55DE-7142-A34A-4E98C8A634D1}" dt="2022-09-01T00:56:38.865" v="13691" actId="478"/>
          <ac:spMkLst>
            <pc:docMk/>
            <pc:sldMk cId="277184893" sldId="1596"/>
            <ac:spMk id="29" creationId="{A659D0F6-70C9-8534-1D63-B6DEF8FCB868}"/>
          </ac:spMkLst>
        </pc:spChg>
        <pc:spChg chg="add del mod">
          <ac:chgData name="Daniel Khashabi" userId="62390808-c838-45e6-be59-d6fd0d208bc8" providerId="ADAL" clId="{CD8236EF-55DE-7142-A34A-4E98C8A634D1}" dt="2022-09-01T00:56:38.865" v="13691" actId="478"/>
          <ac:spMkLst>
            <pc:docMk/>
            <pc:sldMk cId="277184893" sldId="1596"/>
            <ac:spMk id="30" creationId="{319CA27D-B929-65CE-C0B6-C7AD64C863B5}"/>
          </ac:spMkLst>
        </pc:spChg>
        <pc:spChg chg="add del mod">
          <ac:chgData name="Daniel Khashabi" userId="62390808-c838-45e6-be59-d6fd0d208bc8" providerId="ADAL" clId="{CD8236EF-55DE-7142-A34A-4E98C8A634D1}" dt="2022-09-01T00:56:38.865" v="13691" actId="478"/>
          <ac:spMkLst>
            <pc:docMk/>
            <pc:sldMk cId="277184893" sldId="1596"/>
            <ac:spMk id="31" creationId="{6981B5B1-CB31-761D-CD6F-D50DEC7C1BCF}"/>
          </ac:spMkLst>
        </pc:spChg>
        <pc:spChg chg="add del mod">
          <ac:chgData name="Daniel Khashabi" userId="62390808-c838-45e6-be59-d6fd0d208bc8" providerId="ADAL" clId="{CD8236EF-55DE-7142-A34A-4E98C8A634D1}" dt="2022-09-01T00:56:38.865" v="13691" actId="478"/>
          <ac:spMkLst>
            <pc:docMk/>
            <pc:sldMk cId="277184893" sldId="1596"/>
            <ac:spMk id="39" creationId="{DD460FC6-46B2-F95B-7013-09E9C5FC42EB}"/>
          </ac:spMkLst>
        </pc:spChg>
        <pc:spChg chg="add del mod">
          <ac:chgData name="Daniel Khashabi" userId="62390808-c838-45e6-be59-d6fd0d208bc8" providerId="ADAL" clId="{CD8236EF-55DE-7142-A34A-4E98C8A634D1}" dt="2022-09-01T05:12:05.361" v="20593" actId="478"/>
          <ac:spMkLst>
            <pc:docMk/>
            <pc:sldMk cId="277184893" sldId="1596"/>
            <ac:spMk id="41" creationId="{20FFF008-7E68-87BA-8D22-4173D4E24571}"/>
          </ac:spMkLst>
        </pc:spChg>
        <pc:spChg chg="add mod">
          <ac:chgData name="Daniel Khashabi" userId="62390808-c838-45e6-be59-d6fd0d208bc8" providerId="ADAL" clId="{CD8236EF-55DE-7142-A34A-4E98C8A634D1}" dt="2022-09-01T05:33:20.403" v="21043"/>
          <ac:spMkLst>
            <pc:docMk/>
            <pc:sldMk cId="277184893" sldId="1596"/>
            <ac:spMk id="42" creationId="{92242E47-F2F5-5992-DCD0-A2359B36598F}"/>
          </ac:spMkLst>
        </pc:spChg>
        <pc:picChg chg="add mod">
          <ac:chgData name="Daniel Khashabi" userId="62390808-c838-45e6-be59-d6fd0d208bc8" providerId="ADAL" clId="{CD8236EF-55DE-7142-A34A-4E98C8A634D1}" dt="2022-09-01T00:56:44.495" v="13701" actId="1038"/>
          <ac:picMkLst>
            <pc:docMk/>
            <pc:sldMk cId="277184893" sldId="1596"/>
            <ac:picMk id="40" creationId="{780D4F1D-E92B-9743-A95C-4ED311D377F3}"/>
          </ac:picMkLst>
        </pc:picChg>
        <pc:cxnChg chg="add del mod">
          <ac:chgData name="Daniel Khashabi" userId="62390808-c838-45e6-be59-d6fd0d208bc8" providerId="ADAL" clId="{CD8236EF-55DE-7142-A34A-4E98C8A634D1}" dt="2022-09-01T00:56:38.865" v="13691" actId="478"/>
          <ac:cxnSpMkLst>
            <pc:docMk/>
            <pc:sldMk cId="277184893" sldId="1596"/>
            <ac:cxnSpMk id="7" creationId="{4CCBDAB7-F45C-4B45-85F0-DF111DA853FA}"/>
          </ac:cxnSpMkLst>
        </pc:cxnChg>
        <pc:cxnChg chg="add del mod">
          <ac:chgData name="Daniel Khashabi" userId="62390808-c838-45e6-be59-d6fd0d208bc8" providerId="ADAL" clId="{CD8236EF-55DE-7142-A34A-4E98C8A634D1}" dt="2022-09-01T00:56:38.865" v="13691" actId="478"/>
          <ac:cxnSpMkLst>
            <pc:docMk/>
            <pc:sldMk cId="277184893" sldId="1596"/>
            <ac:cxnSpMk id="8" creationId="{F68F7A14-1F85-E3FF-DFDD-811F6802D8D1}"/>
          </ac:cxnSpMkLst>
        </pc:cxnChg>
        <pc:cxnChg chg="add del mod">
          <ac:chgData name="Daniel Khashabi" userId="62390808-c838-45e6-be59-d6fd0d208bc8" providerId="ADAL" clId="{CD8236EF-55DE-7142-A34A-4E98C8A634D1}" dt="2022-09-01T00:56:38.865" v="13691" actId="478"/>
          <ac:cxnSpMkLst>
            <pc:docMk/>
            <pc:sldMk cId="277184893" sldId="1596"/>
            <ac:cxnSpMk id="10" creationId="{EF155F16-5511-729A-BD88-BCBAAB494F1B}"/>
          </ac:cxnSpMkLst>
        </pc:cxnChg>
        <pc:cxnChg chg="add del mod">
          <ac:chgData name="Daniel Khashabi" userId="62390808-c838-45e6-be59-d6fd0d208bc8" providerId="ADAL" clId="{CD8236EF-55DE-7142-A34A-4E98C8A634D1}" dt="2022-09-01T00:56:38.865" v="13691" actId="478"/>
          <ac:cxnSpMkLst>
            <pc:docMk/>
            <pc:sldMk cId="277184893" sldId="1596"/>
            <ac:cxnSpMk id="12" creationId="{2FF2BABD-C56C-CF10-4632-B22506E2086D}"/>
          </ac:cxnSpMkLst>
        </pc:cxnChg>
        <pc:cxnChg chg="add del mod">
          <ac:chgData name="Daniel Khashabi" userId="62390808-c838-45e6-be59-d6fd0d208bc8" providerId="ADAL" clId="{CD8236EF-55DE-7142-A34A-4E98C8A634D1}" dt="2022-09-01T00:56:38.865" v="13691" actId="478"/>
          <ac:cxnSpMkLst>
            <pc:docMk/>
            <pc:sldMk cId="277184893" sldId="1596"/>
            <ac:cxnSpMk id="13" creationId="{5116B8E9-45A3-8DA4-E040-9CE340E3965A}"/>
          </ac:cxnSpMkLst>
        </pc:cxnChg>
        <pc:cxnChg chg="add del mod">
          <ac:chgData name="Daniel Khashabi" userId="62390808-c838-45e6-be59-d6fd0d208bc8" providerId="ADAL" clId="{CD8236EF-55DE-7142-A34A-4E98C8A634D1}" dt="2022-09-01T00:56:38.865" v="13691" actId="478"/>
          <ac:cxnSpMkLst>
            <pc:docMk/>
            <pc:sldMk cId="277184893" sldId="1596"/>
            <ac:cxnSpMk id="14" creationId="{ED36F3F4-EA1E-6294-FE52-D2761BBB9658}"/>
          </ac:cxnSpMkLst>
        </pc:cxnChg>
        <pc:cxnChg chg="add del mod">
          <ac:chgData name="Daniel Khashabi" userId="62390808-c838-45e6-be59-d6fd0d208bc8" providerId="ADAL" clId="{CD8236EF-55DE-7142-A34A-4E98C8A634D1}" dt="2022-09-01T00:56:38.865" v="13691" actId="478"/>
          <ac:cxnSpMkLst>
            <pc:docMk/>
            <pc:sldMk cId="277184893" sldId="1596"/>
            <ac:cxnSpMk id="15" creationId="{766FB708-2036-812F-6CF8-A1CFD3B29191}"/>
          </ac:cxnSpMkLst>
        </pc:cxnChg>
        <pc:cxnChg chg="add del mod">
          <ac:chgData name="Daniel Khashabi" userId="62390808-c838-45e6-be59-d6fd0d208bc8" providerId="ADAL" clId="{CD8236EF-55DE-7142-A34A-4E98C8A634D1}" dt="2022-09-01T00:56:38.865" v="13691" actId="478"/>
          <ac:cxnSpMkLst>
            <pc:docMk/>
            <pc:sldMk cId="277184893" sldId="1596"/>
            <ac:cxnSpMk id="32" creationId="{115CF121-496F-C710-8F03-AFAD26BE49FC}"/>
          </ac:cxnSpMkLst>
        </pc:cxnChg>
        <pc:cxnChg chg="add del mod">
          <ac:chgData name="Daniel Khashabi" userId="62390808-c838-45e6-be59-d6fd0d208bc8" providerId="ADAL" clId="{CD8236EF-55DE-7142-A34A-4E98C8A634D1}" dt="2022-09-01T00:56:38.865" v="13691" actId="478"/>
          <ac:cxnSpMkLst>
            <pc:docMk/>
            <pc:sldMk cId="277184893" sldId="1596"/>
            <ac:cxnSpMk id="33" creationId="{09852ECA-0B77-B9B2-412D-E50FBE5026C3}"/>
          </ac:cxnSpMkLst>
        </pc:cxnChg>
        <pc:cxnChg chg="add del mod">
          <ac:chgData name="Daniel Khashabi" userId="62390808-c838-45e6-be59-d6fd0d208bc8" providerId="ADAL" clId="{CD8236EF-55DE-7142-A34A-4E98C8A634D1}" dt="2022-09-01T00:56:38.865" v="13691" actId="478"/>
          <ac:cxnSpMkLst>
            <pc:docMk/>
            <pc:sldMk cId="277184893" sldId="1596"/>
            <ac:cxnSpMk id="34" creationId="{D0B81359-A46D-BA20-6FB0-B26ADF099097}"/>
          </ac:cxnSpMkLst>
        </pc:cxnChg>
        <pc:cxnChg chg="add del mod">
          <ac:chgData name="Daniel Khashabi" userId="62390808-c838-45e6-be59-d6fd0d208bc8" providerId="ADAL" clId="{CD8236EF-55DE-7142-A34A-4E98C8A634D1}" dt="2022-09-01T00:56:38.865" v="13691" actId="478"/>
          <ac:cxnSpMkLst>
            <pc:docMk/>
            <pc:sldMk cId="277184893" sldId="1596"/>
            <ac:cxnSpMk id="35" creationId="{97039F3B-F088-EC8F-F5D3-9B043B7F052F}"/>
          </ac:cxnSpMkLst>
        </pc:cxnChg>
        <pc:cxnChg chg="add del mod">
          <ac:chgData name="Daniel Khashabi" userId="62390808-c838-45e6-be59-d6fd0d208bc8" providerId="ADAL" clId="{CD8236EF-55DE-7142-A34A-4E98C8A634D1}" dt="2022-09-01T00:56:38.865" v="13691" actId="478"/>
          <ac:cxnSpMkLst>
            <pc:docMk/>
            <pc:sldMk cId="277184893" sldId="1596"/>
            <ac:cxnSpMk id="36" creationId="{3F77800D-BB55-5964-CF6D-F3B4EE3E418D}"/>
          </ac:cxnSpMkLst>
        </pc:cxnChg>
        <pc:cxnChg chg="add del mod">
          <ac:chgData name="Daniel Khashabi" userId="62390808-c838-45e6-be59-d6fd0d208bc8" providerId="ADAL" clId="{CD8236EF-55DE-7142-A34A-4E98C8A634D1}" dt="2022-09-01T00:56:38.865" v="13691" actId="478"/>
          <ac:cxnSpMkLst>
            <pc:docMk/>
            <pc:sldMk cId="277184893" sldId="1596"/>
            <ac:cxnSpMk id="37" creationId="{E26DE1EF-2054-1A89-F659-A16424588FFD}"/>
          </ac:cxnSpMkLst>
        </pc:cxnChg>
        <pc:cxnChg chg="add del mod">
          <ac:chgData name="Daniel Khashabi" userId="62390808-c838-45e6-be59-d6fd0d208bc8" providerId="ADAL" clId="{CD8236EF-55DE-7142-A34A-4E98C8A634D1}" dt="2022-09-01T00:56:38.865" v="13691" actId="478"/>
          <ac:cxnSpMkLst>
            <pc:docMk/>
            <pc:sldMk cId="277184893" sldId="1596"/>
            <ac:cxnSpMk id="38" creationId="{140EB94A-21A1-1898-25AE-70C606C5DAC9}"/>
          </ac:cxnSpMkLst>
        </pc:cxnChg>
      </pc:sldChg>
      <pc:sldChg chg="addSp delSp modSp add mod modAnim chgLayout modNotes modNotesTx">
        <pc:chgData name="Daniel Khashabi" userId="62390808-c838-45e6-be59-d6fd0d208bc8" providerId="ADAL" clId="{CD8236EF-55DE-7142-A34A-4E98C8A634D1}" dt="2022-09-01T16:29:59.536" v="23154"/>
        <pc:sldMkLst>
          <pc:docMk/>
          <pc:sldMk cId="2138389452" sldId="1597"/>
        </pc:sldMkLst>
        <pc:spChg chg="mod ord">
          <ac:chgData name="Daniel Khashabi" userId="62390808-c838-45e6-be59-d6fd0d208bc8" providerId="ADAL" clId="{CD8236EF-55DE-7142-A34A-4E98C8A634D1}" dt="2022-08-31T23:13:07.318" v="12085" actId="700"/>
          <ac:spMkLst>
            <pc:docMk/>
            <pc:sldMk cId="2138389452" sldId="1597"/>
            <ac:spMk id="2" creationId="{953ED47A-3027-1985-0980-096D263C53C4}"/>
          </ac:spMkLst>
        </pc:spChg>
        <pc:spChg chg="del">
          <ac:chgData name="Daniel Khashabi" userId="62390808-c838-45e6-be59-d6fd0d208bc8" providerId="ADAL" clId="{CD8236EF-55DE-7142-A34A-4E98C8A634D1}" dt="2022-08-31T23:46:52.987" v="12127" actId="478"/>
          <ac:spMkLst>
            <pc:docMk/>
            <pc:sldMk cId="2138389452" sldId="1597"/>
            <ac:spMk id="3" creationId="{214C2320-B6A1-5027-C09C-2A4F6CF7B265}"/>
          </ac:spMkLst>
        </pc:spChg>
        <pc:spChg chg="add mod">
          <ac:chgData name="Daniel Khashabi" userId="62390808-c838-45e6-be59-d6fd0d208bc8" providerId="ADAL" clId="{CD8236EF-55DE-7142-A34A-4E98C8A634D1}" dt="2022-09-01T16:29:59.536" v="23154"/>
          <ac:spMkLst>
            <pc:docMk/>
            <pc:sldMk cId="2138389452" sldId="1597"/>
            <ac:spMk id="3" creationId="{B3651168-230B-6999-B5E7-80B44E76D5AB}"/>
          </ac:spMkLst>
        </pc:spChg>
        <pc:spChg chg="add del mod">
          <ac:chgData name="Daniel Khashabi" userId="62390808-c838-45e6-be59-d6fd0d208bc8" providerId="ADAL" clId="{CD8236EF-55DE-7142-A34A-4E98C8A634D1}" dt="2022-08-31T23:13:20.481" v="12093" actId="478"/>
          <ac:spMkLst>
            <pc:docMk/>
            <pc:sldMk cId="2138389452" sldId="1597"/>
            <ac:spMk id="7" creationId="{08B41700-DBE8-6503-E625-5A9A3FE98EF9}"/>
          </ac:spMkLst>
        </pc:spChg>
        <pc:spChg chg="add del mod">
          <ac:chgData name="Daniel Khashabi" userId="62390808-c838-45e6-be59-d6fd0d208bc8" providerId="ADAL" clId="{CD8236EF-55DE-7142-A34A-4E98C8A634D1}" dt="2022-08-31T23:49:16.140" v="12387" actId="478"/>
          <ac:spMkLst>
            <pc:docMk/>
            <pc:sldMk cId="2138389452" sldId="1597"/>
            <ac:spMk id="8" creationId="{653426A4-E61B-A3D7-A989-DDE0BA3393D0}"/>
          </ac:spMkLst>
        </pc:spChg>
        <pc:spChg chg="add del mod">
          <ac:chgData name="Daniel Khashabi" userId="62390808-c838-45e6-be59-d6fd0d208bc8" providerId="ADAL" clId="{CD8236EF-55DE-7142-A34A-4E98C8A634D1}" dt="2022-08-31T23:49:39.960" v="12403" actId="478"/>
          <ac:spMkLst>
            <pc:docMk/>
            <pc:sldMk cId="2138389452" sldId="1597"/>
            <ac:spMk id="126" creationId="{65A01B28-40B0-859C-871C-2402396FCD65}"/>
          </ac:spMkLst>
        </pc:spChg>
        <pc:spChg chg="add del mod">
          <ac:chgData name="Daniel Khashabi" userId="62390808-c838-45e6-be59-d6fd0d208bc8" providerId="ADAL" clId="{CD8236EF-55DE-7142-A34A-4E98C8A634D1}" dt="2022-09-01T05:33:20.403" v="21043"/>
          <ac:spMkLst>
            <pc:docMk/>
            <pc:sldMk cId="2138389452" sldId="1597"/>
            <ac:spMk id="127" creationId="{2F12DE1B-F45E-E0F9-93FD-EB559ED31C12}"/>
          </ac:spMkLst>
        </pc:spChg>
        <pc:spChg chg="add del mod">
          <ac:chgData name="Daniel Khashabi" userId="62390808-c838-45e6-be59-d6fd0d208bc8" providerId="ADAL" clId="{CD8236EF-55DE-7142-A34A-4E98C8A634D1}" dt="2022-08-31T23:51:57.130" v="12541" actId="22"/>
          <ac:spMkLst>
            <pc:docMk/>
            <pc:sldMk cId="2138389452" sldId="1597"/>
            <ac:spMk id="134" creationId="{39D6751E-A337-FCE1-28F2-25332074DB5E}"/>
          </ac:spMkLst>
        </pc:spChg>
        <pc:spChg chg="add mod">
          <ac:chgData name="Daniel Khashabi" userId="62390808-c838-45e6-be59-d6fd0d208bc8" providerId="ADAL" clId="{CD8236EF-55DE-7142-A34A-4E98C8A634D1}" dt="2022-08-31T23:59:15.028" v="12825" actId="20577"/>
          <ac:spMkLst>
            <pc:docMk/>
            <pc:sldMk cId="2138389452" sldId="1597"/>
            <ac:spMk id="135" creationId="{8165BE67-34D7-B33A-FA94-D12728626A87}"/>
          </ac:spMkLst>
        </pc:spChg>
        <pc:spChg chg="add del mod">
          <ac:chgData name="Daniel Khashabi" userId="62390808-c838-45e6-be59-d6fd0d208bc8" providerId="ADAL" clId="{CD8236EF-55DE-7142-A34A-4E98C8A634D1}" dt="2022-08-31T23:52:58.675" v="12575" actId="22"/>
          <ac:spMkLst>
            <pc:docMk/>
            <pc:sldMk cId="2138389452" sldId="1597"/>
            <ac:spMk id="137" creationId="{8F9AC776-0F89-4820-74AE-9E3B4AEB0E44}"/>
          </ac:spMkLst>
        </pc:spChg>
        <pc:spChg chg="mod ord">
          <ac:chgData name="Daniel Khashabi" userId="62390808-c838-45e6-be59-d6fd0d208bc8" providerId="ADAL" clId="{CD8236EF-55DE-7142-A34A-4E98C8A634D1}" dt="2022-08-31T23:57:54.478" v="12687" actId="20577"/>
          <ac:spMkLst>
            <pc:docMk/>
            <pc:sldMk cId="2138389452" sldId="1597"/>
            <ac:spMk id="142" creationId="{185BFF6F-8170-E1BD-248F-5B262D395E4E}"/>
          </ac:spMkLst>
        </pc:spChg>
        <pc:grpChg chg="del">
          <ac:chgData name="Daniel Khashabi" userId="62390808-c838-45e6-be59-d6fd0d208bc8" providerId="ADAL" clId="{CD8236EF-55DE-7142-A34A-4E98C8A634D1}" dt="2022-08-31T23:13:03.378" v="12084" actId="478"/>
          <ac:grpSpMkLst>
            <pc:docMk/>
            <pc:sldMk cId="2138389452" sldId="1597"/>
            <ac:grpSpMk id="141" creationId="{7D99DE9A-2A57-4BEE-4D6C-DD92F47F918C}"/>
          </ac:grpSpMkLst>
        </pc:grpChg>
      </pc:sldChg>
      <pc:sldChg chg="addSp modSp add mod modAnim modNotes modNotesTx">
        <pc:chgData name="Daniel Khashabi" userId="62390808-c838-45e6-be59-d6fd0d208bc8" providerId="ADAL" clId="{CD8236EF-55DE-7142-A34A-4E98C8A634D1}" dt="2022-09-01T16:31:10.050" v="23157" actId="20577"/>
        <pc:sldMkLst>
          <pc:docMk/>
          <pc:sldMk cId="167545185" sldId="1598"/>
        </pc:sldMkLst>
        <pc:spChg chg="add mod">
          <ac:chgData name="Daniel Khashabi" userId="62390808-c838-45e6-be59-d6fd0d208bc8" providerId="ADAL" clId="{CD8236EF-55DE-7142-A34A-4E98C8A634D1}" dt="2022-09-01T16:29:59.536" v="23154"/>
          <ac:spMkLst>
            <pc:docMk/>
            <pc:sldMk cId="167545185" sldId="1598"/>
            <ac:spMk id="3" creationId="{29A4EE43-4436-5CB0-4168-2E5D1E157B0D}"/>
          </ac:spMkLst>
        </pc:spChg>
        <pc:spChg chg="add mod">
          <ac:chgData name="Daniel Khashabi" userId="62390808-c838-45e6-be59-d6fd0d208bc8" providerId="ADAL" clId="{CD8236EF-55DE-7142-A34A-4E98C8A634D1}" dt="2022-09-01T05:33:20.403" v="21043"/>
          <ac:spMkLst>
            <pc:docMk/>
            <pc:sldMk cId="167545185" sldId="1598"/>
            <ac:spMk id="6" creationId="{556E8FAC-D2BE-E6A6-DBBA-B9BBD21A982F}"/>
          </ac:spMkLst>
        </pc:spChg>
        <pc:spChg chg="mod">
          <ac:chgData name="Daniel Khashabi" userId="62390808-c838-45e6-be59-d6fd0d208bc8" providerId="ADAL" clId="{CD8236EF-55DE-7142-A34A-4E98C8A634D1}" dt="2022-09-01T05:33:20.403" v="21043"/>
          <ac:spMkLst>
            <pc:docMk/>
            <pc:sldMk cId="167545185" sldId="1598"/>
            <ac:spMk id="127" creationId="{2F12DE1B-F45E-E0F9-93FD-EB559ED31C12}"/>
          </ac:spMkLst>
        </pc:spChg>
        <pc:spChg chg="mod">
          <ac:chgData name="Daniel Khashabi" userId="62390808-c838-45e6-be59-d6fd0d208bc8" providerId="ADAL" clId="{CD8236EF-55DE-7142-A34A-4E98C8A634D1}" dt="2022-09-01T00:02:53.456" v="12946" actId="1038"/>
          <ac:spMkLst>
            <pc:docMk/>
            <pc:sldMk cId="167545185" sldId="1598"/>
            <ac:spMk id="135" creationId="{8165BE67-34D7-B33A-FA94-D12728626A87}"/>
          </ac:spMkLst>
        </pc:spChg>
        <pc:spChg chg="mod">
          <ac:chgData name="Daniel Khashabi" userId="62390808-c838-45e6-be59-d6fd0d208bc8" providerId="ADAL" clId="{CD8236EF-55DE-7142-A34A-4E98C8A634D1}" dt="2022-08-31T23:59:41.527" v="12826" actId="20577"/>
          <ac:spMkLst>
            <pc:docMk/>
            <pc:sldMk cId="167545185" sldId="1598"/>
            <ac:spMk id="142" creationId="{185BFF6F-8170-E1BD-248F-5B262D395E4E}"/>
          </ac:spMkLst>
        </pc:spChg>
        <pc:picChg chg="add mod">
          <ac:chgData name="Daniel Khashabi" userId="62390808-c838-45e6-be59-d6fd0d208bc8" providerId="ADAL" clId="{CD8236EF-55DE-7142-A34A-4E98C8A634D1}" dt="2022-09-01T00:11:36.781" v="12947" actId="1076"/>
          <ac:picMkLst>
            <pc:docMk/>
            <pc:sldMk cId="167545185" sldId="1598"/>
            <ac:picMk id="4" creationId="{F75A7C8B-1CC7-BD18-CCAD-43FD260B6528}"/>
          </ac:picMkLst>
        </pc:picChg>
      </pc:sldChg>
      <pc:sldChg chg="add del">
        <pc:chgData name="Daniel Khashabi" userId="62390808-c838-45e6-be59-d6fd0d208bc8" providerId="ADAL" clId="{CD8236EF-55DE-7142-A34A-4E98C8A634D1}" dt="2022-09-01T02:09:52.956" v="16305" actId="2696"/>
        <pc:sldMkLst>
          <pc:docMk/>
          <pc:sldMk cId="2010631576" sldId="1599"/>
        </pc:sldMkLst>
      </pc:sldChg>
      <pc:sldChg chg="addSp delSp modSp add mod modNotes">
        <pc:chgData name="Daniel Khashabi" userId="62390808-c838-45e6-be59-d6fd0d208bc8" providerId="ADAL" clId="{CD8236EF-55DE-7142-A34A-4E98C8A634D1}" dt="2022-09-01T16:29:59.536" v="23154"/>
        <pc:sldMkLst>
          <pc:docMk/>
          <pc:sldMk cId="1119788886" sldId="1600"/>
        </pc:sldMkLst>
        <pc:spChg chg="add mod">
          <ac:chgData name="Daniel Khashabi" userId="62390808-c838-45e6-be59-d6fd0d208bc8" providerId="ADAL" clId="{CD8236EF-55DE-7142-A34A-4E98C8A634D1}" dt="2022-09-01T16:29:59.536" v="23154"/>
          <ac:spMkLst>
            <pc:docMk/>
            <pc:sldMk cId="1119788886" sldId="1600"/>
            <ac:spMk id="3" creationId="{9EC67CCB-95EE-1934-35AC-186CCA9D9921}"/>
          </ac:spMkLst>
        </pc:spChg>
        <pc:spChg chg="del">
          <ac:chgData name="Daniel Khashabi" userId="62390808-c838-45e6-be59-d6fd0d208bc8" providerId="ADAL" clId="{CD8236EF-55DE-7142-A34A-4E98C8A634D1}" dt="2022-09-01T00:31:07.027" v="13139" actId="478"/>
          <ac:spMkLst>
            <pc:docMk/>
            <pc:sldMk cId="1119788886" sldId="1600"/>
            <ac:spMk id="6" creationId="{556E8FAC-D2BE-E6A6-DBBA-B9BBD21A982F}"/>
          </ac:spMkLst>
        </pc:spChg>
        <pc:spChg chg="mod">
          <ac:chgData name="Daniel Khashabi" userId="62390808-c838-45e6-be59-d6fd0d208bc8" providerId="ADAL" clId="{CD8236EF-55DE-7142-A34A-4E98C8A634D1}" dt="2022-09-01T05:33:20.403" v="21043"/>
          <ac:spMkLst>
            <pc:docMk/>
            <pc:sldMk cId="1119788886" sldId="1600"/>
            <ac:spMk id="127" creationId="{2F12DE1B-F45E-E0F9-93FD-EB559ED31C12}"/>
          </ac:spMkLst>
        </pc:spChg>
        <pc:spChg chg="del">
          <ac:chgData name="Daniel Khashabi" userId="62390808-c838-45e6-be59-d6fd0d208bc8" providerId="ADAL" clId="{CD8236EF-55DE-7142-A34A-4E98C8A634D1}" dt="2022-09-01T00:31:07.027" v="13139" actId="478"/>
          <ac:spMkLst>
            <pc:docMk/>
            <pc:sldMk cId="1119788886" sldId="1600"/>
            <ac:spMk id="135" creationId="{8165BE67-34D7-B33A-FA94-D12728626A87}"/>
          </ac:spMkLst>
        </pc:spChg>
        <pc:spChg chg="mod">
          <ac:chgData name="Daniel Khashabi" userId="62390808-c838-45e6-be59-d6fd0d208bc8" providerId="ADAL" clId="{CD8236EF-55DE-7142-A34A-4E98C8A634D1}" dt="2022-09-01T00:31:12.322" v="13165" actId="20577"/>
          <ac:spMkLst>
            <pc:docMk/>
            <pc:sldMk cId="1119788886" sldId="1600"/>
            <ac:spMk id="142" creationId="{185BFF6F-8170-E1BD-248F-5B262D395E4E}"/>
          </ac:spMkLst>
        </pc:spChg>
        <pc:picChg chg="del">
          <ac:chgData name="Daniel Khashabi" userId="62390808-c838-45e6-be59-d6fd0d208bc8" providerId="ADAL" clId="{CD8236EF-55DE-7142-A34A-4E98C8A634D1}" dt="2022-09-01T00:31:07.027" v="13139" actId="478"/>
          <ac:picMkLst>
            <pc:docMk/>
            <pc:sldMk cId="1119788886" sldId="1600"/>
            <ac:picMk id="4" creationId="{F75A7C8B-1CC7-BD18-CCAD-43FD260B6528}"/>
          </ac:picMkLst>
        </pc:picChg>
      </pc:sldChg>
      <pc:sldChg chg="addSp delSp modSp new mod delAnim modAnim">
        <pc:chgData name="Daniel Khashabi" userId="62390808-c838-45e6-be59-d6fd0d208bc8" providerId="ADAL" clId="{CD8236EF-55DE-7142-A34A-4E98C8A634D1}" dt="2022-09-01T16:29:59.536" v="23154"/>
        <pc:sldMkLst>
          <pc:docMk/>
          <pc:sldMk cId="977812050" sldId="1601"/>
        </pc:sldMkLst>
        <pc:spChg chg="mod">
          <ac:chgData name="Daniel Khashabi" userId="62390808-c838-45e6-be59-d6fd0d208bc8" providerId="ADAL" clId="{CD8236EF-55DE-7142-A34A-4E98C8A634D1}" dt="2022-09-01T00:45:55.536" v="13497" actId="20577"/>
          <ac:spMkLst>
            <pc:docMk/>
            <pc:sldMk cId="977812050" sldId="1601"/>
            <ac:spMk id="2" creationId="{DBD7D964-89F1-603A-2EA4-EFC883DB4AC2}"/>
          </ac:spMkLst>
        </pc:spChg>
        <pc:spChg chg="mod">
          <ac:chgData name="Daniel Khashabi" userId="62390808-c838-45e6-be59-d6fd0d208bc8" providerId="ADAL" clId="{CD8236EF-55DE-7142-A34A-4E98C8A634D1}" dt="2022-09-01T05:14:06.296" v="20602" actId="114"/>
          <ac:spMkLst>
            <pc:docMk/>
            <pc:sldMk cId="977812050" sldId="1601"/>
            <ac:spMk id="3" creationId="{DA5342BD-59B7-63E9-B3AF-C5AA38C19386}"/>
          </ac:spMkLst>
        </pc:spChg>
        <pc:spChg chg="add mod">
          <ac:chgData name="Daniel Khashabi" userId="62390808-c838-45e6-be59-d6fd0d208bc8" providerId="ADAL" clId="{CD8236EF-55DE-7142-A34A-4E98C8A634D1}" dt="2022-09-01T16:29:59.536" v="23154"/>
          <ac:spMkLst>
            <pc:docMk/>
            <pc:sldMk cId="977812050" sldId="1601"/>
            <ac:spMk id="4" creationId="{54267B65-D057-A842-4998-BBA539AFE4D3}"/>
          </ac:spMkLst>
        </pc:spChg>
        <pc:spChg chg="add del mod">
          <ac:chgData name="Daniel Khashabi" userId="62390808-c838-45e6-be59-d6fd0d208bc8" providerId="ADAL" clId="{CD8236EF-55DE-7142-A34A-4E98C8A634D1}" dt="2022-09-01T00:57:35.048" v="13706" actId="478"/>
          <ac:spMkLst>
            <pc:docMk/>
            <pc:sldMk cId="977812050" sldId="1601"/>
            <ac:spMk id="5" creationId="{4D8D979E-34E6-85CF-717C-41C41160D9EA}"/>
          </ac:spMkLst>
        </pc:spChg>
        <pc:spChg chg="add del mod">
          <ac:chgData name="Daniel Khashabi" userId="62390808-c838-45e6-be59-d6fd0d208bc8" providerId="ADAL" clId="{CD8236EF-55DE-7142-A34A-4E98C8A634D1}" dt="2022-09-01T01:07:55.844" v="14018" actId="478"/>
          <ac:spMkLst>
            <pc:docMk/>
            <pc:sldMk cId="977812050" sldId="1601"/>
            <ac:spMk id="6" creationId="{BE623F32-2A64-C333-6A95-F9272C0A7A8A}"/>
          </ac:spMkLst>
        </pc:spChg>
        <pc:spChg chg="add del mod">
          <ac:chgData name="Daniel Khashabi" userId="62390808-c838-45e6-be59-d6fd0d208bc8" providerId="ADAL" clId="{CD8236EF-55DE-7142-A34A-4E98C8A634D1}" dt="2022-09-01T01:07:54.087" v="14017" actId="478"/>
          <ac:spMkLst>
            <pc:docMk/>
            <pc:sldMk cId="977812050" sldId="1601"/>
            <ac:spMk id="7" creationId="{65BC1228-0F60-A012-3A86-8A83B10E3070}"/>
          </ac:spMkLst>
        </pc:spChg>
        <pc:spChg chg="add del mod">
          <ac:chgData name="Daniel Khashabi" userId="62390808-c838-45e6-be59-d6fd0d208bc8" providerId="ADAL" clId="{CD8236EF-55DE-7142-A34A-4E98C8A634D1}" dt="2022-09-01T01:07:54.087" v="14017" actId="478"/>
          <ac:spMkLst>
            <pc:docMk/>
            <pc:sldMk cId="977812050" sldId="1601"/>
            <ac:spMk id="8" creationId="{AB2569F8-A6E6-E49B-491C-5AEC0053137B}"/>
          </ac:spMkLst>
        </pc:spChg>
        <pc:spChg chg="add del mod">
          <ac:chgData name="Daniel Khashabi" userId="62390808-c838-45e6-be59-d6fd0d208bc8" providerId="ADAL" clId="{CD8236EF-55DE-7142-A34A-4E98C8A634D1}" dt="2022-09-01T01:07:54.087" v="14017" actId="478"/>
          <ac:spMkLst>
            <pc:docMk/>
            <pc:sldMk cId="977812050" sldId="1601"/>
            <ac:spMk id="9" creationId="{F59AE5B1-4F34-F69D-DA5B-DE485BDF03F6}"/>
          </ac:spMkLst>
        </pc:spChg>
        <pc:spChg chg="add del mod">
          <ac:chgData name="Daniel Khashabi" userId="62390808-c838-45e6-be59-d6fd0d208bc8" providerId="ADAL" clId="{CD8236EF-55DE-7142-A34A-4E98C8A634D1}" dt="2022-09-01T01:07:54.087" v="14017" actId="478"/>
          <ac:spMkLst>
            <pc:docMk/>
            <pc:sldMk cId="977812050" sldId="1601"/>
            <ac:spMk id="10" creationId="{61BD2552-6A5B-F25D-0383-295DCF1B300D}"/>
          </ac:spMkLst>
        </pc:spChg>
        <pc:spChg chg="add del mod">
          <ac:chgData name="Daniel Khashabi" userId="62390808-c838-45e6-be59-d6fd0d208bc8" providerId="ADAL" clId="{CD8236EF-55DE-7142-A34A-4E98C8A634D1}" dt="2022-09-01T01:07:54.087" v="14017" actId="478"/>
          <ac:spMkLst>
            <pc:docMk/>
            <pc:sldMk cId="977812050" sldId="1601"/>
            <ac:spMk id="11" creationId="{3BF02333-FA46-48DA-1FD9-A46ECA82D004}"/>
          </ac:spMkLst>
        </pc:spChg>
        <pc:spChg chg="add del mod">
          <ac:chgData name="Daniel Khashabi" userId="62390808-c838-45e6-be59-d6fd0d208bc8" providerId="ADAL" clId="{CD8236EF-55DE-7142-A34A-4E98C8A634D1}" dt="2022-09-01T05:12:23.770" v="20600" actId="478"/>
          <ac:spMkLst>
            <pc:docMk/>
            <pc:sldMk cId="977812050" sldId="1601"/>
            <ac:spMk id="12" creationId="{72AC6E39-B358-0345-8512-3654B01D9DAA}"/>
          </ac:spMkLst>
        </pc:spChg>
        <pc:spChg chg="add mod">
          <ac:chgData name="Daniel Khashabi" userId="62390808-c838-45e6-be59-d6fd0d208bc8" providerId="ADAL" clId="{CD8236EF-55DE-7142-A34A-4E98C8A634D1}" dt="2022-09-01T05:33:20.403" v="21043"/>
          <ac:spMkLst>
            <pc:docMk/>
            <pc:sldMk cId="977812050" sldId="1601"/>
            <ac:spMk id="13" creationId="{C3DF63AB-4939-CDC9-6A07-1C42BAE00041}"/>
          </ac:spMkLst>
        </pc:spChg>
      </pc:sldChg>
      <pc:sldChg chg="delSp modSp add del mod modNotes">
        <pc:chgData name="Daniel Khashabi" userId="62390808-c838-45e6-be59-d6fd0d208bc8" providerId="ADAL" clId="{CD8236EF-55DE-7142-A34A-4E98C8A634D1}" dt="2022-09-01T01:32:54.335" v="14912" actId="2696"/>
        <pc:sldMkLst>
          <pc:docMk/>
          <pc:sldMk cId="1473064408" sldId="1602"/>
        </pc:sldMkLst>
        <pc:spChg chg="mod">
          <ac:chgData name="Daniel Khashabi" userId="62390808-c838-45e6-be59-d6fd0d208bc8" providerId="ADAL" clId="{CD8236EF-55DE-7142-A34A-4E98C8A634D1}" dt="2022-09-01T01:06:01.745" v="13893" actId="14100"/>
          <ac:spMkLst>
            <pc:docMk/>
            <pc:sldMk cId="1473064408" sldId="1602"/>
            <ac:spMk id="110" creationId="{BF193E09-DF51-4275-9D1F-168F22392A15}"/>
          </ac:spMkLst>
        </pc:spChg>
        <pc:spChg chg="del">
          <ac:chgData name="Daniel Khashabi" userId="62390808-c838-45e6-be59-d6fd0d208bc8" providerId="ADAL" clId="{CD8236EF-55DE-7142-A34A-4E98C8A634D1}" dt="2022-09-01T01:05:54.921" v="13892" actId="478"/>
          <ac:spMkLst>
            <pc:docMk/>
            <pc:sldMk cId="1473064408" sldId="1602"/>
            <ac:spMk id="135" creationId="{9B926BAC-D971-4B01-8115-59365C4B77F0}"/>
          </ac:spMkLst>
        </pc:spChg>
        <pc:picChg chg="del">
          <ac:chgData name="Daniel Khashabi" userId="62390808-c838-45e6-be59-d6fd0d208bc8" providerId="ADAL" clId="{CD8236EF-55DE-7142-A34A-4E98C8A634D1}" dt="2022-09-01T01:05:54.921" v="13892" actId="478"/>
          <ac:picMkLst>
            <pc:docMk/>
            <pc:sldMk cId="1473064408" sldId="1602"/>
            <ac:picMk id="134" creationId="{65CD74E3-BFE0-4E31-90DF-76D666A6A073}"/>
          </ac:picMkLst>
        </pc:picChg>
      </pc:sldChg>
      <pc:sldChg chg="add del">
        <pc:chgData name="Daniel Khashabi" userId="62390808-c838-45e6-be59-d6fd0d208bc8" providerId="ADAL" clId="{CD8236EF-55DE-7142-A34A-4E98C8A634D1}" dt="2022-09-01T01:40:44.451" v="15307" actId="2696"/>
        <pc:sldMkLst>
          <pc:docMk/>
          <pc:sldMk cId="1941484271" sldId="1603"/>
        </pc:sldMkLst>
      </pc:sldChg>
      <pc:sldChg chg="add del">
        <pc:chgData name="Daniel Khashabi" userId="62390808-c838-45e6-be59-d6fd0d208bc8" providerId="ADAL" clId="{CD8236EF-55DE-7142-A34A-4E98C8A634D1}" dt="2022-09-01T01:57:54.168" v="15911" actId="2696"/>
        <pc:sldMkLst>
          <pc:docMk/>
          <pc:sldMk cId="1003360510" sldId="1604"/>
        </pc:sldMkLst>
      </pc:sldChg>
      <pc:sldChg chg="addSp delSp modSp new mod modTransition addAnim delAnim modAnim">
        <pc:chgData name="Daniel Khashabi" userId="62390808-c838-45e6-be59-d6fd0d208bc8" providerId="ADAL" clId="{CD8236EF-55DE-7142-A34A-4E98C8A634D1}" dt="2022-09-01T16:29:59.536" v="23154"/>
        <pc:sldMkLst>
          <pc:docMk/>
          <pc:sldMk cId="3048726238" sldId="1605"/>
        </pc:sldMkLst>
        <pc:spChg chg="del mod">
          <ac:chgData name="Daniel Khashabi" userId="62390808-c838-45e6-be59-d6fd0d208bc8" providerId="ADAL" clId="{CD8236EF-55DE-7142-A34A-4E98C8A634D1}" dt="2022-09-01T01:37:35.274" v="15156" actId="478"/>
          <ac:spMkLst>
            <pc:docMk/>
            <pc:sldMk cId="3048726238" sldId="1605"/>
            <ac:spMk id="2" creationId="{657EBAC9-7D38-53DD-75E6-D0D3C3A06240}"/>
          </ac:spMkLst>
        </pc:spChg>
        <pc:spChg chg="add mod">
          <ac:chgData name="Daniel Khashabi" userId="62390808-c838-45e6-be59-d6fd0d208bc8" providerId="ADAL" clId="{CD8236EF-55DE-7142-A34A-4E98C8A634D1}" dt="2022-09-01T16:29:59.536" v="23154"/>
          <ac:spMkLst>
            <pc:docMk/>
            <pc:sldMk cId="3048726238" sldId="1605"/>
            <ac:spMk id="2" creationId="{905AB810-3D7D-65ED-BA58-504F065A446C}"/>
          </ac:spMkLst>
        </pc:spChg>
        <pc:spChg chg="del">
          <ac:chgData name="Daniel Khashabi" userId="62390808-c838-45e6-be59-d6fd0d208bc8" providerId="ADAL" clId="{CD8236EF-55DE-7142-A34A-4E98C8A634D1}" dt="2022-09-01T01:18:15.014" v="14154" actId="478"/>
          <ac:spMkLst>
            <pc:docMk/>
            <pc:sldMk cId="3048726238" sldId="1605"/>
            <ac:spMk id="3" creationId="{58B57376-83E0-E507-151B-591DA026DE82}"/>
          </ac:spMkLst>
        </pc:spChg>
        <pc:spChg chg="del mod topLvl">
          <ac:chgData name="Daniel Khashabi" userId="62390808-c838-45e6-be59-d6fd0d208bc8" providerId="ADAL" clId="{CD8236EF-55DE-7142-A34A-4E98C8A634D1}" dt="2022-09-01T01:25:23.085" v="14291" actId="478"/>
          <ac:spMkLst>
            <pc:docMk/>
            <pc:sldMk cId="3048726238" sldId="1605"/>
            <ac:spMk id="5" creationId="{A8A45F0E-9AFF-D054-9A72-AA788E6F14DE}"/>
          </ac:spMkLst>
        </pc:spChg>
        <pc:spChg chg="del mod topLvl">
          <ac:chgData name="Daniel Khashabi" userId="62390808-c838-45e6-be59-d6fd0d208bc8" providerId="ADAL" clId="{CD8236EF-55DE-7142-A34A-4E98C8A634D1}" dt="2022-09-01T01:11:04.165" v="14089" actId="478"/>
          <ac:spMkLst>
            <pc:docMk/>
            <pc:sldMk cId="3048726238" sldId="1605"/>
            <ac:spMk id="6" creationId="{FBECEAE0-2D4D-1F9F-37BE-F563069D4647}"/>
          </ac:spMkLst>
        </pc:spChg>
        <pc:spChg chg="del mod">
          <ac:chgData name="Daniel Khashabi" userId="62390808-c838-45e6-be59-d6fd0d208bc8" providerId="ADAL" clId="{CD8236EF-55DE-7142-A34A-4E98C8A634D1}" dt="2022-09-01T01:11:02.052" v="14088" actId="478"/>
          <ac:spMkLst>
            <pc:docMk/>
            <pc:sldMk cId="3048726238" sldId="1605"/>
            <ac:spMk id="8" creationId="{0BE88007-5C84-FF94-3296-8A385E1C7031}"/>
          </ac:spMkLst>
        </pc:spChg>
        <pc:spChg chg="del mod topLvl">
          <ac:chgData name="Daniel Khashabi" userId="62390808-c838-45e6-be59-d6fd0d208bc8" providerId="ADAL" clId="{CD8236EF-55DE-7142-A34A-4E98C8A634D1}" dt="2022-09-01T01:23:25.239" v="14286" actId="478"/>
          <ac:spMkLst>
            <pc:docMk/>
            <pc:sldMk cId="3048726238" sldId="1605"/>
            <ac:spMk id="10" creationId="{8409AC77-5611-B4BB-DCDC-E74314829958}"/>
          </ac:spMkLst>
        </pc:spChg>
        <pc:spChg chg="del mod">
          <ac:chgData name="Daniel Khashabi" userId="62390808-c838-45e6-be59-d6fd0d208bc8" providerId="ADAL" clId="{CD8236EF-55DE-7142-A34A-4E98C8A634D1}" dt="2022-09-01T01:11:09.599" v="14091" actId="478"/>
          <ac:spMkLst>
            <pc:docMk/>
            <pc:sldMk cId="3048726238" sldId="1605"/>
            <ac:spMk id="11" creationId="{3E8801DB-5C7B-5637-2505-12DB1A1F9C10}"/>
          </ac:spMkLst>
        </pc:spChg>
        <pc:spChg chg="del mod">
          <ac:chgData name="Daniel Khashabi" userId="62390808-c838-45e6-be59-d6fd0d208bc8" providerId="ADAL" clId="{CD8236EF-55DE-7142-A34A-4E98C8A634D1}" dt="2022-09-01T01:11:06.595" v="14090" actId="478"/>
          <ac:spMkLst>
            <pc:docMk/>
            <pc:sldMk cId="3048726238" sldId="1605"/>
            <ac:spMk id="13" creationId="{F708BFEA-F2B1-B063-FD0E-24CCBBB73461}"/>
          </ac:spMkLst>
        </pc:spChg>
        <pc:spChg chg="del mod">
          <ac:chgData name="Daniel Khashabi" userId="62390808-c838-45e6-be59-d6fd0d208bc8" providerId="ADAL" clId="{CD8236EF-55DE-7142-A34A-4E98C8A634D1}" dt="2022-09-01T01:11:16.646" v="14093" actId="478"/>
          <ac:spMkLst>
            <pc:docMk/>
            <pc:sldMk cId="3048726238" sldId="1605"/>
            <ac:spMk id="15" creationId="{0D9D8953-1C26-1787-80AD-6A43A01083C4}"/>
          </ac:spMkLst>
        </pc:spChg>
        <pc:spChg chg="del mod topLvl">
          <ac:chgData name="Daniel Khashabi" userId="62390808-c838-45e6-be59-d6fd0d208bc8" providerId="ADAL" clId="{CD8236EF-55DE-7142-A34A-4E98C8A634D1}" dt="2022-09-01T01:23:25.239" v="14286" actId="478"/>
          <ac:spMkLst>
            <pc:docMk/>
            <pc:sldMk cId="3048726238" sldId="1605"/>
            <ac:spMk id="17" creationId="{88FEB6B8-2276-F303-28BE-AE061D2753E9}"/>
          </ac:spMkLst>
        </pc:spChg>
        <pc:spChg chg="del mod">
          <ac:chgData name="Daniel Khashabi" userId="62390808-c838-45e6-be59-d6fd0d208bc8" providerId="ADAL" clId="{CD8236EF-55DE-7142-A34A-4E98C8A634D1}" dt="2022-09-01T01:11:16.646" v="14093" actId="478"/>
          <ac:spMkLst>
            <pc:docMk/>
            <pc:sldMk cId="3048726238" sldId="1605"/>
            <ac:spMk id="18" creationId="{64AEBF07-5CCE-FD9A-6BFC-01438AC5824D}"/>
          </ac:spMkLst>
        </pc:spChg>
        <pc:spChg chg="del mod topLvl">
          <ac:chgData name="Daniel Khashabi" userId="62390808-c838-45e6-be59-d6fd0d208bc8" providerId="ADAL" clId="{CD8236EF-55DE-7142-A34A-4E98C8A634D1}" dt="2022-09-01T01:12:22.239" v="14122" actId="478"/>
          <ac:spMkLst>
            <pc:docMk/>
            <pc:sldMk cId="3048726238" sldId="1605"/>
            <ac:spMk id="20" creationId="{F3FB8BCD-1E24-40FF-08DA-EECDC1A332B3}"/>
          </ac:spMkLst>
        </pc:spChg>
        <pc:spChg chg="del mod topLvl">
          <ac:chgData name="Daniel Khashabi" userId="62390808-c838-45e6-be59-d6fd0d208bc8" providerId="ADAL" clId="{CD8236EF-55DE-7142-A34A-4E98C8A634D1}" dt="2022-09-01T01:23:25.239" v="14286" actId="478"/>
          <ac:spMkLst>
            <pc:docMk/>
            <pc:sldMk cId="3048726238" sldId="1605"/>
            <ac:spMk id="22" creationId="{338866E3-0F55-69E4-1A67-043FD31054C9}"/>
          </ac:spMkLst>
        </pc:spChg>
        <pc:spChg chg="del mod">
          <ac:chgData name="Daniel Khashabi" userId="62390808-c838-45e6-be59-d6fd0d208bc8" providerId="ADAL" clId="{CD8236EF-55DE-7142-A34A-4E98C8A634D1}" dt="2022-09-01T01:11:22.036" v="14095" actId="478"/>
          <ac:spMkLst>
            <pc:docMk/>
            <pc:sldMk cId="3048726238" sldId="1605"/>
            <ac:spMk id="23" creationId="{40B0AC03-073F-628E-EB65-6127382958F1}"/>
          </ac:spMkLst>
        </pc:spChg>
        <pc:spChg chg="mod topLvl">
          <ac:chgData name="Daniel Khashabi" userId="62390808-c838-45e6-be59-d6fd0d208bc8" providerId="ADAL" clId="{CD8236EF-55DE-7142-A34A-4E98C8A634D1}" dt="2022-09-01T01:26:25.280" v="14382" actId="20577"/>
          <ac:spMkLst>
            <pc:docMk/>
            <pc:sldMk cId="3048726238" sldId="1605"/>
            <ac:spMk id="25" creationId="{4F6FC934-D1B8-1707-6387-EECD02D5F991}"/>
          </ac:spMkLst>
        </pc:spChg>
        <pc:spChg chg="mod topLvl">
          <ac:chgData name="Daniel Khashabi" userId="62390808-c838-45e6-be59-d6fd0d208bc8" providerId="ADAL" clId="{CD8236EF-55DE-7142-A34A-4E98C8A634D1}" dt="2022-09-01T05:33:20.403" v="21043"/>
          <ac:spMkLst>
            <pc:docMk/>
            <pc:sldMk cId="3048726238" sldId="1605"/>
            <ac:spMk id="26" creationId="{082B7E43-F6AA-F2C8-6C31-C60686B3E19E}"/>
          </ac:spMkLst>
        </pc:spChg>
        <pc:spChg chg="mod topLvl">
          <ac:chgData name="Daniel Khashabi" userId="62390808-c838-45e6-be59-d6fd0d208bc8" providerId="ADAL" clId="{CD8236EF-55DE-7142-A34A-4E98C8A634D1}" dt="2022-09-01T01:26:22.632" v="14380" actId="20577"/>
          <ac:spMkLst>
            <pc:docMk/>
            <pc:sldMk cId="3048726238" sldId="1605"/>
            <ac:spMk id="27" creationId="{019C1802-AB76-2BB1-7CB7-AFC5A93C3371}"/>
          </ac:spMkLst>
        </pc:spChg>
        <pc:spChg chg="mod topLvl">
          <ac:chgData name="Daniel Khashabi" userId="62390808-c838-45e6-be59-d6fd0d208bc8" providerId="ADAL" clId="{CD8236EF-55DE-7142-A34A-4E98C8A634D1}" dt="2022-09-01T05:33:20.403" v="21043"/>
          <ac:spMkLst>
            <pc:docMk/>
            <pc:sldMk cId="3048726238" sldId="1605"/>
            <ac:spMk id="28" creationId="{1503E800-03F6-F0C7-19EB-098227C7B1E7}"/>
          </ac:spMkLst>
        </pc:spChg>
        <pc:spChg chg="mod topLvl">
          <ac:chgData name="Daniel Khashabi" userId="62390808-c838-45e6-be59-d6fd0d208bc8" providerId="ADAL" clId="{CD8236EF-55DE-7142-A34A-4E98C8A634D1}" dt="2022-09-01T01:26:10.674" v="14348"/>
          <ac:spMkLst>
            <pc:docMk/>
            <pc:sldMk cId="3048726238" sldId="1605"/>
            <ac:spMk id="29" creationId="{B7D58CA8-E1B2-BA35-0B8D-4B31986D64F8}"/>
          </ac:spMkLst>
        </pc:spChg>
        <pc:spChg chg="mod topLvl">
          <ac:chgData name="Daniel Khashabi" userId="62390808-c838-45e6-be59-d6fd0d208bc8" providerId="ADAL" clId="{CD8236EF-55DE-7142-A34A-4E98C8A634D1}" dt="2022-09-01T05:33:20.403" v="21043"/>
          <ac:spMkLst>
            <pc:docMk/>
            <pc:sldMk cId="3048726238" sldId="1605"/>
            <ac:spMk id="30" creationId="{9DBC8D66-39AD-808B-8BFC-CBB1558018AB}"/>
          </ac:spMkLst>
        </pc:spChg>
        <pc:spChg chg="del mod topLvl">
          <ac:chgData name="Daniel Khashabi" userId="62390808-c838-45e6-be59-d6fd0d208bc8" providerId="ADAL" clId="{CD8236EF-55DE-7142-A34A-4E98C8A634D1}" dt="2022-09-01T01:23:25.239" v="14286" actId="478"/>
          <ac:spMkLst>
            <pc:docMk/>
            <pc:sldMk cId="3048726238" sldId="1605"/>
            <ac:spMk id="36" creationId="{E7A8604E-3BF5-1001-AA9E-A15A0A851BA8}"/>
          </ac:spMkLst>
        </pc:spChg>
        <pc:spChg chg="del mod topLvl">
          <ac:chgData name="Daniel Khashabi" userId="62390808-c838-45e6-be59-d6fd0d208bc8" providerId="ADAL" clId="{CD8236EF-55DE-7142-A34A-4E98C8A634D1}" dt="2022-09-01T01:23:25.239" v="14286" actId="478"/>
          <ac:spMkLst>
            <pc:docMk/>
            <pc:sldMk cId="3048726238" sldId="1605"/>
            <ac:spMk id="37" creationId="{C2B6FFC5-95AE-29DA-594A-010A8D3216E0}"/>
          </ac:spMkLst>
        </pc:spChg>
        <pc:spChg chg="del mod topLvl">
          <ac:chgData name="Daniel Khashabi" userId="62390808-c838-45e6-be59-d6fd0d208bc8" providerId="ADAL" clId="{CD8236EF-55DE-7142-A34A-4E98C8A634D1}" dt="2022-09-01T01:23:25.239" v="14286" actId="478"/>
          <ac:spMkLst>
            <pc:docMk/>
            <pc:sldMk cId="3048726238" sldId="1605"/>
            <ac:spMk id="38" creationId="{C84BCACF-1BFE-F2E6-F9FF-CBA3B1B00863}"/>
          </ac:spMkLst>
        </pc:spChg>
        <pc:spChg chg="del mod topLvl">
          <ac:chgData name="Daniel Khashabi" userId="62390808-c838-45e6-be59-d6fd0d208bc8" providerId="ADAL" clId="{CD8236EF-55DE-7142-A34A-4E98C8A634D1}" dt="2022-09-01T01:23:25.239" v="14286" actId="478"/>
          <ac:spMkLst>
            <pc:docMk/>
            <pc:sldMk cId="3048726238" sldId="1605"/>
            <ac:spMk id="39" creationId="{668EB927-E532-3593-C4F0-532825837B43}"/>
          </ac:spMkLst>
        </pc:spChg>
        <pc:spChg chg="del mod topLvl">
          <ac:chgData name="Daniel Khashabi" userId="62390808-c838-45e6-be59-d6fd0d208bc8" providerId="ADAL" clId="{CD8236EF-55DE-7142-A34A-4E98C8A634D1}" dt="2022-09-01T01:23:25.239" v="14286" actId="478"/>
          <ac:spMkLst>
            <pc:docMk/>
            <pc:sldMk cId="3048726238" sldId="1605"/>
            <ac:spMk id="40" creationId="{C1CC7E8C-0DEF-ECE5-AF77-EA2FDBB5C937}"/>
          </ac:spMkLst>
        </pc:spChg>
        <pc:spChg chg="del mod topLvl">
          <ac:chgData name="Daniel Khashabi" userId="62390808-c838-45e6-be59-d6fd0d208bc8" providerId="ADAL" clId="{CD8236EF-55DE-7142-A34A-4E98C8A634D1}" dt="2022-09-01T01:23:25.239" v="14286" actId="478"/>
          <ac:spMkLst>
            <pc:docMk/>
            <pc:sldMk cId="3048726238" sldId="1605"/>
            <ac:spMk id="41" creationId="{BD4E7C30-8A2D-09E1-74A4-47526C57F077}"/>
          </ac:spMkLst>
        </pc:spChg>
        <pc:spChg chg="del mod topLvl">
          <ac:chgData name="Daniel Khashabi" userId="62390808-c838-45e6-be59-d6fd0d208bc8" providerId="ADAL" clId="{CD8236EF-55DE-7142-A34A-4E98C8A634D1}" dt="2022-09-01T01:23:25.239" v="14286" actId="478"/>
          <ac:spMkLst>
            <pc:docMk/>
            <pc:sldMk cId="3048726238" sldId="1605"/>
            <ac:spMk id="47" creationId="{984B2C5F-FFEE-A97B-7D8E-464382CBFB43}"/>
          </ac:spMkLst>
        </pc:spChg>
        <pc:spChg chg="del mod topLvl">
          <ac:chgData name="Daniel Khashabi" userId="62390808-c838-45e6-be59-d6fd0d208bc8" providerId="ADAL" clId="{CD8236EF-55DE-7142-A34A-4E98C8A634D1}" dt="2022-09-01T01:23:25.239" v="14286" actId="478"/>
          <ac:spMkLst>
            <pc:docMk/>
            <pc:sldMk cId="3048726238" sldId="1605"/>
            <ac:spMk id="48" creationId="{9F24D295-6833-1D00-7AA0-5B6F0D7D7443}"/>
          </ac:spMkLst>
        </pc:spChg>
        <pc:spChg chg="del mod topLvl">
          <ac:chgData name="Daniel Khashabi" userId="62390808-c838-45e6-be59-d6fd0d208bc8" providerId="ADAL" clId="{CD8236EF-55DE-7142-A34A-4E98C8A634D1}" dt="2022-09-01T01:23:25.239" v="14286" actId="478"/>
          <ac:spMkLst>
            <pc:docMk/>
            <pc:sldMk cId="3048726238" sldId="1605"/>
            <ac:spMk id="49" creationId="{50FE0BF1-8B41-E1EA-CE8B-A93ACCC2935A}"/>
          </ac:spMkLst>
        </pc:spChg>
        <pc:spChg chg="del mod topLvl">
          <ac:chgData name="Daniel Khashabi" userId="62390808-c838-45e6-be59-d6fd0d208bc8" providerId="ADAL" clId="{CD8236EF-55DE-7142-A34A-4E98C8A634D1}" dt="2022-09-01T01:23:25.239" v="14286" actId="478"/>
          <ac:spMkLst>
            <pc:docMk/>
            <pc:sldMk cId="3048726238" sldId="1605"/>
            <ac:spMk id="50" creationId="{C6D0D912-5F74-0E52-DA64-DA96CF3E7AC4}"/>
          </ac:spMkLst>
        </pc:spChg>
        <pc:spChg chg="del mod topLvl">
          <ac:chgData name="Daniel Khashabi" userId="62390808-c838-45e6-be59-d6fd0d208bc8" providerId="ADAL" clId="{CD8236EF-55DE-7142-A34A-4E98C8A634D1}" dt="2022-09-01T01:23:25.239" v="14286" actId="478"/>
          <ac:spMkLst>
            <pc:docMk/>
            <pc:sldMk cId="3048726238" sldId="1605"/>
            <ac:spMk id="51" creationId="{2C2F3680-EAA3-7FFC-CC09-8147E0FC4273}"/>
          </ac:spMkLst>
        </pc:spChg>
        <pc:spChg chg="del mod topLvl">
          <ac:chgData name="Daniel Khashabi" userId="62390808-c838-45e6-be59-d6fd0d208bc8" providerId="ADAL" clId="{CD8236EF-55DE-7142-A34A-4E98C8A634D1}" dt="2022-09-01T01:23:25.239" v="14286" actId="478"/>
          <ac:spMkLst>
            <pc:docMk/>
            <pc:sldMk cId="3048726238" sldId="1605"/>
            <ac:spMk id="52" creationId="{C8622353-28B4-A57C-59C0-BB7922A7721D}"/>
          </ac:spMkLst>
        </pc:spChg>
        <pc:spChg chg="del mod topLvl">
          <ac:chgData name="Daniel Khashabi" userId="62390808-c838-45e6-be59-d6fd0d208bc8" providerId="ADAL" clId="{CD8236EF-55DE-7142-A34A-4E98C8A634D1}" dt="2022-09-01T01:23:25.239" v="14286" actId="478"/>
          <ac:spMkLst>
            <pc:docMk/>
            <pc:sldMk cId="3048726238" sldId="1605"/>
            <ac:spMk id="58" creationId="{466B03BE-4A98-7DEB-1690-F09CE7BC54FE}"/>
          </ac:spMkLst>
        </pc:spChg>
        <pc:spChg chg="del mod topLvl">
          <ac:chgData name="Daniel Khashabi" userId="62390808-c838-45e6-be59-d6fd0d208bc8" providerId="ADAL" clId="{CD8236EF-55DE-7142-A34A-4E98C8A634D1}" dt="2022-09-01T01:23:38.740" v="14288" actId="478"/>
          <ac:spMkLst>
            <pc:docMk/>
            <pc:sldMk cId="3048726238" sldId="1605"/>
            <ac:spMk id="59" creationId="{5CC1BA07-3AE2-AA85-529C-7DF38AAD4418}"/>
          </ac:spMkLst>
        </pc:spChg>
        <pc:spChg chg="del mod topLvl">
          <ac:chgData name="Daniel Khashabi" userId="62390808-c838-45e6-be59-d6fd0d208bc8" providerId="ADAL" clId="{CD8236EF-55DE-7142-A34A-4E98C8A634D1}" dt="2022-09-01T01:23:25.239" v="14286" actId="478"/>
          <ac:spMkLst>
            <pc:docMk/>
            <pc:sldMk cId="3048726238" sldId="1605"/>
            <ac:spMk id="60" creationId="{54728F38-DB9E-CDFA-8D84-99178A9EDC7E}"/>
          </ac:spMkLst>
        </pc:spChg>
        <pc:spChg chg="del mod topLvl">
          <ac:chgData name="Daniel Khashabi" userId="62390808-c838-45e6-be59-d6fd0d208bc8" providerId="ADAL" clId="{CD8236EF-55DE-7142-A34A-4E98C8A634D1}" dt="2022-09-01T01:23:25.239" v="14286" actId="478"/>
          <ac:spMkLst>
            <pc:docMk/>
            <pc:sldMk cId="3048726238" sldId="1605"/>
            <ac:spMk id="61" creationId="{C4A42A03-D114-A04E-A2D0-184DCC0BF2A1}"/>
          </ac:spMkLst>
        </pc:spChg>
        <pc:spChg chg="del mod topLvl">
          <ac:chgData name="Daniel Khashabi" userId="62390808-c838-45e6-be59-d6fd0d208bc8" providerId="ADAL" clId="{CD8236EF-55DE-7142-A34A-4E98C8A634D1}" dt="2022-09-01T01:23:25.239" v="14286" actId="478"/>
          <ac:spMkLst>
            <pc:docMk/>
            <pc:sldMk cId="3048726238" sldId="1605"/>
            <ac:spMk id="62" creationId="{1F632851-45F0-98FE-9F38-3A2B8E2B366A}"/>
          </ac:spMkLst>
        </pc:spChg>
        <pc:spChg chg="del mod topLvl">
          <ac:chgData name="Daniel Khashabi" userId="62390808-c838-45e6-be59-d6fd0d208bc8" providerId="ADAL" clId="{CD8236EF-55DE-7142-A34A-4E98C8A634D1}" dt="2022-09-01T01:23:25.239" v="14286" actId="478"/>
          <ac:spMkLst>
            <pc:docMk/>
            <pc:sldMk cId="3048726238" sldId="1605"/>
            <ac:spMk id="63" creationId="{FC99162D-8D70-38CD-8A98-7F7C4DF00B03}"/>
          </ac:spMkLst>
        </pc:spChg>
        <pc:spChg chg="add del mod">
          <ac:chgData name="Daniel Khashabi" userId="62390808-c838-45e6-be59-d6fd0d208bc8" providerId="ADAL" clId="{CD8236EF-55DE-7142-A34A-4E98C8A634D1}" dt="2022-09-01T01:23:25.239" v="14286" actId="478"/>
          <ac:spMkLst>
            <pc:docMk/>
            <pc:sldMk cId="3048726238" sldId="1605"/>
            <ac:spMk id="68" creationId="{06D32AB7-667E-93DD-C656-EDEF8B21CFB5}"/>
          </ac:spMkLst>
        </pc:spChg>
        <pc:spChg chg="add del mod">
          <ac:chgData name="Daniel Khashabi" userId="62390808-c838-45e6-be59-d6fd0d208bc8" providerId="ADAL" clId="{CD8236EF-55DE-7142-A34A-4E98C8A634D1}" dt="2022-09-01T01:23:25.239" v="14286" actId="478"/>
          <ac:spMkLst>
            <pc:docMk/>
            <pc:sldMk cId="3048726238" sldId="1605"/>
            <ac:spMk id="69" creationId="{AD9B0D1A-898D-D453-72BB-48FF8E2DC6D1}"/>
          </ac:spMkLst>
        </pc:spChg>
        <pc:spChg chg="add del mod">
          <ac:chgData name="Daniel Khashabi" userId="62390808-c838-45e6-be59-d6fd0d208bc8" providerId="ADAL" clId="{CD8236EF-55DE-7142-A34A-4E98C8A634D1}" dt="2022-09-01T01:23:25.239" v="14286" actId="478"/>
          <ac:spMkLst>
            <pc:docMk/>
            <pc:sldMk cId="3048726238" sldId="1605"/>
            <ac:spMk id="70" creationId="{C92E27EA-EF0D-0ED3-8694-D4526CF4425D}"/>
          </ac:spMkLst>
        </pc:spChg>
        <pc:spChg chg="add mod">
          <ac:chgData name="Daniel Khashabi" userId="62390808-c838-45e6-be59-d6fd0d208bc8" providerId="ADAL" clId="{CD8236EF-55DE-7142-A34A-4E98C8A634D1}" dt="2022-09-01T05:33:20.403" v="21043"/>
          <ac:spMkLst>
            <pc:docMk/>
            <pc:sldMk cId="3048726238" sldId="1605"/>
            <ac:spMk id="71" creationId="{1539C76B-D283-179F-B27F-6B0BC334DDDB}"/>
          </ac:spMkLst>
        </pc:spChg>
        <pc:spChg chg="add del mod">
          <ac:chgData name="Daniel Khashabi" userId="62390808-c838-45e6-be59-d6fd0d208bc8" providerId="ADAL" clId="{CD8236EF-55DE-7142-A34A-4E98C8A634D1}" dt="2022-09-01T05:33:20.403" v="21043"/>
          <ac:spMkLst>
            <pc:docMk/>
            <pc:sldMk cId="3048726238" sldId="1605"/>
            <ac:spMk id="72" creationId="{04DFAC35-FC15-B1A5-77DB-85B7FE63420F}"/>
          </ac:spMkLst>
        </pc:spChg>
        <pc:spChg chg="add mod">
          <ac:chgData name="Daniel Khashabi" userId="62390808-c838-45e6-be59-d6fd0d208bc8" providerId="ADAL" clId="{CD8236EF-55DE-7142-A34A-4E98C8A634D1}" dt="2022-09-01T05:33:20.403" v="21043"/>
          <ac:spMkLst>
            <pc:docMk/>
            <pc:sldMk cId="3048726238" sldId="1605"/>
            <ac:spMk id="73" creationId="{4AD54B33-4EB9-F9E9-FCFC-4827A8F0707A}"/>
          </ac:spMkLst>
        </pc:spChg>
        <pc:spChg chg="add mod">
          <ac:chgData name="Daniel Khashabi" userId="62390808-c838-45e6-be59-d6fd0d208bc8" providerId="ADAL" clId="{CD8236EF-55DE-7142-A34A-4E98C8A634D1}" dt="2022-09-01T05:33:20.403" v="21043"/>
          <ac:spMkLst>
            <pc:docMk/>
            <pc:sldMk cId="3048726238" sldId="1605"/>
            <ac:spMk id="74" creationId="{A91F834F-03B1-65F8-DE13-896DC2ACB383}"/>
          </ac:spMkLst>
        </pc:spChg>
        <pc:spChg chg="add mod">
          <ac:chgData name="Daniel Khashabi" userId="62390808-c838-45e6-be59-d6fd0d208bc8" providerId="ADAL" clId="{CD8236EF-55DE-7142-A34A-4E98C8A634D1}" dt="2022-09-01T05:33:20.403" v="21043"/>
          <ac:spMkLst>
            <pc:docMk/>
            <pc:sldMk cId="3048726238" sldId="1605"/>
            <ac:spMk id="75" creationId="{47DC07F5-F6D6-834F-C030-5FE921DBCAEF}"/>
          </ac:spMkLst>
        </pc:spChg>
        <pc:spChg chg="add mod">
          <ac:chgData name="Daniel Khashabi" userId="62390808-c838-45e6-be59-d6fd0d208bc8" providerId="ADAL" clId="{CD8236EF-55DE-7142-A34A-4E98C8A634D1}" dt="2022-09-01T05:33:20.403" v="21043"/>
          <ac:spMkLst>
            <pc:docMk/>
            <pc:sldMk cId="3048726238" sldId="1605"/>
            <ac:spMk id="76" creationId="{94F950C8-5268-2D4E-5CF0-0932BF19BA22}"/>
          </ac:spMkLst>
        </pc:spChg>
        <pc:spChg chg="add mod">
          <ac:chgData name="Daniel Khashabi" userId="62390808-c838-45e6-be59-d6fd0d208bc8" providerId="ADAL" clId="{CD8236EF-55DE-7142-A34A-4E98C8A634D1}" dt="2022-09-01T05:33:20.403" v="21043"/>
          <ac:spMkLst>
            <pc:docMk/>
            <pc:sldMk cId="3048726238" sldId="1605"/>
            <ac:spMk id="77" creationId="{10EF2801-489D-B352-6833-0FFD4FF5EA98}"/>
          </ac:spMkLst>
        </pc:spChg>
        <pc:spChg chg="add mod">
          <ac:chgData name="Daniel Khashabi" userId="62390808-c838-45e6-be59-d6fd0d208bc8" providerId="ADAL" clId="{CD8236EF-55DE-7142-A34A-4E98C8A634D1}" dt="2022-09-01T05:33:20.403" v="21043"/>
          <ac:spMkLst>
            <pc:docMk/>
            <pc:sldMk cId="3048726238" sldId="1605"/>
            <ac:spMk id="78" creationId="{BC7D00C1-D2D2-7BFE-E1C0-2A0E4ACF4D3F}"/>
          </ac:spMkLst>
        </pc:spChg>
        <pc:spChg chg="add mod">
          <ac:chgData name="Daniel Khashabi" userId="62390808-c838-45e6-be59-d6fd0d208bc8" providerId="ADAL" clId="{CD8236EF-55DE-7142-A34A-4E98C8A634D1}" dt="2022-09-01T01:25:36.049" v="14321" actId="1037"/>
          <ac:spMkLst>
            <pc:docMk/>
            <pc:sldMk cId="3048726238" sldId="1605"/>
            <ac:spMk id="79" creationId="{C164FD82-46A0-85AF-6BC4-99DD0022BFDD}"/>
          </ac:spMkLst>
        </pc:spChg>
        <pc:spChg chg="add del mod">
          <ac:chgData name="Daniel Khashabi" userId="62390808-c838-45e6-be59-d6fd0d208bc8" providerId="ADAL" clId="{CD8236EF-55DE-7142-A34A-4E98C8A634D1}" dt="2022-09-01T01:26:03.710" v="14343" actId="478"/>
          <ac:spMkLst>
            <pc:docMk/>
            <pc:sldMk cId="3048726238" sldId="1605"/>
            <ac:spMk id="80" creationId="{C4532CA9-64D6-94AF-1464-4F3A4A074403}"/>
          </ac:spMkLst>
        </pc:spChg>
        <pc:spChg chg="add del mod">
          <ac:chgData name="Daniel Khashabi" userId="62390808-c838-45e6-be59-d6fd0d208bc8" providerId="ADAL" clId="{CD8236EF-55DE-7142-A34A-4E98C8A634D1}" dt="2022-09-01T01:31:19.040" v="14905" actId="478"/>
          <ac:spMkLst>
            <pc:docMk/>
            <pc:sldMk cId="3048726238" sldId="1605"/>
            <ac:spMk id="81" creationId="{504E7FF0-63E6-7979-0830-5AEE5A8DBC4A}"/>
          </ac:spMkLst>
        </pc:spChg>
        <pc:spChg chg="add del mod">
          <ac:chgData name="Daniel Khashabi" userId="62390808-c838-45e6-be59-d6fd0d208bc8" providerId="ADAL" clId="{CD8236EF-55DE-7142-A34A-4E98C8A634D1}" dt="2022-09-01T01:37:36.831" v="15157" actId="478"/>
          <ac:spMkLst>
            <pc:docMk/>
            <pc:sldMk cId="3048726238" sldId="1605"/>
            <ac:spMk id="83" creationId="{59B53152-042C-9561-0D49-9A92A94D0D50}"/>
          </ac:spMkLst>
        </pc:spChg>
        <pc:grpChg chg="add del mod">
          <ac:chgData name="Daniel Khashabi" userId="62390808-c838-45e6-be59-d6fd0d208bc8" providerId="ADAL" clId="{CD8236EF-55DE-7142-A34A-4E98C8A634D1}" dt="2022-09-01T01:11:04.165" v="14089" actId="478"/>
          <ac:grpSpMkLst>
            <pc:docMk/>
            <pc:sldMk cId="3048726238" sldId="1605"/>
            <ac:grpSpMk id="4" creationId="{9AEEE1A6-4B19-300F-3B84-ADA429AB781B}"/>
          </ac:grpSpMkLst>
        </pc:grpChg>
        <pc:grpChg chg="add del mod">
          <ac:chgData name="Daniel Khashabi" userId="62390808-c838-45e6-be59-d6fd0d208bc8" providerId="ADAL" clId="{CD8236EF-55DE-7142-A34A-4E98C8A634D1}" dt="2022-09-01T01:11:12.488" v="14092" actId="478"/>
          <ac:grpSpMkLst>
            <pc:docMk/>
            <pc:sldMk cId="3048726238" sldId="1605"/>
            <ac:grpSpMk id="9" creationId="{7795B24B-4422-FCA2-BCCB-6D38C86FF5A0}"/>
          </ac:grpSpMkLst>
        </pc:grpChg>
        <pc:grpChg chg="add del mod">
          <ac:chgData name="Daniel Khashabi" userId="62390808-c838-45e6-be59-d6fd0d208bc8" providerId="ADAL" clId="{CD8236EF-55DE-7142-A34A-4E98C8A634D1}" dt="2022-09-01T01:11:19.342" v="14094" actId="478"/>
          <ac:grpSpMkLst>
            <pc:docMk/>
            <pc:sldMk cId="3048726238" sldId="1605"/>
            <ac:grpSpMk id="14" creationId="{8E86C476-1312-7994-D178-D35C3747005F}"/>
          </ac:grpSpMkLst>
        </pc:grpChg>
        <pc:grpChg chg="add del mod">
          <ac:chgData name="Daniel Khashabi" userId="62390808-c838-45e6-be59-d6fd0d208bc8" providerId="ADAL" clId="{CD8236EF-55DE-7142-A34A-4E98C8A634D1}" dt="2022-09-01T01:12:22.239" v="14122" actId="478"/>
          <ac:grpSpMkLst>
            <pc:docMk/>
            <pc:sldMk cId="3048726238" sldId="1605"/>
            <ac:grpSpMk id="19" creationId="{A242C0FF-EF5E-60C0-0AC8-8F5D3BD48FFE}"/>
          </ac:grpSpMkLst>
        </pc:grpChg>
        <pc:grpChg chg="add del mod">
          <ac:chgData name="Daniel Khashabi" userId="62390808-c838-45e6-be59-d6fd0d208bc8" providerId="ADAL" clId="{CD8236EF-55DE-7142-A34A-4E98C8A634D1}" dt="2022-09-01T01:18:38.479" v="14160" actId="165"/>
          <ac:grpSpMkLst>
            <pc:docMk/>
            <pc:sldMk cId="3048726238" sldId="1605"/>
            <ac:grpSpMk id="24" creationId="{7BB32EA2-01E0-4A20-51BB-19EB74B3AD15}"/>
          </ac:grpSpMkLst>
        </pc:grpChg>
        <pc:grpChg chg="add del mod">
          <ac:chgData name="Daniel Khashabi" userId="62390808-c838-45e6-be59-d6fd0d208bc8" providerId="ADAL" clId="{CD8236EF-55DE-7142-A34A-4E98C8A634D1}" dt="2022-09-01T01:18:38.479" v="14160" actId="165"/>
          <ac:grpSpMkLst>
            <pc:docMk/>
            <pc:sldMk cId="3048726238" sldId="1605"/>
            <ac:grpSpMk id="35" creationId="{EFC21248-A55D-2EEB-5720-B63BD3FD0083}"/>
          </ac:grpSpMkLst>
        </pc:grpChg>
        <pc:grpChg chg="add del mod">
          <ac:chgData name="Daniel Khashabi" userId="62390808-c838-45e6-be59-d6fd0d208bc8" providerId="ADAL" clId="{CD8236EF-55DE-7142-A34A-4E98C8A634D1}" dt="2022-09-01T01:18:38.479" v="14160" actId="165"/>
          <ac:grpSpMkLst>
            <pc:docMk/>
            <pc:sldMk cId="3048726238" sldId="1605"/>
            <ac:grpSpMk id="46" creationId="{EBACCD93-8619-44E3-868B-1D9FA78B1C68}"/>
          </ac:grpSpMkLst>
        </pc:grpChg>
        <pc:grpChg chg="add del mod">
          <ac:chgData name="Daniel Khashabi" userId="62390808-c838-45e6-be59-d6fd0d208bc8" providerId="ADAL" clId="{CD8236EF-55DE-7142-A34A-4E98C8A634D1}" dt="2022-09-01T01:18:38.479" v="14160" actId="165"/>
          <ac:grpSpMkLst>
            <pc:docMk/>
            <pc:sldMk cId="3048726238" sldId="1605"/>
            <ac:grpSpMk id="57" creationId="{86738A83-932C-D61F-F525-2CE2891FED2B}"/>
          </ac:grpSpMkLst>
        </pc:grpChg>
        <pc:cxnChg chg="del mod">
          <ac:chgData name="Daniel Khashabi" userId="62390808-c838-45e6-be59-d6fd0d208bc8" providerId="ADAL" clId="{CD8236EF-55DE-7142-A34A-4E98C8A634D1}" dt="2022-09-01T01:11:00.117" v="14087" actId="478"/>
          <ac:cxnSpMkLst>
            <pc:docMk/>
            <pc:sldMk cId="3048726238" sldId="1605"/>
            <ac:cxnSpMk id="7" creationId="{413FDF56-3135-ED4A-B884-E7A164C9D567}"/>
          </ac:cxnSpMkLst>
        </pc:cxnChg>
        <pc:cxnChg chg="del mod topLvl">
          <ac:chgData name="Daniel Khashabi" userId="62390808-c838-45e6-be59-d6fd0d208bc8" providerId="ADAL" clId="{CD8236EF-55DE-7142-A34A-4E98C8A634D1}" dt="2022-09-01T01:11:12.488" v="14092" actId="478"/>
          <ac:cxnSpMkLst>
            <pc:docMk/>
            <pc:sldMk cId="3048726238" sldId="1605"/>
            <ac:cxnSpMk id="12" creationId="{88B2465B-2993-5C68-8EC2-C3F556CC4D9E}"/>
          </ac:cxnSpMkLst>
        </pc:cxnChg>
        <pc:cxnChg chg="del mod topLvl">
          <ac:chgData name="Daniel Khashabi" userId="62390808-c838-45e6-be59-d6fd0d208bc8" providerId="ADAL" clId="{CD8236EF-55DE-7142-A34A-4E98C8A634D1}" dt="2022-09-01T01:11:19.342" v="14094" actId="478"/>
          <ac:cxnSpMkLst>
            <pc:docMk/>
            <pc:sldMk cId="3048726238" sldId="1605"/>
            <ac:cxnSpMk id="16" creationId="{88617ABC-DF3F-B0D0-383B-BEE0B412A338}"/>
          </ac:cxnSpMkLst>
        </pc:cxnChg>
        <pc:cxnChg chg="del mod">
          <ac:chgData name="Daniel Khashabi" userId="62390808-c838-45e6-be59-d6fd0d208bc8" providerId="ADAL" clId="{CD8236EF-55DE-7142-A34A-4E98C8A634D1}" dt="2022-09-01T01:12:20.536" v="14121" actId="478"/>
          <ac:cxnSpMkLst>
            <pc:docMk/>
            <pc:sldMk cId="3048726238" sldId="1605"/>
            <ac:cxnSpMk id="21" creationId="{0048DC88-6F5B-5B4B-0DC7-6CC262C40816}"/>
          </ac:cxnSpMkLst>
        </pc:cxnChg>
        <pc:cxnChg chg="mod topLvl">
          <ac:chgData name="Daniel Khashabi" userId="62390808-c838-45e6-be59-d6fd0d208bc8" providerId="ADAL" clId="{CD8236EF-55DE-7142-A34A-4E98C8A634D1}" dt="2022-09-01T01:21:08.820" v="14171" actId="208"/>
          <ac:cxnSpMkLst>
            <pc:docMk/>
            <pc:sldMk cId="3048726238" sldId="1605"/>
            <ac:cxnSpMk id="31" creationId="{B4C38710-638A-7DD5-962F-570B1E175348}"/>
          </ac:cxnSpMkLst>
        </pc:cxnChg>
        <pc:cxnChg chg="mod topLvl">
          <ac:chgData name="Daniel Khashabi" userId="62390808-c838-45e6-be59-d6fd0d208bc8" providerId="ADAL" clId="{CD8236EF-55DE-7142-A34A-4E98C8A634D1}" dt="2022-09-01T01:21:08.820" v="14171" actId="208"/>
          <ac:cxnSpMkLst>
            <pc:docMk/>
            <pc:sldMk cId="3048726238" sldId="1605"/>
            <ac:cxnSpMk id="32" creationId="{F3998764-6EEC-087D-ECC4-0B62070D1760}"/>
          </ac:cxnSpMkLst>
        </pc:cxnChg>
        <pc:cxnChg chg="mod topLvl">
          <ac:chgData name="Daniel Khashabi" userId="62390808-c838-45e6-be59-d6fd0d208bc8" providerId="ADAL" clId="{CD8236EF-55DE-7142-A34A-4E98C8A634D1}" dt="2022-09-01T01:21:08.820" v="14171" actId="208"/>
          <ac:cxnSpMkLst>
            <pc:docMk/>
            <pc:sldMk cId="3048726238" sldId="1605"/>
            <ac:cxnSpMk id="33" creationId="{DF08AF49-3789-3A7F-603A-8593C2420B32}"/>
          </ac:cxnSpMkLst>
        </pc:cxnChg>
        <pc:cxnChg chg="mod topLvl">
          <ac:chgData name="Daniel Khashabi" userId="62390808-c838-45e6-be59-d6fd0d208bc8" providerId="ADAL" clId="{CD8236EF-55DE-7142-A34A-4E98C8A634D1}" dt="2022-09-01T01:21:08.820" v="14171" actId="208"/>
          <ac:cxnSpMkLst>
            <pc:docMk/>
            <pc:sldMk cId="3048726238" sldId="1605"/>
            <ac:cxnSpMk id="34" creationId="{3111A149-B35A-34BA-09DC-C31875CEF80A}"/>
          </ac:cxnSpMkLst>
        </pc:cxnChg>
        <pc:cxnChg chg="del mod topLvl">
          <ac:chgData name="Daniel Khashabi" userId="62390808-c838-45e6-be59-d6fd0d208bc8" providerId="ADAL" clId="{CD8236EF-55DE-7142-A34A-4E98C8A634D1}" dt="2022-09-01T01:23:25.239" v="14286" actId="478"/>
          <ac:cxnSpMkLst>
            <pc:docMk/>
            <pc:sldMk cId="3048726238" sldId="1605"/>
            <ac:cxnSpMk id="42" creationId="{DFFDE9C6-0FCB-1CC2-11BD-9E4382A767BA}"/>
          </ac:cxnSpMkLst>
        </pc:cxnChg>
        <pc:cxnChg chg="del mod topLvl">
          <ac:chgData name="Daniel Khashabi" userId="62390808-c838-45e6-be59-d6fd0d208bc8" providerId="ADAL" clId="{CD8236EF-55DE-7142-A34A-4E98C8A634D1}" dt="2022-09-01T01:23:25.239" v="14286" actId="478"/>
          <ac:cxnSpMkLst>
            <pc:docMk/>
            <pc:sldMk cId="3048726238" sldId="1605"/>
            <ac:cxnSpMk id="43" creationId="{E7E17CD1-8840-AB86-CC80-156F8547C78E}"/>
          </ac:cxnSpMkLst>
        </pc:cxnChg>
        <pc:cxnChg chg="del mod topLvl">
          <ac:chgData name="Daniel Khashabi" userId="62390808-c838-45e6-be59-d6fd0d208bc8" providerId="ADAL" clId="{CD8236EF-55DE-7142-A34A-4E98C8A634D1}" dt="2022-09-01T01:23:25.239" v="14286" actId="478"/>
          <ac:cxnSpMkLst>
            <pc:docMk/>
            <pc:sldMk cId="3048726238" sldId="1605"/>
            <ac:cxnSpMk id="44" creationId="{801153BE-E7D2-2EF4-FF80-10463A6BB396}"/>
          </ac:cxnSpMkLst>
        </pc:cxnChg>
        <pc:cxnChg chg="del mod topLvl">
          <ac:chgData name="Daniel Khashabi" userId="62390808-c838-45e6-be59-d6fd0d208bc8" providerId="ADAL" clId="{CD8236EF-55DE-7142-A34A-4E98C8A634D1}" dt="2022-09-01T01:23:25.239" v="14286" actId="478"/>
          <ac:cxnSpMkLst>
            <pc:docMk/>
            <pc:sldMk cId="3048726238" sldId="1605"/>
            <ac:cxnSpMk id="45" creationId="{9008EA9D-636B-E1F6-12A9-D1DFEB12A752}"/>
          </ac:cxnSpMkLst>
        </pc:cxnChg>
        <pc:cxnChg chg="del mod topLvl">
          <ac:chgData name="Daniel Khashabi" userId="62390808-c838-45e6-be59-d6fd0d208bc8" providerId="ADAL" clId="{CD8236EF-55DE-7142-A34A-4E98C8A634D1}" dt="2022-09-01T01:23:25.239" v="14286" actId="478"/>
          <ac:cxnSpMkLst>
            <pc:docMk/>
            <pc:sldMk cId="3048726238" sldId="1605"/>
            <ac:cxnSpMk id="53" creationId="{9A37F6E0-8D81-C51C-5390-C2CDE90144E7}"/>
          </ac:cxnSpMkLst>
        </pc:cxnChg>
        <pc:cxnChg chg="del mod topLvl">
          <ac:chgData name="Daniel Khashabi" userId="62390808-c838-45e6-be59-d6fd0d208bc8" providerId="ADAL" clId="{CD8236EF-55DE-7142-A34A-4E98C8A634D1}" dt="2022-09-01T01:23:25.239" v="14286" actId="478"/>
          <ac:cxnSpMkLst>
            <pc:docMk/>
            <pc:sldMk cId="3048726238" sldId="1605"/>
            <ac:cxnSpMk id="54" creationId="{C2EDB0EF-45B4-FBEF-A235-475C0DAE1569}"/>
          </ac:cxnSpMkLst>
        </pc:cxnChg>
        <pc:cxnChg chg="del mod topLvl">
          <ac:chgData name="Daniel Khashabi" userId="62390808-c838-45e6-be59-d6fd0d208bc8" providerId="ADAL" clId="{CD8236EF-55DE-7142-A34A-4E98C8A634D1}" dt="2022-09-01T01:23:25.239" v="14286" actId="478"/>
          <ac:cxnSpMkLst>
            <pc:docMk/>
            <pc:sldMk cId="3048726238" sldId="1605"/>
            <ac:cxnSpMk id="55" creationId="{F4543EAD-59F0-E5AC-9B9D-2D41EFF0239B}"/>
          </ac:cxnSpMkLst>
        </pc:cxnChg>
        <pc:cxnChg chg="del mod topLvl">
          <ac:chgData name="Daniel Khashabi" userId="62390808-c838-45e6-be59-d6fd0d208bc8" providerId="ADAL" clId="{CD8236EF-55DE-7142-A34A-4E98C8A634D1}" dt="2022-09-01T01:23:25.239" v="14286" actId="478"/>
          <ac:cxnSpMkLst>
            <pc:docMk/>
            <pc:sldMk cId="3048726238" sldId="1605"/>
            <ac:cxnSpMk id="56" creationId="{BF3A65A1-09D7-9EAF-13AA-F64B21D7FBCA}"/>
          </ac:cxnSpMkLst>
        </pc:cxnChg>
        <pc:cxnChg chg="del mod topLvl">
          <ac:chgData name="Daniel Khashabi" userId="62390808-c838-45e6-be59-d6fd0d208bc8" providerId="ADAL" clId="{CD8236EF-55DE-7142-A34A-4E98C8A634D1}" dt="2022-09-01T01:23:25.239" v="14286" actId="478"/>
          <ac:cxnSpMkLst>
            <pc:docMk/>
            <pc:sldMk cId="3048726238" sldId="1605"/>
            <ac:cxnSpMk id="64" creationId="{518EFE16-2273-A6BA-13B7-F7BD4B0BDCA9}"/>
          </ac:cxnSpMkLst>
        </pc:cxnChg>
        <pc:cxnChg chg="del mod topLvl">
          <ac:chgData name="Daniel Khashabi" userId="62390808-c838-45e6-be59-d6fd0d208bc8" providerId="ADAL" clId="{CD8236EF-55DE-7142-A34A-4E98C8A634D1}" dt="2022-09-01T01:23:25.239" v="14286" actId="478"/>
          <ac:cxnSpMkLst>
            <pc:docMk/>
            <pc:sldMk cId="3048726238" sldId="1605"/>
            <ac:cxnSpMk id="65" creationId="{689149C5-26D6-0B18-6FF8-D559E21B4A5E}"/>
          </ac:cxnSpMkLst>
        </pc:cxnChg>
        <pc:cxnChg chg="del mod topLvl">
          <ac:chgData name="Daniel Khashabi" userId="62390808-c838-45e6-be59-d6fd0d208bc8" providerId="ADAL" clId="{CD8236EF-55DE-7142-A34A-4E98C8A634D1}" dt="2022-09-01T01:23:25.239" v="14286" actId="478"/>
          <ac:cxnSpMkLst>
            <pc:docMk/>
            <pc:sldMk cId="3048726238" sldId="1605"/>
            <ac:cxnSpMk id="66" creationId="{EDD7E219-36D8-B5ED-D8B8-083AB31EDA05}"/>
          </ac:cxnSpMkLst>
        </pc:cxnChg>
        <pc:cxnChg chg="del mod topLvl">
          <ac:chgData name="Daniel Khashabi" userId="62390808-c838-45e6-be59-d6fd0d208bc8" providerId="ADAL" clId="{CD8236EF-55DE-7142-A34A-4E98C8A634D1}" dt="2022-09-01T01:23:25.239" v="14286" actId="478"/>
          <ac:cxnSpMkLst>
            <pc:docMk/>
            <pc:sldMk cId="3048726238" sldId="1605"/>
            <ac:cxnSpMk id="67" creationId="{B325819F-595C-F67A-45E1-BB163710F46A}"/>
          </ac:cxnSpMkLst>
        </pc:cxnChg>
      </pc:sldChg>
      <pc:sldChg chg="add del">
        <pc:chgData name="Daniel Khashabi" userId="62390808-c838-45e6-be59-d6fd0d208bc8" providerId="ADAL" clId="{CD8236EF-55DE-7142-A34A-4E98C8A634D1}" dt="2022-09-01T01:10:29.872" v="14084" actId="2696"/>
        <pc:sldMkLst>
          <pc:docMk/>
          <pc:sldMk cId="529010802" sldId="1606"/>
        </pc:sldMkLst>
      </pc:sldChg>
      <pc:sldChg chg="addSp delSp modSp add mod modAnim">
        <pc:chgData name="Daniel Khashabi" userId="62390808-c838-45e6-be59-d6fd0d208bc8" providerId="ADAL" clId="{CD8236EF-55DE-7142-A34A-4E98C8A634D1}" dt="2022-09-01T16:57:30.644" v="23158" actId="478"/>
        <pc:sldMkLst>
          <pc:docMk/>
          <pc:sldMk cId="3352225948" sldId="1606"/>
        </pc:sldMkLst>
        <pc:spChg chg="mod">
          <ac:chgData name="Daniel Khashabi" userId="62390808-c838-45e6-be59-d6fd0d208bc8" providerId="ADAL" clId="{CD8236EF-55DE-7142-A34A-4E98C8A634D1}" dt="2022-09-01T02:01:45.893" v="15986" actId="20577"/>
          <ac:spMkLst>
            <pc:docMk/>
            <pc:sldMk cId="3352225948" sldId="1606"/>
            <ac:spMk id="2" creationId="{657EBAC9-7D38-53DD-75E6-D0D3C3A06240}"/>
          </ac:spMkLst>
        </pc:spChg>
        <pc:spChg chg="mod">
          <ac:chgData name="Daniel Khashabi" userId="62390808-c838-45e6-be59-d6fd0d208bc8" providerId="ADAL" clId="{CD8236EF-55DE-7142-A34A-4E98C8A634D1}" dt="2022-09-01T14:06:47.666" v="21495" actId="20577"/>
          <ac:spMkLst>
            <pc:docMk/>
            <pc:sldMk cId="3352225948" sldId="1606"/>
            <ac:spMk id="3" creationId="{58B57376-83E0-E507-151B-591DA026DE82}"/>
          </ac:spMkLst>
        </pc:spChg>
        <pc:spChg chg="mod">
          <ac:chgData name="Daniel Khashabi" userId="62390808-c838-45e6-be59-d6fd0d208bc8" providerId="ADAL" clId="{CD8236EF-55DE-7142-A34A-4E98C8A634D1}" dt="2022-09-01T05:33:20.403" v="21043"/>
          <ac:spMkLst>
            <pc:docMk/>
            <pc:sldMk cId="3352225948" sldId="1606"/>
            <ac:spMk id="5" creationId="{45BB08EA-5D4A-5028-E791-C796C12B3E2E}"/>
          </ac:spMkLst>
        </pc:spChg>
        <pc:spChg chg="mod">
          <ac:chgData name="Daniel Khashabi" userId="62390808-c838-45e6-be59-d6fd0d208bc8" providerId="ADAL" clId="{CD8236EF-55DE-7142-A34A-4E98C8A634D1}" dt="2022-09-01T05:33:20.403" v="21043"/>
          <ac:spMkLst>
            <pc:docMk/>
            <pc:sldMk cId="3352225948" sldId="1606"/>
            <ac:spMk id="6" creationId="{18087FCB-4453-FD93-ECBC-B8CEA1B70A9D}"/>
          </ac:spMkLst>
        </pc:spChg>
        <pc:spChg chg="mod">
          <ac:chgData name="Daniel Khashabi" userId="62390808-c838-45e6-be59-d6fd0d208bc8" providerId="ADAL" clId="{CD8236EF-55DE-7142-A34A-4E98C8A634D1}" dt="2022-09-01T05:33:20.403" v="21043"/>
          <ac:spMkLst>
            <pc:docMk/>
            <pc:sldMk cId="3352225948" sldId="1606"/>
            <ac:spMk id="7" creationId="{B6F6F421-5B20-7751-265F-6F767B06601A}"/>
          </ac:spMkLst>
        </pc:spChg>
        <pc:spChg chg="mod">
          <ac:chgData name="Daniel Khashabi" userId="62390808-c838-45e6-be59-d6fd0d208bc8" providerId="ADAL" clId="{CD8236EF-55DE-7142-A34A-4E98C8A634D1}" dt="2022-09-01T05:33:20.403" v="21043"/>
          <ac:spMkLst>
            <pc:docMk/>
            <pc:sldMk cId="3352225948" sldId="1606"/>
            <ac:spMk id="8" creationId="{90C2FAB6-90E0-4EE1-6484-4B48BE913FB5}"/>
          </ac:spMkLst>
        </pc:spChg>
        <pc:spChg chg="mod">
          <ac:chgData name="Daniel Khashabi" userId="62390808-c838-45e6-be59-d6fd0d208bc8" providerId="ADAL" clId="{CD8236EF-55DE-7142-A34A-4E98C8A634D1}" dt="2022-09-01T05:33:20.403" v="21043"/>
          <ac:spMkLst>
            <pc:docMk/>
            <pc:sldMk cId="3352225948" sldId="1606"/>
            <ac:spMk id="9" creationId="{764E7499-B950-91D6-0606-F4CC7C80816A}"/>
          </ac:spMkLst>
        </pc:spChg>
        <pc:spChg chg="mod">
          <ac:chgData name="Daniel Khashabi" userId="62390808-c838-45e6-be59-d6fd0d208bc8" providerId="ADAL" clId="{CD8236EF-55DE-7142-A34A-4E98C8A634D1}" dt="2022-09-01T05:33:20.403" v="21043"/>
          <ac:spMkLst>
            <pc:docMk/>
            <pc:sldMk cId="3352225948" sldId="1606"/>
            <ac:spMk id="10" creationId="{E9C4614B-C92C-D283-BA67-DD1C22DE0C70}"/>
          </ac:spMkLst>
        </pc:spChg>
        <pc:spChg chg="mod">
          <ac:chgData name="Daniel Khashabi" userId="62390808-c838-45e6-be59-d6fd0d208bc8" providerId="ADAL" clId="{CD8236EF-55DE-7142-A34A-4E98C8A634D1}" dt="2022-09-01T05:33:20.403" v="21043"/>
          <ac:spMkLst>
            <pc:docMk/>
            <pc:sldMk cId="3352225948" sldId="1606"/>
            <ac:spMk id="11" creationId="{55330E7F-E88D-7A00-FADC-5B13554EB88F}"/>
          </ac:spMkLst>
        </pc:spChg>
        <pc:spChg chg="mod">
          <ac:chgData name="Daniel Khashabi" userId="62390808-c838-45e6-be59-d6fd0d208bc8" providerId="ADAL" clId="{CD8236EF-55DE-7142-A34A-4E98C8A634D1}" dt="2022-09-01T05:33:20.403" v="21043"/>
          <ac:spMkLst>
            <pc:docMk/>
            <pc:sldMk cId="3352225948" sldId="1606"/>
            <ac:spMk id="12" creationId="{FBA829E2-71AF-38FC-CFD8-FC50A5B11845}"/>
          </ac:spMkLst>
        </pc:spChg>
        <pc:spChg chg="mod">
          <ac:chgData name="Daniel Khashabi" userId="62390808-c838-45e6-be59-d6fd0d208bc8" providerId="ADAL" clId="{CD8236EF-55DE-7142-A34A-4E98C8A634D1}" dt="2022-09-01T05:33:20.403" v="21043"/>
          <ac:spMkLst>
            <pc:docMk/>
            <pc:sldMk cId="3352225948" sldId="1606"/>
            <ac:spMk id="25" creationId="{5BF884A2-7112-697F-7B17-587104C2A8EE}"/>
          </ac:spMkLst>
        </pc:spChg>
        <pc:spChg chg="mod">
          <ac:chgData name="Daniel Khashabi" userId="62390808-c838-45e6-be59-d6fd0d208bc8" providerId="ADAL" clId="{CD8236EF-55DE-7142-A34A-4E98C8A634D1}" dt="2022-09-01T05:33:20.403" v="21043"/>
          <ac:spMkLst>
            <pc:docMk/>
            <pc:sldMk cId="3352225948" sldId="1606"/>
            <ac:spMk id="26" creationId="{5D034C6F-E1CD-B499-040E-69543F1DD81C}"/>
          </ac:spMkLst>
        </pc:spChg>
        <pc:spChg chg="mod">
          <ac:chgData name="Daniel Khashabi" userId="62390808-c838-45e6-be59-d6fd0d208bc8" providerId="ADAL" clId="{CD8236EF-55DE-7142-A34A-4E98C8A634D1}" dt="2022-09-01T05:33:20.403" v="21043"/>
          <ac:spMkLst>
            <pc:docMk/>
            <pc:sldMk cId="3352225948" sldId="1606"/>
            <ac:spMk id="27" creationId="{E0C4B12C-20E3-CF1C-704C-F464CBEE7176}"/>
          </ac:spMkLst>
        </pc:spChg>
        <pc:spChg chg="mod">
          <ac:chgData name="Daniel Khashabi" userId="62390808-c838-45e6-be59-d6fd0d208bc8" providerId="ADAL" clId="{CD8236EF-55DE-7142-A34A-4E98C8A634D1}" dt="2022-09-01T05:33:20.403" v="21043"/>
          <ac:spMkLst>
            <pc:docMk/>
            <pc:sldMk cId="3352225948" sldId="1606"/>
            <ac:spMk id="28" creationId="{EB4B58CF-D2B9-5EC7-FD35-1A7A9685C846}"/>
          </ac:spMkLst>
        </pc:spChg>
        <pc:spChg chg="mod">
          <ac:chgData name="Daniel Khashabi" userId="62390808-c838-45e6-be59-d6fd0d208bc8" providerId="ADAL" clId="{CD8236EF-55DE-7142-A34A-4E98C8A634D1}" dt="2022-09-01T05:33:20.403" v="21043"/>
          <ac:spMkLst>
            <pc:docMk/>
            <pc:sldMk cId="3352225948" sldId="1606"/>
            <ac:spMk id="29" creationId="{E116835B-A446-0A38-B4CA-81E1812A52DD}"/>
          </ac:spMkLst>
        </pc:spChg>
        <pc:spChg chg="mod">
          <ac:chgData name="Daniel Khashabi" userId="62390808-c838-45e6-be59-d6fd0d208bc8" providerId="ADAL" clId="{CD8236EF-55DE-7142-A34A-4E98C8A634D1}" dt="2022-09-01T05:33:20.403" v="21043"/>
          <ac:spMkLst>
            <pc:docMk/>
            <pc:sldMk cId="3352225948" sldId="1606"/>
            <ac:spMk id="30" creationId="{ABD42677-F661-843A-96AB-3F340948848F}"/>
          </ac:spMkLst>
        </pc:spChg>
        <pc:spChg chg="mod">
          <ac:chgData name="Daniel Khashabi" userId="62390808-c838-45e6-be59-d6fd0d208bc8" providerId="ADAL" clId="{CD8236EF-55DE-7142-A34A-4E98C8A634D1}" dt="2022-09-01T05:33:20.403" v="21043"/>
          <ac:spMkLst>
            <pc:docMk/>
            <pc:sldMk cId="3352225948" sldId="1606"/>
            <ac:spMk id="31" creationId="{CF577B95-D1B3-8A75-A4F5-E0E514B7957D}"/>
          </ac:spMkLst>
        </pc:spChg>
        <pc:spChg chg="mod">
          <ac:chgData name="Daniel Khashabi" userId="62390808-c838-45e6-be59-d6fd0d208bc8" providerId="ADAL" clId="{CD8236EF-55DE-7142-A34A-4E98C8A634D1}" dt="2022-09-01T05:33:20.403" v="21043"/>
          <ac:spMkLst>
            <pc:docMk/>
            <pc:sldMk cId="3352225948" sldId="1606"/>
            <ac:spMk id="32" creationId="{01E169D9-B14B-F966-06DF-E93413C11209}"/>
          </ac:spMkLst>
        </pc:spChg>
        <pc:spChg chg="mod">
          <ac:chgData name="Daniel Khashabi" userId="62390808-c838-45e6-be59-d6fd0d208bc8" providerId="ADAL" clId="{CD8236EF-55DE-7142-A34A-4E98C8A634D1}" dt="2022-09-01T05:33:20.403" v="21043"/>
          <ac:spMkLst>
            <pc:docMk/>
            <pc:sldMk cId="3352225948" sldId="1606"/>
            <ac:spMk id="33" creationId="{14FFEDB4-FF48-F8B8-1861-02B199C45F29}"/>
          </ac:spMkLst>
        </pc:spChg>
        <pc:spChg chg="add mod">
          <ac:chgData name="Daniel Khashabi" userId="62390808-c838-45e6-be59-d6fd0d208bc8" providerId="ADAL" clId="{CD8236EF-55DE-7142-A34A-4E98C8A634D1}" dt="2022-09-01T14:05:21.316" v="21429" actId="1035"/>
          <ac:spMkLst>
            <pc:docMk/>
            <pc:sldMk cId="3352225948" sldId="1606"/>
            <ac:spMk id="34" creationId="{A9C0BD6A-E7E2-EB64-6222-5D1565C82A77}"/>
          </ac:spMkLst>
        </pc:spChg>
        <pc:spChg chg="add mod">
          <ac:chgData name="Daniel Khashabi" userId="62390808-c838-45e6-be59-d6fd0d208bc8" providerId="ADAL" clId="{CD8236EF-55DE-7142-A34A-4E98C8A634D1}" dt="2022-09-01T16:29:59.536" v="23154"/>
          <ac:spMkLst>
            <pc:docMk/>
            <pc:sldMk cId="3352225948" sldId="1606"/>
            <ac:spMk id="37" creationId="{9D717302-7D3A-C53F-EA0C-DCB9908460B8}"/>
          </ac:spMkLst>
        </pc:spChg>
        <pc:grpChg chg="add mod">
          <ac:chgData name="Daniel Khashabi" userId="62390808-c838-45e6-be59-d6fd0d208bc8" providerId="ADAL" clId="{CD8236EF-55DE-7142-A34A-4E98C8A634D1}" dt="2022-09-01T14:00:09.969" v="21277" actId="1076"/>
          <ac:grpSpMkLst>
            <pc:docMk/>
            <pc:sldMk cId="3352225948" sldId="1606"/>
            <ac:grpSpMk id="4" creationId="{BF0A3626-32FA-CEF2-F23C-BE398819C5D2}"/>
          </ac:grpSpMkLst>
        </pc:grpChg>
        <pc:grpChg chg="mod">
          <ac:chgData name="Daniel Khashabi" userId="62390808-c838-45e6-be59-d6fd0d208bc8" providerId="ADAL" clId="{CD8236EF-55DE-7142-A34A-4E98C8A634D1}" dt="2022-09-01T05:33:20.403" v="21043"/>
          <ac:grpSpMkLst>
            <pc:docMk/>
            <pc:sldMk cId="3352225948" sldId="1606"/>
            <ac:grpSpMk id="13" creationId="{F8393749-7C85-C814-2C57-97543AFFAC9F}"/>
          </ac:grpSpMkLst>
        </pc:grpChg>
        <pc:grpChg chg="mod">
          <ac:chgData name="Daniel Khashabi" userId="62390808-c838-45e6-be59-d6fd0d208bc8" providerId="ADAL" clId="{CD8236EF-55DE-7142-A34A-4E98C8A634D1}" dt="2022-09-01T05:33:20.403" v="21043"/>
          <ac:grpSpMkLst>
            <pc:docMk/>
            <pc:sldMk cId="3352225948" sldId="1606"/>
            <ac:grpSpMk id="14" creationId="{ACA8CAD1-FCCE-CABD-7F18-4B437CF75EC2}"/>
          </ac:grpSpMkLst>
        </pc:grpChg>
        <pc:grpChg chg="mod">
          <ac:chgData name="Daniel Khashabi" userId="62390808-c838-45e6-be59-d6fd0d208bc8" providerId="ADAL" clId="{CD8236EF-55DE-7142-A34A-4E98C8A634D1}" dt="2022-09-01T05:33:20.403" v="21043"/>
          <ac:grpSpMkLst>
            <pc:docMk/>
            <pc:sldMk cId="3352225948" sldId="1606"/>
            <ac:grpSpMk id="15" creationId="{6B0B42E5-F025-3D5F-724D-03E88BA8081F}"/>
          </ac:grpSpMkLst>
        </pc:grpChg>
        <pc:grpChg chg="mod">
          <ac:chgData name="Daniel Khashabi" userId="62390808-c838-45e6-be59-d6fd0d208bc8" providerId="ADAL" clId="{CD8236EF-55DE-7142-A34A-4E98C8A634D1}" dt="2022-09-01T05:33:20.403" v="21043"/>
          <ac:grpSpMkLst>
            <pc:docMk/>
            <pc:sldMk cId="3352225948" sldId="1606"/>
            <ac:grpSpMk id="16" creationId="{61BB5902-523A-478E-BFCC-91410DB23EBF}"/>
          </ac:grpSpMkLst>
        </pc:grpChg>
        <pc:picChg chg="add del mod">
          <ac:chgData name="Daniel Khashabi" userId="62390808-c838-45e6-be59-d6fd0d208bc8" providerId="ADAL" clId="{CD8236EF-55DE-7142-A34A-4E98C8A634D1}" dt="2022-09-01T16:57:30.644" v="23158" actId="478"/>
          <ac:picMkLst>
            <pc:docMk/>
            <pc:sldMk cId="3352225948" sldId="1606"/>
            <ac:picMk id="36" creationId="{36037CDA-72BC-992A-4BDD-F7F41BD6AAE1}"/>
          </ac:picMkLst>
        </pc:picChg>
        <pc:cxnChg chg="mod">
          <ac:chgData name="Daniel Khashabi" userId="62390808-c838-45e6-be59-d6fd0d208bc8" providerId="ADAL" clId="{CD8236EF-55DE-7142-A34A-4E98C8A634D1}" dt="2022-09-01T05:33:20.403" v="21043"/>
          <ac:cxnSpMkLst>
            <pc:docMk/>
            <pc:sldMk cId="3352225948" sldId="1606"/>
            <ac:cxnSpMk id="17" creationId="{CE1FF4E7-04E1-A87F-6ABF-F868B2250E69}"/>
          </ac:cxnSpMkLst>
        </pc:cxnChg>
        <pc:cxnChg chg="mod">
          <ac:chgData name="Daniel Khashabi" userId="62390808-c838-45e6-be59-d6fd0d208bc8" providerId="ADAL" clId="{CD8236EF-55DE-7142-A34A-4E98C8A634D1}" dt="2022-09-01T05:33:20.403" v="21043"/>
          <ac:cxnSpMkLst>
            <pc:docMk/>
            <pc:sldMk cId="3352225948" sldId="1606"/>
            <ac:cxnSpMk id="18" creationId="{10789A1E-AAE9-2E9B-ACB8-B7A3ECBB4684}"/>
          </ac:cxnSpMkLst>
        </pc:cxnChg>
        <pc:cxnChg chg="mod">
          <ac:chgData name="Daniel Khashabi" userId="62390808-c838-45e6-be59-d6fd0d208bc8" providerId="ADAL" clId="{CD8236EF-55DE-7142-A34A-4E98C8A634D1}" dt="2022-09-01T05:33:20.403" v="21043"/>
          <ac:cxnSpMkLst>
            <pc:docMk/>
            <pc:sldMk cId="3352225948" sldId="1606"/>
            <ac:cxnSpMk id="19" creationId="{038CDDE9-4EE0-EB88-21A7-3D0FDAB25D35}"/>
          </ac:cxnSpMkLst>
        </pc:cxnChg>
        <pc:cxnChg chg="mod">
          <ac:chgData name="Daniel Khashabi" userId="62390808-c838-45e6-be59-d6fd0d208bc8" providerId="ADAL" clId="{CD8236EF-55DE-7142-A34A-4E98C8A634D1}" dt="2022-09-01T05:33:20.403" v="21043"/>
          <ac:cxnSpMkLst>
            <pc:docMk/>
            <pc:sldMk cId="3352225948" sldId="1606"/>
            <ac:cxnSpMk id="20" creationId="{83D05DE5-5C72-F83E-A96A-8EC5500CD363}"/>
          </ac:cxnSpMkLst>
        </pc:cxnChg>
        <pc:cxnChg chg="mod">
          <ac:chgData name="Daniel Khashabi" userId="62390808-c838-45e6-be59-d6fd0d208bc8" providerId="ADAL" clId="{CD8236EF-55DE-7142-A34A-4E98C8A634D1}" dt="2022-09-01T05:33:20.403" v="21043"/>
          <ac:cxnSpMkLst>
            <pc:docMk/>
            <pc:sldMk cId="3352225948" sldId="1606"/>
            <ac:cxnSpMk id="21" creationId="{D1BE3621-C857-3D8B-DD2C-987711503B42}"/>
          </ac:cxnSpMkLst>
        </pc:cxnChg>
        <pc:cxnChg chg="mod">
          <ac:chgData name="Daniel Khashabi" userId="62390808-c838-45e6-be59-d6fd0d208bc8" providerId="ADAL" clId="{CD8236EF-55DE-7142-A34A-4E98C8A634D1}" dt="2022-09-01T05:33:20.403" v="21043"/>
          <ac:cxnSpMkLst>
            <pc:docMk/>
            <pc:sldMk cId="3352225948" sldId="1606"/>
            <ac:cxnSpMk id="22" creationId="{6C436C82-D203-8D42-E166-B0D36DB9EF61}"/>
          </ac:cxnSpMkLst>
        </pc:cxnChg>
        <pc:cxnChg chg="mod">
          <ac:chgData name="Daniel Khashabi" userId="62390808-c838-45e6-be59-d6fd0d208bc8" providerId="ADAL" clId="{CD8236EF-55DE-7142-A34A-4E98C8A634D1}" dt="2022-09-01T05:33:20.403" v="21043"/>
          <ac:cxnSpMkLst>
            <pc:docMk/>
            <pc:sldMk cId="3352225948" sldId="1606"/>
            <ac:cxnSpMk id="23" creationId="{42CFE73A-3D2E-973D-1593-8CE808F92027}"/>
          </ac:cxnSpMkLst>
        </pc:cxnChg>
        <pc:cxnChg chg="mod">
          <ac:chgData name="Daniel Khashabi" userId="62390808-c838-45e6-be59-d6fd0d208bc8" providerId="ADAL" clId="{CD8236EF-55DE-7142-A34A-4E98C8A634D1}" dt="2022-09-01T05:33:20.403" v="21043"/>
          <ac:cxnSpMkLst>
            <pc:docMk/>
            <pc:sldMk cId="3352225948" sldId="1606"/>
            <ac:cxnSpMk id="24" creationId="{8AE2AA0F-9AA8-0687-9496-BD6D35774A40}"/>
          </ac:cxnSpMkLst>
        </pc:cxnChg>
      </pc:sldChg>
      <pc:sldChg chg="add del">
        <pc:chgData name="Daniel Khashabi" userId="62390808-c838-45e6-be59-d6fd0d208bc8" providerId="ADAL" clId="{CD8236EF-55DE-7142-A34A-4E98C8A634D1}" dt="2022-09-01T01:10:29.872" v="14084" actId="2696"/>
        <pc:sldMkLst>
          <pc:docMk/>
          <pc:sldMk cId="521179436" sldId="1607"/>
        </pc:sldMkLst>
      </pc:sldChg>
      <pc:sldChg chg="add del">
        <pc:chgData name="Daniel Khashabi" userId="62390808-c838-45e6-be59-d6fd0d208bc8" providerId="ADAL" clId="{CD8236EF-55DE-7142-A34A-4E98C8A634D1}" dt="2022-09-01T02:01:11.185" v="15974" actId="2696"/>
        <pc:sldMkLst>
          <pc:docMk/>
          <pc:sldMk cId="2986489145" sldId="1607"/>
        </pc:sldMkLst>
      </pc:sldChg>
      <pc:sldChg chg="add del">
        <pc:chgData name="Daniel Khashabi" userId="62390808-c838-45e6-be59-d6fd0d208bc8" providerId="ADAL" clId="{CD8236EF-55DE-7142-A34A-4E98C8A634D1}" dt="2022-09-01T01:32:51.501" v="14911" actId="2696"/>
        <pc:sldMkLst>
          <pc:docMk/>
          <pc:sldMk cId="3941159558" sldId="1608"/>
        </pc:sldMkLst>
      </pc:sldChg>
      <pc:sldChg chg="add del">
        <pc:chgData name="Daniel Khashabi" userId="62390808-c838-45e6-be59-d6fd0d208bc8" providerId="ADAL" clId="{CD8236EF-55DE-7142-A34A-4E98C8A634D1}" dt="2022-09-01T01:32:49.976" v="14910" actId="2696"/>
        <pc:sldMkLst>
          <pc:docMk/>
          <pc:sldMk cId="3182878702" sldId="1609"/>
        </pc:sldMkLst>
      </pc:sldChg>
      <pc:sldChg chg="addSp delSp modSp add mod modTransition delAnim modAnim">
        <pc:chgData name="Daniel Khashabi" userId="62390808-c838-45e6-be59-d6fd0d208bc8" providerId="ADAL" clId="{CD8236EF-55DE-7142-A34A-4E98C8A634D1}" dt="2022-09-01T16:29:59.536" v="23154"/>
        <pc:sldMkLst>
          <pc:docMk/>
          <pc:sldMk cId="848025613" sldId="1610"/>
        </pc:sldMkLst>
        <pc:spChg chg="add mod">
          <ac:chgData name="Daniel Khashabi" userId="62390808-c838-45e6-be59-d6fd0d208bc8" providerId="ADAL" clId="{CD8236EF-55DE-7142-A34A-4E98C8A634D1}" dt="2022-09-01T16:29:59.536" v="23154"/>
          <ac:spMkLst>
            <pc:docMk/>
            <pc:sldMk cId="848025613" sldId="1610"/>
            <ac:spMk id="2" creationId="{0BB91808-AED5-3152-7751-F4D9CB7B4DFC}"/>
          </ac:spMkLst>
        </pc:spChg>
        <pc:spChg chg="del">
          <ac:chgData name="Daniel Khashabi" userId="62390808-c838-45e6-be59-d6fd0d208bc8" providerId="ADAL" clId="{CD8236EF-55DE-7142-A34A-4E98C8A634D1}" dt="2022-09-01T01:37:30.238" v="15154" actId="478"/>
          <ac:spMkLst>
            <pc:docMk/>
            <pc:sldMk cId="848025613" sldId="1610"/>
            <ac:spMk id="2" creationId="{657EBAC9-7D38-53DD-75E6-D0D3C3A06240}"/>
          </ac:spMkLst>
        </pc:spChg>
        <pc:spChg chg="add del mod">
          <ac:chgData name="Daniel Khashabi" userId="62390808-c838-45e6-be59-d6fd0d208bc8" providerId="ADAL" clId="{CD8236EF-55DE-7142-A34A-4E98C8A634D1}" dt="2022-09-01T01:29:18.102" v="14573"/>
          <ac:spMkLst>
            <pc:docMk/>
            <pc:sldMk cId="848025613" sldId="1610"/>
            <ac:spMk id="3" creationId="{45EC8200-DA5C-9A91-94EE-A6A210565098}"/>
          </ac:spMkLst>
        </pc:spChg>
        <pc:spChg chg="add mod">
          <ac:chgData name="Daniel Khashabi" userId="62390808-c838-45e6-be59-d6fd0d208bc8" providerId="ADAL" clId="{CD8236EF-55DE-7142-A34A-4E98C8A634D1}" dt="2022-09-01T05:33:20.403" v="21043"/>
          <ac:spMkLst>
            <pc:docMk/>
            <pc:sldMk cId="848025613" sldId="1610"/>
            <ac:spMk id="4" creationId="{66E47F1C-C79A-1486-8DC5-943653E554A8}"/>
          </ac:spMkLst>
        </pc:spChg>
        <pc:spChg chg="add mod">
          <ac:chgData name="Daniel Khashabi" userId="62390808-c838-45e6-be59-d6fd0d208bc8" providerId="ADAL" clId="{CD8236EF-55DE-7142-A34A-4E98C8A634D1}" dt="2022-09-01T01:29:38.834" v="14661" actId="1038"/>
          <ac:spMkLst>
            <pc:docMk/>
            <pc:sldMk cId="848025613" sldId="1610"/>
            <ac:spMk id="5" creationId="{0996E6CE-4CCF-813C-64B9-448830884C29}"/>
          </ac:spMkLst>
        </pc:spChg>
        <pc:spChg chg="add mod">
          <ac:chgData name="Daniel Khashabi" userId="62390808-c838-45e6-be59-d6fd0d208bc8" providerId="ADAL" clId="{CD8236EF-55DE-7142-A34A-4E98C8A634D1}" dt="2022-09-01T05:33:20.403" v="21043"/>
          <ac:spMkLst>
            <pc:docMk/>
            <pc:sldMk cId="848025613" sldId="1610"/>
            <ac:spMk id="6" creationId="{2A0C8778-88E2-0944-059D-85BDD5C6A549}"/>
          </ac:spMkLst>
        </pc:spChg>
        <pc:spChg chg="add mod">
          <ac:chgData name="Daniel Khashabi" userId="62390808-c838-45e6-be59-d6fd0d208bc8" providerId="ADAL" clId="{CD8236EF-55DE-7142-A34A-4E98C8A634D1}" dt="2022-09-01T01:29:38.834" v="14661" actId="1038"/>
          <ac:spMkLst>
            <pc:docMk/>
            <pc:sldMk cId="848025613" sldId="1610"/>
            <ac:spMk id="7" creationId="{39461898-4387-EFE2-19F6-A757A28673A6}"/>
          </ac:spMkLst>
        </pc:spChg>
        <pc:spChg chg="add mod">
          <ac:chgData name="Daniel Khashabi" userId="62390808-c838-45e6-be59-d6fd0d208bc8" providerId="ADAL" clId="{CD8236EF-55DE-7142-A34A-4E98C8A634D1}" dt="2022-09-01T05:33:20.403" v="21043"/>
          <ac:spMkLst>
            <pc:docMk/>
            <pc:sldMk cId="848025613" sldId="1610"/>
            <ac:spMk id="8" creationId="{74E461D6-5837-F3B3-A53F-073118A3B85D}"/>
          </ac:spMkLst>
        </pc:spChg>
        <pc:spChg chg="add mod">
          <ac:chgData name="Daniel Khashabi" userId="62390808-c838-45e6-be59-d6fd0d208bc8" providerId="ADAL" clId="{CD8236EF-55DE-7142-A34A-4E98C8A634D1}" dt="2022-09-01T01:29:38.834" v="14661" actId="1038"/>
          <ac:spMkLst>
            <pc:docMk/>
            <pc:sldMk cId="848025613" sldId="1610"/>
            <ac:spMk id="9" creationId="{E215B509-F27A-53AD-A522-91F3073342BE}"/>
          </ac:spMkLst>
        </pc:spChg>
        <pc:spChg chg="add mod">
          <ac:chgData name="Daniel Khashabi" userId="62390808-c838-45e6-be59-d6fd0d208bc8" providerId="ADAL" clId="{CD8236EF-55DE-7142-A34A-4E98C8A634D1}" dt="2022-09-01T05:33:20.403" v="21043"/>
          <ac:spMkLst>
            <pc:docMk/>
            <pc:sldMk cId="848025613" sldId="1610"/>
            <ac:spMk id="10" creationId="{91BA1FD3-B7AA-33CC-60EC-5D9F502D3C1C}"/>
          </ac:spMkLst>
        </pc:spChg>
        <pc:spChg chg="add mod">
          <ac:chgData name="Daniel Khashabi" userId="62390808-c838-45e6-be59-d6fd0d208bc8" providerId="ADAL" clId="{CD8236EF-55DE-7142-A34A-4E98C8A634D1}" dt="2022-09-01T05:33:20.403" v="21043"/>
          <ac:spMkLst>
            <pc:docMk/>
            <pc:sldMk cId="848025613" sldId="1610"/>
            <ac:spMk id="15" creationId="{6D2400EA-94C6-D025-290F-D884FB0CE89D}"/>
          </ac:spMkLst>
        </pc:spChg>
        <pc:spChg chg="add mod">
          <ac:chgData name="Daniel Khashabi" userId="62390808-c838-45e6-be59-d6fd0d208bc8" providerId="ADAL" clId="{CD8236EF-55DE-7142-A34A-4E98C8A634D1}" dt="2022-09-01T01:29:38.834" v="14661" actId="1038"/>
          <ac:spMkLst>
            <pc:docMk/>
            <pc:sldMk cId="848025613" sldId="1610"/>
            <ac:spMk id="16" creationId="{A1D1865A-2018-7972-784B-DA6392D6D18C}"/>
          </ac:spMkLst>
        </pc:spChg>
        <pc:spChg chg="add mod">
          <ac:chgData name="Daniel Khashabi" userId="62390808-c838-45e6-be59-d6fd0d208bc8" providerId="ADAL" clId="{CD8236EF-55DE-7142-A34A-4E98C8A634D1}" dt="2022-09-01T01:29:52.554" v="14749" actId="1038"/>
          <ac:spMkLst>
            <pc:docMk/>
            <pc:sldMk cId="848025613" sldId="1610"/>
            <ac:spMk id="17" creationId="{851D2A31-C799-3D94-6D28-A70CAD429C3F}"/>
          </ac:spMkLst>
        </pc:spChg>
        <pc:spChg chg="add mod">
          <ac:chgData name="Daniel Khashabi" userId="62390808-c838-45e6-be59-d6fd0d208bc8" providerId="ADAL" clId="{CD8236EF-55DE-7142-A34A-4E98C8A634D1}" dt="2022-09-01T05:33:20.403" v="21043"/>
          <ac:spMkLst>
            <pc:docMk/>
            <pc:sldMk cId="848025613" sldId="1610"/>
            <ac:spMk id="18" creationId="{CC8B955F-53CA-0B24-ADC9-4BA802D38646}"/>
          </ac:spMkLst>
        </pc:spChg>
        <pc:spChg chg="add mod">
          <ac:chgData name="Daniel Khashabi" userId="62390808-c838-45e6-be59-d6fd0d208bc8" providerId="ADAL" clId="{CD8236EF-55DE-7142-A34A-4E98C8A634D1}" dt="2022-09-01T01:29:52.554" v="14749" actId="1038"/>
          <ac:spMkLst>
            <pc:docMk/>
            <pc:sldMk cId="848025613" sldId="1610"/>
            <ac:spMk id="19" creationId="{F7221F2C-E3CF-EC78-9713-4B5DF570BE14}"/>
          </ac:spMkLst>
        </pc:spChg>
        <pc:spChg chg="add mod">
          <ac:chgData name="Daniel Khashabi" userId="62390808-c838-45e6-be59-d6fd0d208bc8" providerId="ADAL" clId="{CD8236EF-55DE-7142-A34A-4E98C8A634D1}" dt="2022-09-01T05:33:20.403" v="21043"/>
          <ac:spMkLst>
            <pc:docMk/>
            <pc:sldMk cId="848025613" sldId="1610"/>
            <ac:spMk id="20" creationId="{BBF4471C-92E2-A432-1CAB-6A09449A9E19}"/>
          </ac:spMkLst>
        </pc:spChg>
        <pc:spChg chg="add mod">
          <ac:chgData name="Daniel Khashabi" userId="62390808-c838-45e6-be59-d6fd0d208bc8" providerId="ADAL" clId="{CD8236EF-55DE-7142-A34A-4E98C8A634D1}" dt="2022-09-01T01:29:52.554" v="14749" actId="1038"/>
          <ac:spMkLst>
            <pc:docMk/>
            <pc:sldMk cId="848025613" sldId="1610"/>
            <ac:spMk id="21" creationId="{905055E4-9398-4054-F9A4-DCAF202673D1}"/>
          </ac:spMkLst>
        </pc:spChg>
        <pc:spChg chg="add mod">
          <ac:chgData name="Daniel Khashabi" userId="62390808-c838-45e6-be59-d6fd0d208bc8" providerId="ADAL" clId="{CD8236EF-55DE-7142-A34A-4E98C8A634D1}" dt="2022-09-01T05:33:20.403" v="21043"/>
          <ac:spMkLst>
            <pc:docMk/>
            <pc:sldMk cId="848025613" sldId="1610"/>
            <ac:spMk id="22" creationId="{5F41F5D6-5AC0-E165-48FC-D590E73F1357}"/>
          </ac:spMkLst>
        </pc:spChg>
        <pc:spChg chg="mod">
          <ac:chgData name="Daniel Khashabi" userId="62390808-c838-45e6-be59-d6fd0d208bc8" providerId="ADAL" clId="{CD8236EF-55DE-7142-A34A-4E98C8A634D1}" dt="2022-09-01T05:33:20.403" v="21043"/>
          <ac:spMkLst>
            <pc:docMk/>
            <pc:sldMk cId="848025613" sldId="1610"/>
            <ac:spMk id="26" creationId="{082B7E43-F6AA-F2C8-6C31-C60686B3E19E}"/>
          </ac:spMkLst>
        </pc:spChg>
        <pc:spChg chg="mod">
          <ac:chgData name="Daniel Khashabi" userId="62390808-c838-45e6-be59-d6fd0d208bc8" providerId="ADAL" clId="{CD8236EF-55DE-7142-A34A-4E98C8A634D1}" dt="2022-09-01T05:33:20.403" v="21043"/>
          <ac:spMkLst>
            <pc:docMk/>
            <pc:sldMk cId="848025613" sldId="1610"/>
            <ac:spMk id="28" creationId="{1503E800-03F6-F0C7-19EB-098227C7B1E7}"/>
          </ac:spMkLst>
        </pc:spChg>
        <pc:spChg chg="mod">
          <ac:chgData name="Daniel Khashabi" userId="62390808-c838-45e6-be59-d6fd0d208bc8" providerId="ADAL" clId="{CD8236EF-55DE-7142-A34A-4E98C8A634D1}" dt="2022-09-01T05:33:20.403" v="21043"/>
          <ac:spMkLst>
            <pc:docMk/>
            <pc:sldMk cId="848025613" sldId="1610"/>
            <ac:spMk id="30" creationId="{9DBC8D66-39AD-808B-8BFC-CBB1558018AB}"/>
          </ac:spMkLst>
        </pc:spChg>
        <pc:spChg chg="add mod">
          <ac:chgData name="Daniel Khashabi" userId="62390808-c838-45e6-be59-d6fd0d208bc8" providerId="ADAL" clId="{CD8236EF-55DE-7142-A34A-4E98C8A634D1}" dt="2022-09-01T05:33:20.403" v="21043"/>
          <ac:spMkLst>
            <pc:docMk/>
            <pc:sldMk cId="848025613" sldId="1610"/>
            <ac:spMk id="37" creationId="{27FD3151-EC6F-D61B-FDC1-F6EF65C6E5F3}"/>
          </ac:spMkLst>
        </pc:spChg>
        <pc:spChg chg="add mod">
          <ac:chgData name="Daniel Khashabi" userId="62390808-c838-45e6-be59-d6fd0d208bc8" providerId="ADAL" clId="{CD8236EF-55DE-7142-A34A-4E98C8A634D1}" dt="2022-09-01T01:29:52.554" v="14749" actId="1038"/>
          <ac:spMkLst>
            <pc:docMk/>
            <pc:sldMk cId="848025613" sldId="1610"/>
            <ac:spMk id="38" creationId="{252A91A1-CCEE-D3E1-81E6-7361ED46B8B4}"/>
          </ac:spMkLst>
        </pc:spChg>
        <pc:spChg chg="add mod">
          <ac:chgData name="Daniel Khashabi" userId="62390808-c838-45e6-be59-d6fd0d208bc8" providerId="ADAL" clId="{CD8236EF-55DE-7142-A34A-4E98C8A634D1}" dt="2022-09-01T01:30:03.484" v="14815" actId="1037"/>
          <ac:spMkLst>
            <pc:docMk/>
            <pc:sldMk cId="848025613" sldId="1610"/>
            <ac:spMk id="39" creationId="{D8919D0B-03F6-75D2-67CE-700430048D0B}"/>
          </ac:spMkLst>
        </pc:spChg>
        <pc:spChg chg="add mod">
          <ac:chgData name="Daniel Khashabi" userId="62390808-c838-45e6-be59-d6fd0d208bc8" providerId="ADAL" clId="{CD8236EF-55DE-7142-A34A-4E98C8A634D1}" dt="2022-09-01T05:33:20.403" v="21043"/>
          <ac:spMkLst>
            <pc:docMk/>
            <pc:sldMk cId="848025613" sldId="1610"/>
            <ac:spMk id="40" creationId="{6EDAFD65-0267-8B63-C7D5-2DC5FB31B6F6}"/>
          </ac:spMkLst>
        </pc:spChg>
        <pc:spChg chg="add mod">
          <ac:chgData name="Daniel Khashabi" userId="62390808-c838-45e6-be59-d6fd0d208bc8" providerId="ADAL" clId="{CD8236EF-55DE-7142-A34A-4E98C8A634D1}" dt="2022-09-01T01:30:03.484" v="14815" actId="1037"/>
          <ac:spMkLst>
            <pc:docMk/>
            <pc:sldMk cId="848025613" sldId="1610"/>
            <ac:spMk id="41" creationId="{04BC61B6-BC9E-F8A3-C260-69462BEC6E18}"/>
          </ac:spMkLst>
        </pc:spChg>
        <pc:spChg chg="add mod">
          <ac:chgData name="Daniel Khashabi" userId="62390808-c838-45e6-be59-d6fd0d208bc8" providerId="ADAL" clId="{CD8236EF-55DE-7142-A34A-4E98C8A634D1}" dt="2022-09-01T05:33:20.403" v="21043"/>
          <ac:spMkLst>
            <pc:docMk/>
            <pc:sldMk cId="848025613" sldId="1610"/>
            <ac:spMk id="42" creationId="{9FCD99F5-C896-9DB4-024D-4E079E521DFC}"/>
          </ac:spMkLst>
        </pc:spChg>
        <pc:spChg chg="add mod">
          <ac:chgData name="Daniel Khashabi" userId="62390808-c838-45e6-be59-d6fd0d208bc8" providerId="ADAL" clId="{CD8236EF-55DE-7142-A34A-4E98C8A634D1}" dt="2022-09-01T01:30:03.484" v="14815" actId="1037"/>
          <ac:spMkLst>
            <pc:docMk/>
            <pc:sldMk cId="848025613" sldId="1610"/>
            <ac:spMk id="43" creationId="{8D029C79-5F2B-030D-5A58-E4A2E6A35E16}"/>
          </ac:spMkLst>
        </pc:spChg>
        <pc:spChg chg="add mod">
          <ac:chgData name="Daniel Khashabi" userId="62390808-c838-45e6-be59-d6fd0d208bc8" providerId="ADAL" clId="{CD8236EF-55DE-7142-A34A-4E98C8A634D1}" dt="2022-09-01T05:33:20.403" v="21043"/>
          <ac:spMkLst>
            <pc:docMk/>
            <pc:sldMk cId="848025613" sldId="1610"/>
            <ac:spMk id="44" creationId="{748C98E8-FBB9-C66C-5271-6685E2C5FB0D}"/>
          </ac:spMkLst>
        </pc:spChg>
        <pc:spChg chg="add mod">
          <ac:chgData name="Daniel Khashabi" userId="62390808-c838-45e6-be59-d6fd0d208bc8" providerId="ADAL" clId="{CD8236EF-55DE-7142-A34A-4E98C8A634D1}" dt="2022-09-01T05:33:20.403" v="21043"/>
          <ac:spMkLst>
            <pc:docMk/>
            <pc:sldMk cId="848025613" sldId="1610"/>
            <ac:spMk id="49" creationId="{A46EBD32-73FD-F055-706F-4F51AF97868B}"/>
          </ac:spMkLst>
        </pc:spChg>
        <pc:spChg chg="add mod">
          <ac:chgData name="Daniel Khashabi" userId="62390808-c838-45e6-be59-d6fd0d208bc8" providerId="ADAL" clId="{CD8236EF-55DE-7142-A34A-4E98C8A634D1}" dt="2022-09-01T01:30:03.484" v="14815" actId="1037"/>
          <ac:spMkLst>
            <pc:docMk/>
            <pc:sldMk cId="848025613" sldId="1610"/>
            <ac:spMk id="50" creationId="{4D79DD58-2134-ADAE-6AEF-A5E1905F8088}"/>
          </ac:spMkLst>
        </pc:spChg>
        <pc:spChg chg="add mod">
          <ac:chgData name="Daniel Khashabi" userId="62390808-c838-45e6-be59-d6fd0d208bc8" providerId="ADAL" clId="{CD8236EF-55DE-7142-A34A-4E98C8A634D1}" dt="2022-09-01T05:33:20.403" v="21043"/>
          <ac:spMkLst>
            <pc:docMk/>
            <pc:sldMk cId="848025613" sldId="1610"/>
            <ac:spMk id="51" creationId="{D196AE15-FA14-B580-7F77-A45935B1E778}"/>
          </ac:spMkLst>
        </pc:spChg>
        <pc:spChg chg="add mod">
          <ac:chgData name="Daniel Khashabi" userId="62390808-c838-45e6-be59-d6fd0d208bc8" providerId="ADAL" clId="{CD8236EF-55DE-7142-A34A-4E98C8A634D1}" dt="2022-09-01T05:33:20.403" v="21043"/>
          <ac:spMkLst>
            <pc:docMk/>
            <pc:sldMk cId="848025613" sldId="1610"/>
            <ac:spMk id="52" creationId="{20FF98EF-A3A5-E343-C04E-B76A477536BC}"/>
          </ac:spMkLst>
        </pc:spChg>
        <pc:spChg chg="add mod">
          <ac:chgData name="Daniel Khashabi" userId="62390808-c838-45e6-be59-d6fd0d208bc8" providerId="ADAL" clId="{CD8236EF-55DE-7142-A34A-4E98C8A634D1}" dt="2022-09-01T05:33:20.403" v="21043"/>
          <ac:spMkLst>
            <pc:docMk/>
            <pc:sldMk cId="848025613" sldId="1610"/>
            <ac:spMk id="53" creationId="{DB23E254-4F73-72D7-5F0A-9F2C123DDB18}"/>
          </ac:spMkLst>
        </pc:spChg>
        <pc:spChg chg="add mod">
          <ac:chgData name="Daniel Khashabi" userId="62390808-c838-45e6-be59-d6fd0d208bc8" providerId="ADAL" clId="{CD8236EF-55DE-7142-A34A-4E98C8A634D1}" dt="2022-09-01T05:33:20.403" v="21043"/>
          <ac:spMkLst>
            <pc:docMk/>
            <pc:sldMk cId="848025613" sldId="1610"/>
            <ac:spMk id="54" creationId="{284323EE-8E23-2712-FD48-772F509208C9}"/>
          </ac:spMkLst>
        </pc:spChg>
        <pc:spChg chg="add mod">
          <ac:chgData name="Daniel Khashabi" userId="62390808-c838-45e6-be59-d6fd0d208bc8" providerId="ADAL" clId="{CD8236EF-55DE-7142-A34A-4E98C8A634D1}" dt="2022-09-01T05:33:20.403" v="21043"/>
          <ac:spMkLst>
            <pc:docMk/>
            <pc:sldMk cId="848025613" sldId="1610"/>
            <ac:spMk id="55" creationId="{466A8973-BAA0-A735-D9DE-26ED44A18553}"/>
          </ac:spMkLst>
        </pc:spChg>
        <pc:spChg chg="add mod">
          <ac:chgData name="Daniel Khashabi" userId="62390808-c838-45e6-be59-d6fd0d208bc8" providerId="ADAL" clId="{CD8236EF-55DE-7142-A34A-4E98C8A634D1}" dt="2022-09-01T05:33:20.403" v="21043"/>
          <ac:spMkLst>
            <pc:docMk/>
            <pc:sldMk cId="848025613" sldId="1610"/>
            <ac:spMk id="56" creationId="{0C1BEFC1-C6C8-3F0D-D8A9-8D4D4215EAAD}"/>
          </ac:spMkLst>
        </pc:spChg>
        <pc:spChg chg="add del mod">
          <ac:chgData name="Daniel Khashabi" userId="62390808-c838-45e6-be59-d6fd0d208bc8" providerId="ADAL" clId="{CD8236EF-55DE-7142-A34A-4E98C8A634D1}" dt="2022-09-01T01:37:32.478" v="15155" actId="478"/>
          <ac:spMkLst>
            <pc:docMk/>
            <pc:sldMk cId="848025613" sldId="1610"/>
            <ac:spMk id="58" creationId="{D409610B-902C-6B0F-69E2-16511DCD251E}"/>
          </ac:spMkLst>
        </pc:spChg>
        <pc:spChg chg="mod">
          <ac:chgData name="Daniel Khashabi" userId="62390808-c838-45e6-be59-d6fd0d208bc8" providerId="ADAL" clId="{CD8236EF-55DE-7142-A34A-4E98C8A634D1}" dt="2022-09-01T05:33:20.403" v="21043"/>
          <ac:spMkLst>
            <pc:docMk/>
            <pc:sldMk cId="848025613" sldId="1610"/>
            <ac:spMk id="71" creationId="{1539C76B-D283-179F-B27F-6B0BC334DDDB}"/>
          </ac:spMkLst>
        </pc:spChg>
        <pc:spChg chg="del">
          <ac:chgData name="Daniel Khashabi" userId="62390808-c838-45e6-be59-d6fd0d208bc8" providerId="ADAL" clId="{CD8236EF-55DE-7142-A34A-4E98C8A634D1}" dt="2022-09-01T01:29:19.647" v="14574" actId="478"/>
          <ac:spMkLst>
            <pc:docMk/>
            <pc:sldMk cId="848025613" sldId="1610"/>
            <ac:spMk id="72" creationId="{04DFAC35-FC15-B1A5-77DB-85B7FE63420F}"/>
          </ac:spMkLst>
        </pc:spChg>
        <pc:spChg chg="del">
          <ac:chgData name="Daniel Khashabi" userId="62390808-c838-45e6-be59-d6fd0d208bc8" providerId="ADAL" clId="{CD8236EF-55DE-7142-A34A-4E98C8A634D1}" dt="2022-09-01T01:31:29.730" v="14906" actId="478"/>
          <ac:spMkLst>
            <pc:docMk/>
            <pc:sldMk cId="848025613" sldId="1610"/>
            <ac:spMk id="73" creationId="{4AD54B33-4EB9-F9E9-FCFC-4827A8F0707A}"/>
          </ac:spMkLst>
        </pc:spChg>
        <pc:spChg chg="del">
          <ac:chgData name="Daniel Khashabi" userId="62390808-c838-45e6-be59-d6fd0d208bc8" providerId="ADAL" clId="{CD8236EF-55DE-7142-A34A-4E98C8A634D1}" dt="2022-09-01T01:31:29.730" v="14906" actId="478"/>
          <ac:spMkLst>
            <pc:docMk/>
            <pc:sldMk cId="848025613" sldId="1610"/>
            <ac:spMk id="74" creationId="{A91F834F-03B1-65F8-DE13-896DC2ACB383}"/>
          </ac:spMkLst>
        </pc:spChg>
        <pc:spChg chg="del">
          <ac:chgData name="Daniel Khashabi" userId="62390808-c838-45e6-be59-d6fd0d208bc8" providerId="ADAL" clId="{CD8236EF-55DE-7142-A34A-4E98C8A634D1}" dt="2022-09-01T01:31:29.730" v="14906" actId="478"/>
          <ac:spMkLst>
            <pc:docMk/>
            <pc:sldMk cId="848025613" sldId="1610"/>
            <ac:spMk id="75" creationId="{47DC07F5-F6D6-834F-C030-5FE921DBCAEF}"/>
          </ac:spMkLst>
        </pc:spChg>
        <pc:spChg chg="del">
          <ac:chgData name="Daniel Khashabi" userId="62390808-c838-45e6-be59-d6fd0d208bc8" providerId="ADAL" clId="{CD8236EF-55DE-7142-A34A-4E98C8A634D1}" dt="2022-09-01T01:31:29.730" v="14906" actId="478"/>
          <ac:spMkLst>
            <pc:docMk/>
            <pc:sldMk cId="848025613" sldId="1610"/>
            <ac:spMk id="76" creationId="{94F950C8-5268-2D4E-5CF0-0932BF19BA22}"/>
          </ac:spMkLst>
        </pc:spChg>
        <pc:spChg chg="del">
          <ac:chgData name="Daniel Khashabi" userId="62390808-c838-45e6-be59-d6fd0d208bc8" providerId="ADAL" clId="{CD8236EF-55DE-7142-A34A-4E98C8A634D1}" dt="2022-09-01T01:31:29.730" v="14906" actId="478"/>
          <ac:spMkLst>
            <pc:docMk/>
            <pc:sldMk cId="848025613" sldId="1610"/>
            <ac:spMk id="77" creationId="{10EF2801-489D-B352-6833-0FFD4FF5EA98}"/>
          </ac:spMkLst>
        </pc:spChg>
        <pc:spChg chg="del">
          <ac:chgData name="Daniel Khashabi" userId="62390808-c838-45e6-be59-d6fd0d208bc8" providerId="ADAL" clId="{CD8236EF-55DE-7142-A34A-4E98C8A634D1}" dt="2022-09-01T01:31:29.730" v="14906" actId="478"/>
          <ac:spMkLst>
            <pc:docMk/>
            <pc:sldMk cId="848025613" sldId="1610"/>
            <ac:spMk id="78" creationId="{BC7D00C1-D2D2-7BFE-E1C0-2A0E4ACF4D3F}"/>
          </ac:spMkLst>
        </pc:spChg>
        <pc:cxnChg chg="add mod">
          <ac:chgData name="Daniel Khashabi" userId="62390808-c838-45e6-be59-d6fd0d208bc8" providerId="ADAL" clId="{CD8236EF-55DE-7142-A34A-4E98C8A634D1}" dt="2022-09-01T01:29:38.834" v="14661" actId="1038"/>
          <ac:cxnSpMkLst>
            <pc:docMk/>
            <pc:sldMk cId="848025613" sldId="1610"/>
            <ac:cxnSpMk id="11" creationId="{EA56C0B8-537D-52B5-CB7B-10DFFACFCBCC}"/>
          </ac:cxnSpMkLst>
        </pc:cxnChg>
        <pc:cxnChg chg="add mod">
          <ac:chgData name="Daniel Khashabi" userId="62390808-c838-45e6-be59-d6fd0d208bc8" providerId="ADAL" clId="{CD8236EF-55DE-7142-A34A-4E98C8A634D1}" dt="2022-09-01T01:29:38.834" v="14661" actId="1038"/>
          <ac:cxnSpMkLst>
            <pc:docMk/>
            <pc:sldMk cId="848025613" sldId="1610"/>
            <ac:cxnSpMk id="12" creationId="{7A820E65-9B71-2037-91CD-78D182E95A2A}"/>
          </ac:cxnSpMkLst>
        </pc:cxnChg>
        <pc:cxnChg chg="add mod">
          <ac:chgData name="Daniel Khashabi" userId="62390808-c838-45e6-be59-d6fd0d208bc8" providerId="ADAL" clId="{CD8236EF-55DE-7142-A34A-4E98C8A634D1}" dt="2022-09-01T01:29:38.834" v="14661" actId="1038"/>
          <ac:cxnSpMkLst>
            <pc:docMk/>
            <pc:sldMk cId="848025613" sldId="1610"/>
            <ac:cxnSpMk id="13" creationId="{409F84F8-5EE1-2A1E-CF5F-22D3E2AC3BF0}"/>
          </ac:cxnSpMkLst>
        </pc:cxnChg>
        <pc:cxnChg chg="add mod">
          <ac:chgData name="Daniel Khashabi" userId="62390808-c838-45e6-be59-d6fd0d208bc8" providerId="ADAL" clId="{CD8236EF-55DE-7142-A34A-4E98C8A634D1}" dt="2022-09-01T01:29:38.834" v="14661" actId="1038"/>
          <ac:cxnSpMkLst>
            <pc:docMk/>
            <pc:sldMk cId="848025613" sldId="1610"/>
            <ac:cxnSpMk id="14" creationId="{1DC04669-BDB8-56EC-77C5-56BDC299E547}"/>
          </ac:cxnSpMkLst>
        </pc:cxnChg>
        <pc:cxnChg chg="add mod">
          <ac:chgData name="Daniel Khashabi" userId="62390808-c838-45e6-be59-d6fd0d208bc8" providerId="ADAL" clId="{CD8236EF-55DE-7142-A34A-4E98C8A634D1}" dt="2022-09-01T01:29:52.554" v="14749" actId="1038"/>
          <ac:cxnSpMkLst>
            <pc:docMk/>
            <pc:sldMk cId="848025613" sldId="1610"/>
            <ac:cxnSpMk id="23" creationId="{C16ADB0C-56C8-BBFB-45E0-37333E6966F8}"/>
          </ac:cxnSpMkLst>
        </pc:cxnChg>
        <pc:cxnChg chg="add mod">
          <ac:chgData name="Daniel Khashabi" userId="62390808-c838-45e6-be59-d6fd0d208bc8" providerId="ADAL" clId="{CD8236EF-55DE-7142-A34A-4E98C8A634D1}" dt="2022-09-01T01:29:52.554" v="14749" actId="1038"/>
          <ac:cxnSpMkLst>
            <pc:docMk/>
            <pc:sldMk cId="848025613" sldId="1610"/>
            <ac:cxnSpMk id="24" creationId="{44324686-1DB3-F396-50DC-5846092F1107}"/>
          </ac:cxnSpMkLst>
        </pc:cxnChg>
        <pc:cxnChg chg="add mod">
          <ac:chgData name="Daniel Khashabi" userId="62390808-c838-45e6-be59-d6fd0d208bc8" providerId="ADAL" clId="{CD8236EF-55DE-7142-A34A-4E98C8A634D1}" dt="2022-09-01T01:29:52.554" v="14749" actId="1038"/>
          <ac:cxnSpMkLst>
            <pc:docMk/>
            <pc:sldMk cId="848025613" sldId="1610"/>
            <ac:cxnSpMk id="35" creationId="{2D226FC3-BB22-43B8-8CF8-EC37282B7E55}"/>
          </ac:cxnSpMkLst>
        </pc:cxnChg>
        <pc:cxnChg chg="add mod">
          <ac:chgData name="Daniel Khashabi" userId="62390808-c838-45e6-be59-d6fd0d208bc8" providerId="ADAL" clId="{CD8236EF-55DE-7142-A34A-4E98C8A634D1}" dt="2022-09-01T01:29:52.554" v="14749" actId="1038"/>
          <ac:cxnSpMkLst>
            <pc:docMk/>
            <pc:sldMk cId="848025613" sldId="1610"/>
            <ac:cxnSpMk id="36" creationId="{EBB458D5-F4FD-CA9E-6B2B-CD9F0500A77E}"/>
          </ac:cxnSpMkLst>
        </pc:cxnChg>
        <pc:cxnChg chg="add mod">
          <ac:chgData name="Daniel Khashabi" userId="62390808-c838-45e6-be59-d6fd0d208bc8" providerId="ADAL" clId="{CD8236EF-55DE-7142-A34A-4E98C8A634D1}" dt="2022-09-01T01:30:03.484" v="14815" actId="1037"/>
          <ac:cxnSpMkLst>
            <pc:docMk/>
            <pc:sldMk cId="848025613" sldId="1610"/>
            <ac:cxnSpMk id="45" creationId="{82509C50-F15D-5FF6-A48C-B692530660FA}"/>
          </ac:cxnSpMkLst>
        </pc:cxnChg>
        <pc:cxnChg chg="add mod">
          <ac:chgData name="Daniel Khashabi" userId="62390808-c838-45e6-be59-d6fd0d208bc8" providerId="ADAL" clId="{CD8236EF-55DE-7142-A34A-4E98C8A634D1}" dt="2022-09-01T01:30:03.484" v="14815" actId="1037"/>
          <ac:cxnSpMkLst>
            <pc:docMk/>
            <pc:sldMk cId="848025613" sldId="1610"/>
            <ac:cxnSpMk id="46" creationId="{7876D536-6194-F39F-3426-99C5E3E6E56C}"/>
          </ac:cxnSpMkLst>
        </pc:cxnChg>
        <pc:cxnChg chg="add mod">
          <ac:chgData name="Daniel Khashabi" userId="62390808-c838-45e6-be59-d6fd0d208bc8" providerId="ADAL" clId="{CD8236EF-55DE-7142-A34A-4E98C8A634D1}" dt="2022-09-01T01:30:03.484" v="14815" actId="1037"/>
          <ac:cxnSpMkLst>
            <pc:docMk/>
            <pc:sldMk cId="848025613" sldId="1610"/>
            <ac:cxnSpMk id="47" creationId="{E05E8CCC-6FCC-53BA-7B47-6C4D7F594AA0}"/>
          </ac:cxnSpMkLst>
        </pc:cxnChg>
        <pc:cxnChg chg="add mod">
          <ac:chgData name="Daniel Khashabi" userId="62390808-c838-45e6-be59-d6fd0d208bc8" providerId="ADAL" clId="{CD8236EF-55DE-7142-A34A-4E98C8A634D1}" dt="2022-09-01T01:30:03.484" v="14815" actId="1037"/>
          <ac:cxnSpMkLst>
            <pc:docMk/>
            <pc:sldMk cId="848025613" sldId="1610"/>
            <ac:cxnSpMk id="48" creationId="{E87C9141-9225-836D-1733-BC254678777B}"/>
          </ac:cxnSpMkLst>
        </pc:cxnChg>
      </pc:sldChg>
      <pc:sldChg chg="addSp delSp modSp add mod modTransition addAnim delAnim modAnim">
        <pc:chgData name="Daniel Khashabi" userId="62390808-c838-45e6-be59-d6fd0d208bc8" providerId="ADAL" clId="{CD8236EF-55DE-7142-A34A-4E98C8A634D1}" dt="2022-09-01T16:29:59.536" v="23154"/>
        <pc:sldMkLst>
          <pc:docMk/>
          <pc:sldMk cId="590724948" sldId="1611"/>
        </pc:sldMkLst>
        <pc:spChg chg="del">
          <ac:chgData name="Daniel Khashabi" userId="62390808-c838-45e6-be59-d6fd0d208bc8" providerId="ADAL" clId="{CD8236EF-55DE-7142-A34A-4E98C8A634D1}" dt="2022-09-01T01:37:24.952" v="15152" actId="478"/>
          <ac:spMkLst>
            <pc:docMk/>
            <pc:sldMk cId="590724948" sldId="1611"/>
            <ac:spMk id="2" creationId="{657EBAC9-7D38-53DD-75E6-D0D3C3A06240}"/>
          </ac:spMkLst>
        </pc:spChg>
        <pc:spChg chg="add mod">
          <ac:chgData name="Daniel Khashabi" userId="62390808-c838-45e6-be59-d6fd0d208bc8" providerId="ADAL" clId="{CD8236EF-55DE-7142-A34A-4E98C8A634D1}" dt="2022-09-01T16:29:59.536" v="23154"/>
          <ac:spMkLst>
            <pc:docMk/>
            <pc:sldMk cId="590724948" sldId="1611"/>
            <ac:spMk id="2" creationId="{8ABAC542-6315-033C-05A4-19DE65CC73B9}"/>
          </ac:spMkLst>
        </pc:spChg>
        <pc:spChg chg="mod">
          <ac:chgData name="Daniel Khashabi" userId="62390808-c838-45e6-be59-d6fd0d208bc8" providerId="ADAL" clId="{CD8236EF-55DE-7142-A34A-4E98C8A634D1}" dt="2022-09-01T05:33:20.403" v="21043"/>
          <ac:spMkLst>
            <pc:docMk/>
            <pc:sldMk cId="590724948" sldId="1611"/>
            <ac:spMk id="4" creationId="{66E47F1C-C79A-1486-8DC5-943653E554A8}"/>
          </ac:spMkLst>
        </pc:spChg>
        <pc:spChg chg="mod">
          <ac:chgData name="Daniel Khashabi" userId="62390808-c838-45e6-be59-d6fd0d208bc8" providerId="ADAL" clId="{CD8236EF-55DE-7142-A34A-4E98C8A634D1}" dt="2022-09-01T01:37:19.035" v="15150" actId="1036"/>
          <ac:spMkLst>
            <pc:docMk/>
            <pc:sldMk cId="590724948" sldId="1611"/>
            <ac:spMk id="5" creationId="{0996E6CE-4CCF-813C-64B9-448830884C29}"/>
          </ac:spMkLst>
        </pc:spChg>
        <pc:spChg chg="mod">
          <ac:chgData name="Daniel Khashabi" userId="62390808-c838-45e6-be59-d6fd0d208bc8" providerId="ADAL" clId="{CD8236EF-55DE-7142-A34A-4E98C8A634D1}" dt="2022-09-01T05:33:20.403" v="21043"/>
          <ac:spMkLst>
            <pc:docMk/>
            <pc:sldMk cId="590724948" sldId="1611"/>
            <ac:spMk id="6" creationId="{2A0C8778-88E2-0944-059D-85BDD5C6A549}"/>
          </ac:spMkLst>
        </pc:spChg>
        <pc:spChg chg="mod">
          <ac:chgData name="Daniel Khashabi" userId="62390808-c838-45e6-be59-d6fd0d208bc8" providerId="ADAL" clId="{CD8236EF-55DE-7142-A34A-4E98C8A634D1}" dt="2022-09-01T01:37:19.035" v="15150" actId="1036"/>
          <ac:spMkLst>
            <pc:docMk/>
            <pc:sldMk cId="590724948" sldId="1611"/>
            <ac:spMk id="7" creationId="{39461898-4387-EFE2-19F6-A757A28673A6}"/>
          </ac:spMkLst>
        </pc:spChg>
        <pc:spChg chg="mod">
          <ac:chgData name="Daniel Khashabi" userId="62390808-c838-45e6-be59-d6fd0d208bc8" providerId="ADAL" clId="{CD8236EF-55DE-7142-A34A-4E98C8A634D1}" dt="2022-09-01T05:33:20.403" v="21043"/>
          <ac:spMkLst>
            <pc:docMk/>
            <pc:sldMk cId="590724948" sldId="1611"/>
            <ac:spMk id="8" creationId="{74E461D6-5837-F3B3-A53F-073118A3B85D}"/>
          </ac:spMkLst>
        </pc:spChg>
        <pc:spChg chg="mod">
          <ac:chgData name="Daniel Khashabi" userId="62390808-c838-45e6-be59-d6fd0d208bc8" providerId="ADAL" clId="{CD8236EF-55DE-7142-A34A-4E98C8A634D1}" dt="2022-09-01T01:37:19.035" v="15150" actId="1036"/>
          <ac:spMkLst>
            <pc:docMk/>
            <pc:sldMk cId="590724948" sldId="1611"/>
            <ac:spMk id="9" creationId="{E215B509-F27A-53AD-A522-91F3073342BE}"/>
          </ac:spMkLst>
        </pc:spChg>
        <pc:spChg chg="mod">
          <ac:chgData name="Daniel Khashabi" userId="62390808-c838-45e6-be59-d6fd0d208bc8" providerId="ADAL" clId="{CD8236EF-55DE-7142-A34A-4E98C8A634D1}" dt="2022-09-01T05:33:20.403" v="21043"/>
          <ac:spMkLst>
            <pc:docMk/>
            <pc:sldMk cId="590724948" sldId="1611"/>
            <ac:spMk id="10" creationId="{91BA1FD3-B7AA-33CC-60EC-5D9F502D3C1C}"/>
          </ac:spMkLst>
        </pc:spChg>
        <pc:spChg chg="mod">
          <ac:chgData name="Daniel Khashabi" userId="62390808-c838-45e6-be59-d6fd0d208bc8" providerId="ADAL" clId="{CD8236EF-55DE-7142-A34A-4E98C8A634D1}" dt="2022-09-01T05:33:20.403" v="21043"/>
          <ac:spMkLst>
            <pc:docMk/>
            <pc:sldMk cId="590724948" sldId="1611"/>
            <ac:spMk id="15" creationId="{6D2400EA-94C6-D025-290F-D884FB0CE89D}"/>
          </ac:spMkLst>
        </pc:spChg>
        <pc:spChg chg="mod">
          <ac:chgData name="Daniel Khashabi" userId="62390808-c838-45e6-be59-d6fd0d208bc8" providerId="ADAL" clId="{CD8236EF-55DE-7142-A34A-4E98C8A634D1}" dt="2022-09-01T01:37:19.035" v="15150" actId="1036"/>
          <ac:spMkLst>
            <pc:docMk/>
            <pc:sldMk cId="590724948" sldId="1611"/>
            <ac:spMk id="16" creationId="{A1D1865A-2018-7972-784B-DA6392D6D18C}"/>
          </ac:spMkLst>
        </pc:spChg>
        <pc:spChg chg="mod">
          <ac:chgData name="Daniel Khashabi" userId="62390808-c838-45e6-be59-d6fd0d208bc8" providerId="ADAL" clId="{CD8236EF-55DE-7142-A34A-4E98C8A634D1}" dt="2022-09-01T01:37:19.035" v="15150" actId="1036"/>
          <ac:spMkLst>
            <pc:docMk/>
            <pc:sldMk cId="590724948" sldId="1611"/>
            <ac:spMk id="17" creationId="{851D2A31-C799-3D94-6D28-A70CAD429C3F}"/>
          </ac:spMkLst>
        </pc:spChg>
        <pc:spChg chg="mod">
          <ac:chgData name="Daniel Khashabi" userId="62390808-c838-45e6-be59-d6fd0d208bc8" providerId="ADAL" clId="{CD8236EF-55DE-7142-A34A-4E98C8A634D1}" dt="2022-09-01T05:33:20.403" v="21043"/>
          <ac:spMkLst>
            <pc:docMk/>
            <pc:sldMk cId="590724948" sldId="1611"/>
            <ac:spMk id="18" creationId="{CC8B955F-53CA-0B24-ADC9-4BA802D38646}"/>
          </ac:spMkLst>
        </pc:spChg>
        <pc:spChg chg="mod">
          <ac:chgData name="Daniel Khashabi" userId="62390808-c838-45e6-be59-d6fd0d208bc8" providerId="ADAL" clId="{CD8236EF-55DE-7142-A34A-4E98C8A634D1}" dt="2022-09-01T01:37:19.035" v="15150" actId="1036"/>
          <ac:spMkLst>
            <pc:docMk/>
            <pc:sldMk cId="590724948" sldId="1611"/>
            <ac:spMk id="19" creationId="{F7221F2C-E3CF-EC78-9713-4B5DF570BE14}"/>
          </ac:spMkLst>
        </pc:spChg>
        <pc:spChg chg="mod">
          <ac:chgData name="Daniel Khashabi" userId="62390808-c838-45e6-be59-d6fd0d208bc8" providerId="ADAL" clId="{CD8236EF-55DE-7142-A34A-4E98C8A634D1}" dt="2022-09-01T05:33:20.403" v="21043"/>
          <ac:spMkLst>
            <pc:docMk/>
            <pc:sldMk cId="590724948" sldId="1611"/>
            <ac:spMk id="20" creationId="{BBF4471C-92E2-A432-1CAB-6A09449A9E19}"/>
          </ac:spMkLst>
        </pc:spChg>
        <pc:spChg chg="mod">
          <ac:chgData name="Daniel Khashabi" userId="62390808-c838-45e6-be59-d6fd0d208bc8" providerId="ADAL" clId="{CD8236EF-55DE-7142-A34A-4E98C8A634D1}" dt="2022-09-01T01:37:19.035" v="15150" actId="1036"/>
          <ac:spMkLst>
            <pc:docMk/>
            <pc:sldMk cId="590724948" sldId="1611"/>
            <ac:spMk id="21" creationId="{905055E4-9398-4054-F9A4-DCAF202673D1}"/>
          </ac:spMkLst>
        </pc:spChg>
        <pc:spChg chg="mod">
          <ac:chgData name="Daniel Khashabi" userId="62390808-c838-45e6-be59-d6fd0d208bc8" providerId="ADAL" clId="{CD8236EF-55DE-7142-A34A-4E98C8A634D1}" dt="2022-09-01T05:33:20.403" v="21043"/>
          <ac:spMkLst>
            <pc:docMk/>
            <pc:sldMk cId="590724948" sldId="1611"/>
            <ac:spMk id="22" creationId="{5F41F5D6-5AC0-E165-48FC-D590E73F1357}"/>
          </ac:spMkLst>
        </pc:spChg>
        <pc:spChg chg="mod">
          <ac:chgData name="Daniel Khashabi" userId="62390808-c838-45e6-be59-d6fd0d208bc8" providerId="ADAL" clId="{CD8236EF-55DE-7142-A34A-4E98C8A634D1}" dt="2022-09-01T01:37:19.035" v="15150" actId="1036"/>
          <ac:spMkLst>
            <pc:docMk/>
            <pc:sldMk cId="590724948" sldId="1611"/>
            <ac:spMk id="25" creationId="{4F6FC934-D1B8-1707-6387-EECD02D5F991}"/>
          </ac:spMkLst>
        </pc:spChg>
        <pc:spChg chg="mod">
          <ac:chgData name="Daniel Khashabi" userId="62390808-c838-45e6-be59-d6fd0d208bc8" providerId="ADAL" clId="{CD8236EF-55DE-7142-A34A-4E98C8A634D1}" dt="2022-09-01T05:33:20.403" v="21043"/>
          <ac:spMkLst>
            <pc:docMk/>
            <pc:sldMk cId="590724948" sldId="1611"/>
            <ac:spMk id="26" creationId="{082B7E43-F6AA-F2C8-6C31-C60686B3E19E}"/>
          </ac:spMkLst>
        </pc:spChg>
        <pc:spChg chg="mod">
          <ac:chgData name="Daniel Khashabi" userId="62390808-c838-45e6-be59-d6fd0d208bc8" providerId="ADAL" clId="{CD8236EF-55DE-7142-A34A-4E98C8A634D1}" dt="2022-09-01T01:37:19.035" v="15150" actId="1036"/>
          <ac:spMkLst>
            <pc:docMk/>
            <pc:sldMk cId="590724948" sldId="1611"/>
            <ac:spMk id="27" creationId="{019C1802-AB76-2BB1-7CB7-AFC5A93C3371}"/>
          </ac:spMkLst>
        </pc:spChg>
        <pc:spChg chg="mod">
          <ac:chgData name="Daniel Khashabi" userId="62390808-c838-45e6-be59-d6fd0d208bc8" providerId="ADAL" clId="{CD8236EF-55DE-7142-A34A-4E98C8A634D1}" dt="2022-09-01T05:33:20.403" v="21043"/>
          <ac:spMkLst>
            <pc:docMk/>
            <pc:sldMk cId="590724948" sldId="1611"/>
            <ac:spMk id="28" creationId="{1503E800-03F6-F0C7-19EB-098227C7B1E7}"/>
          </ac:spMkLst>
        </pc:spChg>
        <pc:spChg chg="mod">
          <ac:chgData name="Daniel Khashabi" userId="62390808-c838-45e6-be59-d6fd0d208bc8" providerId="ADAL" clId="{CD8236EF-55DE-7142-A34A-4E98C8A634D1}" dt="2022-09-01T01:37:19.035" v="15150" actId="1036"/>
          <ac:spMkLst>
            <pc:docMk/>
            <pc:sldMk cId="590724948" sldId="1611"/>
            <ac:spMk id="29" creationId="{B7D58CA8-E1B2-BA35-0B8D-4B31986D64F8}"/>
          </ac:spMkLst>
        </pc:spChg>
        <pc:spChg chg="mod">
          <ac:chgData name="Daniel Khashabi" userId="62390808-c838-45e6-be59-d6fd0d208bc8" providerId="ADAL" clId="{CD8236EF-55DE-7142-A34A-4E98C8A634D1}" dt="2022-09-01T05:33:20.403" v="21043"/>
          <ac:spMkLst>
            <pc:docMk/>
            <pc:sldMk cId="590724948" sldId="1611"/>
            <ac:spMk id="30" creationId="{9DBC8D66-39AD-808B-8BFC-CBB1558018AB}"/>
          </ac:spMkLst>
        </pc:spChg>
        <pc:spChg chg="mod">
          <ac:chgData name="Daniel Khashabi" userId="62390808-c838-45e6-be59-d6fd0d208bc8" providerId="ADAL" clId="{CD8236EF-55DE-7142-A34A-4E98C8A634D1}" dt="2022-09-01T05:33:20.403" v="21043"/>
          <ac:spMkLst>
            <pc:docMk/>
            <pc:sldMk cId="590724948" sldId="1611"/>
            <ac:spMk id="37" creationId="{27FD3151-EC6F-D61B-FDC1-F6EF65C6E5F3}"/>
          </ac:spMkLst>
        </pc:spChg>
        <pc:spChg chg="mod">
          <ac:chgData name="Daniel Khashabi" userId="62390808-c838-45e6-be59-d6fd0d208bc8" providerId="ADAL" clId="{CD8236EF-55DE-7142-A34A-4E98C8A634D1}" dt="2022-09-01T01:37:19.035" v="15150" actId="1036"/>
          <ac:spMkLst>
            <pc:docMk/>
            <pc:sldMk cId="590724948" sldId="1611"/>
            <ac:spMk id="38" creationId="{252A91A1-CCEE-D3E1-81E6-7361ED46B8B4}"/>
          </ac:spMkLst>
        </pc:spChg>
        <pc:spChg chg="mod">
          <ac:chgData name="Daniel Khashabi" userId="62390808-c838-45e6-be59-d6fd0d208bc8" providerId="ADAL" clId="{CD8236EF-55DE-7142-A34A-4E98C8A634D1}" dt="2022-09-01T01:37:19.035" v="15150" actId="1036"/>
          <ac:spMkLst>
            <pc:docMk/>
            <pc:sldMk cId="590724948" sldId="1611"/>
            <ac:spMk id="39" creationId="{D8919D0B-03F6-75D2-67CE-700430048D0B}"/>
          </ac:spMkLst>
        </pc:spChg>
        <pc:spChg chg="mod">
          <ac:chgData name="Daniel Khashabi" userId="62390808-c838-45e6-be59-d6fd0d208bc8" providerId="ADAL" clId="{CD8236EF-55DE-7142-A34A-4E98C8A634D1}" dt="2022-09-01T05:33:20.403" v="21043"/>
          <ac:spMkLst>
            <pc:docMk/>
            <pc:sldMk cId="590724948" sldId="1611"/>
            <ac:spMk id="40" creationId="{6EDAFD65-0267-8B63-C7D5-2DC5FB31B6F6}"/>
          </ac:spMkLst>
        </pc:spChg>
        <pc:spChg chg="mod">
          <ac:chgData name="Daniel Khashabi" userId="62390808-c838-45e6-be59-d6fd0d208bc8" providerId="ADAL" clId="{CD8236EF-55DE-7142-A34A-4E98C8A634D1}" dt="2022-09-01T01:37:19.035" v="15150" actId="1036"/>
          <ac:spMkLst>
            <pc:docMk/>
            <pc:sldMk cId="590724948" sldId="1611"/>
            <ac:spMk id="41" creationId="{04BC61B6-BC9E-F8A3-C260-69462BEC6E18}"/>
          </ac:spMkLst>
        </pc:spChg>
        <pc:spChg chg="mod">
          <ac:chgData name="Daniel Khashabi" userId="62390808-c838-45e6-be59-d6fd0d208bc8" providerId="ADAL" clId="{CD8236EF-55DE-7142-A34A-4E98C8A634D1}" dt="2022-09-01T05:33:20.403" v="21043"/>
          <ac:spMkLst>
            <pc:docMk/>
            <pc:sldMk cId="590724948" sldId="1611"/>
            <ac:spMk id="42" creationId="{9FCD99F5-C896-9DB4-024D-4E079E521DFC}"/>
          </ac:spMkLst>
        </pc:spChg>
        <pc:spChg chg="mod">
          <ac:chgData name="Daniel Khashabi" userId="62390808-c838-45e6-be59-d6fd0d208bc8" providerId="ADAL" clId="{CD8236EF-55DE-7142-A34A-4E98C8A634D1}" dt="2022-09-01T01:37:19.035" v="15150" actId="1036"/>
          <ac:spMkLst>
            <pc:docMk/>
            <pc:sldMk cId="590724948" sldId="1611"/>
            <ac:spMk id="43" creationId="{8D029C79-5F2B-030D-5A58-E4A2E6A35E16}"/>
          </ac:spMkLst>
        </pc:spChg>
        <pc:spChg chg="mod">
          <ac:chgData name="Daniel Khashabi" userId="62390808-c838-45e6-be59-d6fd0d208bc8" providerId="ADAL" clId="{CD8236EF-55DE-7142-A34A-4E98C8A634D1}" dt="2022-09-01T05:33:20.403" v="21043"/>
          <ac:spMkLst>
            <pc:docMk/>
            <pc:sldMk cId="590724948" sldId="1611"/>
            <ac:spMk id="44" creationId="{748C98E8-FBB9-C66C-5271-6685E2C5FB0D}"/>
          </ac:spMkLst>
        </pc:spChg>
        <pc:spChg chg="mod">
          <ac:chgData name="Daniel Khashabi" userId="62390808-c838-45e6-be59-d6fd0d208bc8" providerId="ADAL" clId="{CD8236EF-55DE-7142-A34A-4E98C8A634D1}" dt="2022-09-01T05:33:20.403" v="21043"/>
          <ac:spMkLst>
            <pc:docMk/>
            <pc:sldMk cId="590724948" sldId="1611"/>
            <ac:spMk id="49" creationId="{A46EBD32-73FD-F055-706F-4F51AF97868B}"/>
          </ac:spMkLst>
        </pc:spChg>
        <pc:spChg chg="mod">
          <ac:chgData name="Daniel Khashabi" userId="62390808-c838-45e6-be59-d6fd0d208bc8" providerId="ADAL" clId="{CD8236EF-55DE-7142-A34A-4E98C8A634D1}" dt="2022-09-01T01:37:19.035" v="15150" actId="1036"/>
          <ac:spMkLst>
            <pc:docMk/>
            <pc:sldMk cId="590724948" sldId="1611"/>
            <ac:spMk id="50" creationId="{4D79DD58-2134-ADAE-6AEF-A5E1905F8088}"/>
          </ac:spMkLst>
        </pc:spChg>
        <pc:spChg chg="add del mod">
          <ac:chgData name="Daniel Khashabi" userId="62390808-c838-45e6-be59-d6fd0d208bc8" providerId="ADAL" clId="{CD8236EF-55DE-7142-A34A-4E98C8A634D1}" dt="2022-09-01T05:33:20.403" v="21043"/>
          <ac:spMkLst>
            <pc:docMk/>
            <pc:sldMk cId="590724948" sldId="1611"/>
            <ac:spMk id="51" creationId="{D196AE15-FA14-B580-7F77-A45935B1E778}"/>
          </ac:spMkLst>
        </pc:spChg>
        <pc:spChg chg="add del mod">
          <ac:chgData name="Daniel Khashabi" userId="62390808-c838-45e6-be59-d6fd0d208bc8" providerId="ADAL" clId="{CD8236EF-55DE-7142-A34A-4E98C8A634D1}" dt="2022-09-01T05:33:20.403" v="21043"/>
          <ac:spMkLst>
            <pc:docMk/>
            <pc:sldMk cId="590724948" sldId="1611"/>
            <ac:spMk id="52" creationId="{20FF98EF-A3A5-E343-C04E-B76A477536BC}"/>
          </ac:spMkLst>
        </pc:spChg>
        <pc:spChg chg="add del mod">
          <ac:chgData name="Daniel Khashabi" userId="62390808-c838-45e6-be59-d6fd0d208bc8" providerId="ADAL" clId="{CD8236EF-55DE-7142-A34A-4E98C8A634D1}" dt="2022-09-01T05:33:20.403" v="21043"/>
          <ac:spMkLst>
            <pc:docMk/>
            <pc:sldMk cId="590724948" sldId="1611"/>
            <ac:spMk id="53" creationId="{DB23E254-4F73-72D7-5F0A-9F2C123DDB18}"/>
          </ac:spMkLst>
        </pc:spChg>
        <pc:spChg chg="del">
          <ac:chgData name="Daniel Khashabi" userId="62390808-c838-45e6-be59-d6fd0d208bc8" providerId="ADAL" clId="{CD8236EF-55DE-7142-A34A-4E98C8A634D1}" dt="2022-09-01T01:33:38.465" v="14915" actId="478"/>
          <ac:spMkLst>
            <pc:docMk/>
            <pc:sldMk cId="590724948" sldId="1611"/>
            <ac:spMk id="54" creationId="{284323EE-8E23-2712-FD48-772F509208C9}"/>
          </ac:spMkLst>
        </pc:spChg>
        <pc:spChg chg="del">
          <ac:chgData name="Daniel Khashabi" userId="62390808-c838-45e6-be59-d6fd0d208bc8" providerId="ADAL" clId="{CD8236EF-55DE-7142-A34A-4E98C8A634D1}" dt="2022-09-01T01:33:40.105" v="14916" actId="478"/>
          <ac:spMkLst>
            <pc:docMk/>
            <pc:sldMk cId="590724948" sldId="1611"/>
            <ac:spMk id="55" creationId="{466A8973-BAA0-A735-D9DE-26ED44A18553}"/>
          </ac:spMkLst>
        </pc:spChg>
        <pc:spChg chg="del">
          <ac:chgData name="Daniel Khashabi" userId="62390808-c838-45e6-be59-d6fd0d208bc8" providerId="ADAL" clId="{CD8236EF-55DE-7142-A34A-4E98C8A634D1}" dt="2022-09-01T01:33:41.779" v="14917" actId="478"/>
          <ac:spMkLst>
            <pc:docMk/>
            <pc:sldMk cId="590724948" sldId="1611"/>
            <ac:spMk id="56" creationId="{0C1BEFC1-C6C8-3F0D-D8A9-8D4D4215EAAD}"/>
          </ac:spMkLst>
        </pc:spChg>
        <pc:spChg chg="add mod">
          <ac:chgData name="Daniel Khashabi" userId="62390808-c838-45e6-be59-d6fd0d208bc8" providerId="ADAL" clId="{CD8236EF-55DE-7142-A34A-4E98C8A634D1}" dt="2022-09-01T05:33:20.403" v="21043"/>
          <ac:spMkLst>
            <pc:docMk/>
            <pc:sldMk cId="590724948" sldId="1611"/>
            <ac:spMk id="60" creationId="{594A1929-FCFD-4119-F59F-07430367B6A8}"/>
          </ac:spMkLst>
        </pc:spChg>
        <pc:spChg chg="add mod">
          <ac:chgData name="Daniel Khashabi" userId="62390808-c838-45e6-be59-d6fd0d208bc8" providerId="ADAL" clId="{CD8236EF-55DE-7142-A34A-4E98C8A634D1}" dt="2022-09-01T05:17:29.990" v="20614" actId="1037"/>
          <ac:spMkLst>
            <pc:docMk/>
            <pc:sldMk cId="590724948" sldId="1611"/>
            <ac:spMk id="61" creationId="{0674880C-667E-1E98-D6F7-F1C6EBFA7453}"/>
          </ac:spMkLst>
        </pc:spChg>
        <pc:spChg chg="add mod">
          <ac:chgData name="Daniel Khashabi" userId="62390808-c838-45e6-be59-d6fd0d208bc8" providerId="ADAL" clId="{CD8236EF-55DE-7142-A34A-4E98C8A634D1}" dt="2022-09-01T05:33:20.403" v="21043"/>
          <ac:spMkLst>
            <pc:docMk/>
            <pc:sldMk cId="590724948" sldId="1611"/>
            <ac:spMk id="62" creationId="{0B1A8DB0-57D9-5A4A-3B6E-2BB2BCF0C56D}"/>
          </ac:spMkLst>
        </pc:spChg>
        <pc:spChg chg="add mod">
          <ac:chgData name="Daniel Khashabi" userId="62390808-c838-45e6-be59-d6fd0d208bc8" providerId="ADAL" clId="{CD8236EF-55DE-7142-A34A-4E98C8A634D1}" dt="2022-09-01T01:37:19.035" v="15150" actId="1036"/>
          <ac:spMkLst>
            <pc:docMk/>
            <pc:sldMk cId="590724948" sldId="1611"/>
            <ac:spMk id="63" creationId="{53052C9F-30AB-DCD7-6802-F10392EFA663}"/>
          </ac:spMkLst>
        </pc:spChg>
        <pc:spChg chg="add mod">
          <ac:chgData name="Daniel Khashabi" userId="62390808-c838-45e6-be59-d6fd0d208bc8" providerId="ADAL" clId="{CD8236EF-55DE-7142-A34A-4E98C8A634D1}" dt="2022-09-01T01:37:19.035" v="15150" actId="1036"/>
          <ac:spMkLst>
            <pc:docMk/>
            <pc:sldMk cId="590724948" sldId="1611"/>
            <ac:spMk id="64" creationId="{06AC2E08-CA5A-4B42-69CB-12C009C8481B}"/>
          </ac:spMkLst>
        </pc:spChg>
        <pc:spChg chg="add mod">
          <ac:chgData name="Daniel Khashabi" userId="62390808-c838-45e6-be59-d6fd0d208bc8" providerId="ADAL" clId="{CD8236EF-55DE-7142-A34A-4E98C8A634D1}" dt="2022-09-01T01:37:19.035" v="15150" actId="1036"/>
          <ac:spMkLst>
            <pc:docMk/>
            <pc:sldMk cId="590724948" sldId="1611"/>
            <ac:spMk id="65" creationId="{090BA7A6-12CB-8FC4-1962-4237260C4A22}"/>
          </ac:spMkLst>
        </pc:spChg>
        <pc:spChg chg="add mod">
          <ac:chgData name="Daniel Khashabi" userId="62390808-c838-45e6-be59-d6fd0d208bc8" providerId="ADAL" clId="{CD8236EF-55DE-7142-A34A-4E98C8A634D1}" dt="2022-09-01T05:33:20.403" v="21043"/>
          <ac:spMkLst>
            <pc:docMk/>
            <pc:sldMk cId="590724948" sldId="1611"/>
            <ac:spMk id="70" creationId="{F8B30533-4510-FCE5-B2C9-9BE083838BE5}"/>
          </ac:spMkLst>
        </pc:spChg>
        <pc:spChg chg="mod">
          <ac:chgData name="Daniel Khashabi" userId="62390808-c838-45e6-be59-d6fd0d208bc8" providerId="ADAL" clId="{CD8236EF-55DE-7142-A34A-4E98C8A634D1}" dt="2022-09-01T05:33:20.403" v="21043"/>
          <ac:spMkLst>
            <pc:docMk/>
            <pc:sldMk cId="590724948" sldId="1611"/>
            <ac:spMk id="71" creationId="{1539C76B-D283-179F-B27F-6B0BC334DDDB}"/>
          </ac:spMkLst>
        </pc:spChg>
        <pc:spChg chg="add mod">
          <ac:chgData name="Daniel Khashabi" userId="62390808-c838-45e6-be59-d6fd0d208bc8" providerId="ADAL" clId="{CD8236EF-55DE-7142-A34A-4E98C8A634D1}" dt="2022-09-01T05:33:20.403" v="21043"/>
          <ac:spMkLst>
            <pc:docMk/>
            <pc:sldMk cId="590724948" sldId="1611"/>
            <ac:spMk id="72" creationId="{6198D14A-B413-4D74-2253-B13CCCE0616C}"/>
          </ac:spMkLst>
        </pc:spChg>
        <pc:spChg chg="add del mod">
          <ac:chgData name="Daniel Khashabi" userId="62390808-c838-45e6-be59-d6fd0d208bc8" providerId="ADAL" clId="{CD8236EF-55DE-7142-A34A-4E98C8A634D1}" dt="2022-09-01T01:34:30.869" v="14993" actId="478"/>
          <ac:spMkLst>
            <pc:docMk/>
            <pc:sldMk cId="590724948" sldId="1611"/>
            <ac:spMk id="73" creationId="{4E12700A-2D42-F5FA-83CE-BDC1FB232F94}"/>
          </ac:spMkLst>
        </pc:spChg>
        <pc:spChg chg="add mod">
          <ac:chgData name="Daniel Khashabi" userId="62390808-c838-45e6-be59-d6fd0d208bc8" providerId="ADAL" clId="{CD8236EF-55DE-7142-A34A-4E98C8A634D1}" dt="2022-09-01T05:33:20.403" v="21043"/>
          <ac:spMkLst>
            <pc:docMk/>
            <pc:sldMk cId="590724948" sldId="1611"/>
            <ac:spMk id="74" creationId="{1162C052-9858-2BBA-884D-1F77AD757806}"/>
          </ac:spMkLst>
        </pc:spChg>
        <pc:spChg chg="add mod">
          <ac:chgData name="Daniel Khashabi" userId="62390808-c838-45e6-be59-d6fd0d208bc8" providerId="ADAL" clId="{CD8236EF-55DE-7142-A34A-4E98C8A634D1}" dt="2022-09-01T05:33:20.403" v="21043"/>
          <ac:spMkLst>
            <pc:docMk/>
            <pc:sldMk cId="590724948" sldId="1611"/>
            <ac:spMk id="75" creationId="{41F57A2F-70C1-70F7-C14F-E523CD8D7FDA}"/>
          </ac:spMkLst>
        </pc:spChg>
        <pc:spChg chg="add del mod">
          <ac:chgData name="Daniel Khashabi" userId="62390808-c838-45e6-be59-d6fd0d208bc8" providerId="ADAL" clId="{CD8236EF-55DE-7142-A34A-4E98C8A634D1}" dt="2022-09-01T01:38:08.240" v="15168" actId="478"/>
          <ac:spMkLst>
            <pc:docMk/>
            <pc:sldMk cId="590724948" sldId="1611"/>
            <ac:spMk id="76" creationId="{CEEE3417-40C5-D01D-0D3D-8A790B3BB17F}"/>
          </ac:spMkLst>
        </pc:spChg>
        <pc:spChg chg="add mod">
          <ac:chgData name="Daniel Khashabi" userId="62390808-c838-45e6-be59-d6fd0d208bc8" providerId="ADAL" clId="{CD8236EF-55DE-7142-A34A-4E98C8A634D1}" dt="2022-09-01T05:33:20.403" v="21043"/>
          <ac:spMkLst>
            <pc:docMk/>
            <pc:sldMk cId="590724948" sldId="1611"/>
            <ac:spMk id="77" creationId="{B8F5CA2E-8038-0DE0-214B-E52178FC30F9}"/>
          </ac:spMkLst>
        </pc:spChg>
        <pc:spChg chg="add mod">
          <ac:chgData name="Daniel Khashabi" userId="62390808-c838-45e6-be59-d6fd0d208bc8" providerId="ADAL" clId="{CD8236EF-55DE-7142-A34A-4E98C8A634D1}" dt="2022-09-01T01:40:28.684" v="15305" actId="1076"/>
          <ac:spMkLst>
            <pc:docMk/>
            <pc:sldMk cId="590724948" sldId="1611"/>
            <ac:spMk id="78" creationId="{4421962E-9CC3-BCDC-097E-2A0CD6809D6D}"/>
          </ac:spMkLst>
        </pc:spChg>
        <pc:spChg chg="mod">
          <ac:chgData name="Daniel Khashabi" userId="62390808-c838-45e6-be59-d6fd0d208bc8" providerId="ADAL" clId="{CD8236EF-55DE-7142-A34A-4E98C8A634D1}" dt="2022-09-01T01:37:19.035" v="15150" actId="1036"/>
          <ac:spMkLst>
            <pc:docMk/>
            <pc:sldMk cId="590724948" sldId="1611"/>
            <ac:spMk id="79" creationId="{C164FD82-46A0-85AF-6BC4-99DD0022BFDD}"/>
          </ac:spMkLst>
        </pc:spChg>
        <pc:spChg chg="add del mod">
          <ac:chgData name="Daniel Khashabi" userId="62390808-c838-45e6-be59-d6fd0d208bc8" providerId="ADAL" clId="{CD8236EF-55DE-7142-A34A-4E98C8A634D1}" dt="2022-09-01T01:40:23.718" v="15304" actId="478"/>
          <ac:spMkLst>
            <pc:docMk/>
            <pc:sldMk cId="590724948" sldId="1611"/>
            <ac:spMk id="80" creationId="{824B6D3D-2753-8683-E56B-CFEBA9F98B60}"/>
          </ac:spMkLst>
        </pc:spChg>
        <pc:spChg chg="add del mod">
          <ac:chgData name="Daniel Khashabi" userId="62390808-c838-45e6-be59-d6fd0d208bc8" providerId="ADAL" clId="{CD8236EF-55DE-7142-A34A-4E98C8A634D1}" dt="2022-09-01T01:37:27.660" v="15153" actId="478"/>
          <ac:spMkLst>
            <pc:docMk/>
            <pc:sldMk cId="590724948" sldId="1611"/>
            <ac:spMk id="83" creationId="{A0328E03-1693-24B2-8D2E-1323ADB6BC1D}"/>
          </ac:spMkLst>
        </pc:spChg>
        <pc:cxnChg chg="add mod">
          <ac:chgData name="Daniel Khashabi" userId="62390808-c838-45e6-be59-d6fd0d208bc8" providerId="ADAL" clId="{CD8236EF-55DE-7142-A34A-4E98C8A634D1}" dt="2022-09-01T05:17:29.990" v="20614" actId="1037"/>
          <ac:cxnSpMkLst>
            <pc:docMk/>
            <pc:sldMk cId="590724948" sldId="1611"/>
            <ac:cxnSpMk id="3" creationId="{18ECC739-F67F-748B-A02D-51684570DDE9}"/>
          </ac:cxnSpMkLst>
        </pc:cxnChg>
        <pc:cxnChg chg="mod">
          <ac:chgData name="Daniel Khashabi" userId="62390808-c838-45e6-be59-d6fd0d208bc8" providerId="ADAL" clId="{CD8236EF-55DE-7142-A34A-4E98C8A634D1}" dt="2022-09-01T01:37:19.035" v="15150" actId="1036"/>
          <ac:cxnSpMkLst>
            <pc:docMk/>
            <pc:sldMk cId="590724948" sldId="1611"/>
            <ac:cxnSpMk id="11" creationId="{EA56C0B8-537D-52B5-CB7B-10DFFACFCBCC}"/>
          </ac:cxnSpMkLst>
        </pc:cxnChg>
        <pc:cxnChg chg="mod">
          <ac:chgData name="Daniel Khashabi" userId="62390808-c838-45e6-be59-d6fd0d208bc8" providerId="ADAL" clId="{CD8236EF-55DE-7142-A34A-4E98C8A634D1}" dt="2022-09-01T01:37:19.035" v="15150" actId="1036"/>
          <ac:cxnSpMkLst>
            <pc:docMk/>
            <pc:sldMk cId="590724948" sldId="1611"/>
            <ac:cxnSpMk id="12" creationId="{7A820E65-9B71-2037-91CD-78D182E95A2A}"/>
          </ac:cxnSpMkLst>
        </pc:cxnChg>
        <pc:cxnChg chg="mod">
          <ac:chgData name="Daniel Khashabi" userId="62390808-c838-45e6-be59-d6fd0d208bc8" providerId="ADAL" clId="{CD8236EF-55DE-7142-A34A-4E98C8A634D1}" dt="2022-09-01T01:37:19.035" v="15150" actId="1036"/>
          <ac:cxnSpMkLst>
            <pc:docMk/>
            <pc:sldMk cId="590724948" sldId="1611"/>
            <ac:cxnSpMk id="13" creationId="{409F84F8-5EE1-2A1E-CF5F-22D3E2AC3BF0}"/>
          </ac:cxnSpMkLst>
        </pc:cxnChg>
        <pc:cxnChg chg="mod">
          <ac:chgData name="Daniel Khashabi" userId="62390808-c838-45e6-be59-d6fd0d208bc8" providerId="ADAL" clId="{CD8236EF-55DE-7142-A34A-4E98C8A634D1}" dt="2022-09-01T01:37:19.035" v="15150" actId="1036"/>
          <ac:cxnSpMkLst>
            <pc:docMk/>
            <pc:sldMk cId="590724948" sldId="1611"/>
            <ac:cxnSpMk id="14" creationId="{1DC04669-BDB8-56EC-77C5-56BDC299E547}"/>
          </ac:cxnSpMkLst>
        </pc:cxnChg>
        <pc:cxnChg chg="mod">
          <ac:chgData name="Daniel Khashabi" userId="62390808-c838-45e6-be59-d6fd0d208bc8" providerId="ADAL" clId="{CD8236EF-55DE-7142-A34A-4E98C8A634D1}" dt="2022-09-01T01:37:19.035" v="15150" actId="1036"/>
          <ac:cxnSpMkLst>
            <pc:docMk/>
            <pc:sldMk cId="590724948" sldId="1611"/>
            <ac:cxnSpMk id="23" creationId="{C16ADB0C-56C8-BBFB-45E0-37333E6966F8}"/>
          </ac:cxnSpMkLst>
        </pc:cxnChg>
        <pc:cxnChg chg="mod">
          <ac:chgData name="Daniel Khashabi" userId="62390808-c838-45e6-be59-d6fd0d208bc8" providerId="ADAL" clId="{CD8236EF-55DE-7142-A34A-4E98C8A634D1}" dt="2022-09-01T01:37:19.035" v="15150" actId="1036"/>
          <ac:cxnSpMkLst>
            <pc:docMk/>
            <pc:sldMk cId="590724948" sldId="1611"/>
            <ac:cxnSpMk id="24" creationId="{44324686-1DB3-F396-50DC-5846092F1107}"/>
          </ac:cxnSpMkLst>
        </pc:cxnChg>
        <pc:cxnChg chg="mod">
          <ac:chgData name="Daniel Khashabi" userId="62390808-c838-45e6-be59-d6fd0d208bc8" providerId="ADAL" clId="{CD8236EF-55DE-7142-A34A-4E98C8A634D1}" dt="2022-09-01T01:37:19.035" v="15150" actId="1036"/>
          <ac:cxnSpMkLst>
            <pc:docMk/>
            <pc:sldMk cId="590724948" sldId="1611"/>
            <ac:cxnSpMk id="31" creationId="{B4C38710-638A-7DD5-962F-570B1E175348}"/>
          </ac:cxnSpMkLst>
        </pc:cxnChg>
        <pc:cxnChg chg="mod">
          <ac:chgData name="Daniel Khashabi" userId="62390808-c838-45e6-be59-d6fd0d208bc8" providerId="ADAL" clId="{CD8236EF-55DE-7142-A34A-4E98C8A634D1}" dt="2022-09-01T01:37:19.035" v="15150" actId="1036"/>
          <ac:cxnSpMkLst>
            <pc:docMk/>
            <pc:sldMk cId="590724948" sldId="1611"/>
            <ac:cxnSpMk id="32" creationId="{F3998764-6EEC-087D-ECC4-0B62070D1760}"/>
          </ac:cxnSpMkLst>
        </pc:cxnChg>
        <pc:cxnChg chg="mod">
          <ac:chgData name="Daniel Khashabi" userId="62390808-c838-45e6-be59-d6fd0d208bc8" providerId="ADAL" clId="{CD8236EF-55DE-7142-A34A-4E98C8A634D1}" dt="2022-09-01T01:37:19.035" v="15150" actId="1036"/>
          <ac:cxnSpMkLst>
            <pc:docMk/>
            <pc:sldMk cId="590724948" sldId="1611"/>
            <ac:cxnSpMk id="33" creationId="{DF08AF49-3789-3A7F-603A-8593C2420B32}"/>
          </ac:cxnSpMkLst>
        </pc:cxnChg>
        <pc:cxnChg chg="mod">
          <ac:chgData name="Daniel Khashabi" userId="62390808-c838-45e6-be59-d6fd0d208bc8" providerId="ADAL" clId="{CD8236EF-55DE-7142-A34A-4E98C8A634D1}" dt="2022-09-01T01:37:19.035" v="15150" actId="1036"/>
          <ac:cxnSpMkLst>
            <pc:docMk/>
            <pc:sldMk cId="590724948" sldId="1611"/>
            <ac:cxnSpMk id="34" creationId="{3111A149-B35A-34BA-09DC-C31875CEF80A}"/>
          </ac:cxnSpMkLst>
        </pc:cxnChg>
        <pc:cxnChg chg="mod">
          <ac:chgData name="Daniel Khashabi" userId="62390808-c838-45e6-be59-d6fd0d208bc8" providerId="ADAL" clId="{CD8236EF-55DE-7142-A34A-4E98C8A634D1}" dt="2022-09-01T01:37:19.035" v="15150" actId="1036"/>
          <ac:cxnSpMkLst>
            <pc:docMk/>
            <pc:sldMk cId="590724948" sldId="1611"/>
            <ac:cxnSpMk id="35" creationId="{2D226FC3-BB22-43B8-8CF8-EC37282B7E55}"/>
          </ac:cxnSpMkLst>
        </pc:cxnChg>
        <pc:cxnChg chg="mod">
          <ac:chgData name="Daniel Khashabi" userId="62390808-c838-45e6-be59-d6fd0d208bc8" providerId="ADAL" clId="{CD8236EF-55DE-7142-A34A-4E98C8A634D1}" dt="2022-09-01T01:37:19.035" v="15150" actId="1036"/>
          <ac:cxnSpMkLst>
            <pc:docMk/>
            <pc:sldMk cId="590724948" sldId="1611"/>
            <ac:cxnSpMk id="36" creationId="{EBB458D5-F4FD-CA9E-6B2B-CD9F0500A77E}"/>
          </ac:cxnSpMkLst>
        </pc:cxnChg>
        <pc:cxnChg chg="mod">
          <ac:chgData name="Daniel Khashabi" userId="62390808-c838-45e6-be59-d6fd0d208bc8" providerId="ADAL" clId="{CD8236EF-55DE-7142-A34A-4E98C8A634D1}" dt="2022-09-01T01:37:19.035" v="15150" actId="1036"/>
          <ac:cxnSpMkLst>
            <pc:docMk/>
            <pc:sldMk cId="590724948" sldId="1611"/>
            <ac:cxnSpMk id="45" creationId="{82509C50-F15D-5FF6-A48C-B692530660FA}"/>
          </ac:cxnSpMkLst>
        </pc:cxnChg>
        <pc:cxnChg chg="mod">
          <ac:chgData name="Daniel Khashabi" userId="62390808-c838-45e6-be59-d6fd0d208bc8" providerId="ADAL" clId="{CD8236EF-55DE-7142-A34A-4E98C8A634D1}" dt="2022-09-01T01:37:19.035" v="15150" actId="1036"/>
          <ac:cxnSpMkLst>
            <pc:docMk/>
            <pc:sldMk cId="590724948" sldId="1611"/>
            <ac:cxnSpMk id="46" creationId="{7876D536-6194-F39F-3426-99C5E3E6E56C}"/>
          </ac:cxnSpMkLst>
        </pc:cxnChg>
        <pc:cxnChg chg="mod">
          <ac:chgData name="Daniel Khashabi" userId="62390808-c838-45e6-be59-d6fd0d208bc8" providerId="ADAL" clId="{CD8236EF-55DE-7142-A34A-4E98C8A634D1}" dt="2022-09-01T01:37:19.035" v="15150" actId="1036"/>
          <ac:cxnSpMkLst>
            <pc:docMk/>
            <pc:sldMk cId="590724948" sldId="1611"/>
            <ac:cxnSpMk id="47" creationId="{E05E8CCC-6FCC-53BA-7B47-6C4D7F594AA0}"/>
          </ac:cxnSpMkLst>
        </pc:cxnChg>
        <pc:cxnChg chg="mod">
          <ac:chgData name="Daniel Khashabi" userId="62390808-c838-45e6-be59-d6fd0d208bc8" providerId="ADAL" clId="{CD8236EF-55DE-7142-A34A-4E98C8A634D1}" dt="2022-09-01T01:37:19.035" v="15150" actId="1036"/>
          <ac:cxnSpMkLst>
            <pc:docMk/>
            <pc:sldMk cId="590724948" sldId="1611"/>
            <ac:cxnSpMk id="48" creationId="{E87C9141-9225-836D-1733-BC254678777B}"/>
          </ac:cxnSpMkLst>
        </pc:cxnChg>
        <pc:cxnChg chg="add mod">
          <ac:chgData name="Daniel Khashabi" userId="62390808-c838-45e6-be59-d6fd0d208bc8" providerId="ADAL" clId="{CD8236EF-55DE-7142-A34A-4E98C8A634D1}" dt="2022-09-01T01:37:19.035" v="15150" actId="1036"/>
          <ac:cxnSpMkLst>
            <pc:docMk/>
            <pc:sldMk cId="590724948" sldId="1611"/>
            <ac:cxnSpMk id="57" creationId="{A964AC22-358F-952E-CD85-430F88D68B59}"/>
          </ac:cxnSpMkLst>
        </pc:cxnChg>
        <pc:cxnChg chg="add mod">
          <ac:chgData name="Daniel Khashabi" userId="62390808-c838-45e6-be59-d6fd0d208bc8" providerId="ADAL" clId="{CD8236EF-55DE-7142-A34A-4E98C8A634D1}" dt="2022-09-01T01:37:19.035" v="15150" actId="1036"/>
          <ac:cxnSpMkLst>
            <pc:docMk/>
            <pc:sldMk cId="590724948" sldId="1611"/>
            <ac:cxnSpMk id="58" creationId="{45E4EC60-E872-74B3-C653-59C6F69E70B0}"/>
          </ac:cxnSpMkLst>
        </pc:cxnChg>
        <pc:cxnChg chg="add mod">
          <ac:chgData name="Daniel Khashabi" userId="62390808-c838-45e6-be59-d6fd0d208bc8" providerId="ADAL" clId="{CD8236EF-55DE-7142-A34A-4E98C8A634D1}" dt="2022-09-01T01:37:19.035" v="15150" actId="1036"/>
          <ac:cxnSpMkLst>
            <pc:docMk/>
            <pc:sldMk cId="590724948" sldId="1611"/>
            <ac:cxnSpMk id="59" creationId="{03C9A3A2-1D42-7275-5339-682E9E89BD83}"/>
          </ac:cxnSpMkLst>
        </pc:cxnChg>
        <pc:cxnChg chg="add mod">
          <ac:chgData name="Daniel Khashabi" userId="62390808-c838-45e6-be59-d6fd0d208bc8" providerId="ADAL" clId="{CD8236EF-55DE-7142-A34A-4E98C8A634D1}" dt="2022-09-01T01:37:19.035" v="15150" actId="1036"/>
          <ac:cxnSpMkLst>
            <pc:docMk/>
            <pc:sldMk cId="590724948" sldId="1611"/>
            <ac:cxnSpMk id="66" creationId="{DD3CE235-B6FE-8B0C-D736-604259F259F1}"/>
          </ac:cxnSpMkLst>
        </pc:cxnChg>
        <pc:cxnChg chg="add mod">
          <ac:chgData name="Daniel Khashabi" userId="62390808-c838-45e6-be59-d6fd0d208bc8" providerId="ADAL" clId="{CD8236EF-55DE-7142-A34A-4E98C8A634D1}" dt="2022-09-01T01:37:19.035" v="15150" actId="1036"/>
          <ac:cxnSpMkLst>
            <pc:docMk/>
            <pc:sldMk cId="590724948" sldId="1611"/>
            <ac:cxnSpMk id="67" creationId="{8370720C-1B3C-C240-CB98-80894D6A916A}"/>
          </ac:cxnSpMkLst>
        </pc:cxnChg>
        <pc:cxnChg chg="add mod">
          <ac:chgData name="Daniel Khashabi" userId="62390808-c838-45e6-be59-d6fd0d208bc8" providerId="ADAL" clId="{CD8236EF-55DE-7142-A34A-4E98C8A634D1}" dt="2022-09-01T01:37:19.035" v="15150" actId="1036"/>
          <ac:cxnSpMkLst>
            <pc:docMk/>
            <pc:sldMk cId="590724948" sldId="1611"/>
            <ac:cxnSpMk id="68" creationId="{71B0D39B-9672-D347-D2E8-1A4DC9AE7726}"/>
          </ac:cxnSpMkLst>
        </pc:cxnChg>
        <pc:cxnChg chg="add mod">
          <ac:chgData name="Daniel Khashabi" userId="62390808-c838-45e6-be59-d6fd0d208bc8" providerId="ADAL" clId="{CD8236EF-55DE-7142-A34A-4E98C8A634D1}" dt="2022-09-01T05:17:29.990" v="20614" actId="1037"/>
          <ac:cxnSpMkLst>
            <pc:docMk/>
            <pc:sldMk cId="590724948" sldId="1611"/>
            <ac:cxnSpMk id="69" creationId="{F0C18AC2-AEF7-126F-9E83-AEF5FE18F5B9}"/>
          </ac:cxnSpMkLst>
        </pc:cxnChg>
        <pc:cxnChg chg="add del mod">
          <ac:chgData name="Daniel Khashabi" userId="62390808-c838-45e6-be59-d6fd0d208bc8" providerId="ADAL" clId="{CD8236EF-55DE-7142-A34A-4E98C8A634D1}" dt="2022-09-01T01:40:20.403" v="15303" actId="478"/>
          <ac:cxnSpMkLst>
            <pc:docMk/>
            <pc:sldMk cId="590724948" sldId="1611"/>
            <ac:cxnSpMk id="81" creationId="{C5CC8060-6F70-F92E-31C6-26F63C85F38B}"/>
          </ac:cxnSpMkLst>
        </pc:cxnChg>
      </pc:sldChg>
      <pc:sldChg chg="addSp delSp modSp add mod modTransition delAnim modAnim">
        <pc:chgData name="Daniel Khashabi" userId="62390808-c838-45e6-be59-d6fd0d208bc8" providerId="ADAL" clId="{CD8236EF-55DE-7142-A34A-4E98C8A634D1}" dt="2022-09-01T16:29:59.536" v="23154"/>
        <pc:sldMkLst>
          <pc:docMk/>
          <pc:sldMk cId="3169511776" sldId="1612"/>
        </pc:sldMkLst>
        <pc:spChg chg="mod">
          <ac:chgData name="Daniel Khashabi" userId="62390808-c838-45e6-be59-d6fd0d208bc8" providerId="ADAL" clId="{CD8236EF-55DE-7142-A34A-4E98C8A634D1}" dt="2022-09-01T05:33:20.403" v="21043"/>
          <ac:spMkLst>
            <pc:docMk/>
            <pc:sldMk cId="3169511776" sldId="1612"/>
            <ac:spMk id="4" creationId="{66E47F1C-C79A-1486-8DC5-943653E554A8}"/>
          </ac:spMkLst>
        </pc:spChg>
        <pc:spChg chg="mod">
          <ac:chgData name="Daniel Khashabi" userId="62390808-c838-45e6-be59-d6fd0d208bc8" providerId="ADAL" clId="{CD8236EF-55DE-7142-A34A-4E98C8A634D1}" dt="2022-09-01T01:41:16.125" v="15356" actId="1036"/>
          <ac:spMkLst>
            <pc:docMk/>
            <pc:sldMk cId="3169511776" sldId="1612"/>
            <ac:spMk id="5" creationId="{0996E6CE-4CCF-813C-64B9-448830884C29}"/>
          </ac:spMkLst>
        </pc:spChg>
        <pc:spChg chg="mod">
          <ac:chgData name="Daniel Khashabi" userId="62390808-c838-45e6-be59-d6fd0d208bc8" providerId="ADAL" clId="{CD8236EF-55DE-7142-A34A-4E98C8A634D1}" dt="2022-09-01T05:33:20.403" v="21043"/>
          <ac:spMkLst>
            <pc:docMk/>
            <pc:sldMk cId="3169511776" sldId="1612"/>
            <ac:spMk id="6" creationId="{2A0C8778-88E2-0944-059D-85BDD5C6A549}"/>
          </ac:spMkLst>
        </pc:spChg>
        <pc:spChg chg="mod">
          <ac:chgData name="Daniel Khashabi" userId="62390808-c838-45e6-be59-d6fd0d208bc8" providerId="ADAL" clId="{CD8236EF-55DE-7142-A34A-4E98C8A634D1}" dt="2022-09-01T01:41:16.125" v="15356" actId="1036"/>
          <ac:spMkLst>
            <pc:docMk/>
            <pc:sldMk cId="3169511776" sldId="1612"/>
            <ac:spMk id="7" creationId="{39461898-4387-EFE2-19F6-A757A28673A6}"/>
          </ac:spMkLst>
        </pc:spChg>
        <pc:spChg chg="mod">
          <ac:chgData name="Daniel Khashabi" userId="62390808-c838-45e6-be59-d6fd0d208bc8" providerId="ADAL" clId="{CD8236EF-55DE-7142-A34A-4E98C8A634D1}" dt="2022-09-01T05:33:20.403" v="21043"/>
          <ac:spMkLst>
            <pc:docMk/>
            <pc:sldMk cId="3169511776" sldId="1612"/>
            <ac:spMk id="8" creationId="{74E461D6-5837-F3B3-A53F-073118A3B85D}"/>
          </ac:spMkLst>
        </pc:spChg>
        <pc:spChg chg="mod">
          <ac:chgData name="Daniel Khashabi" userId="62390808-c838-45e6-be59-d6fd0d208bc8" providerId="ADAL" clId="{CD8236EF-55DE-7142-A34A-4E98C8A634D1}" dt="2022-09-01T01:41:16.125" v="15356" actId="1036"/>
          <ac:spMkLst>
            <pc:docMk/>
            <pc:sldMk cId="3169511776" sldId="1612"/>
            <ac:spMk id="9" creationId="{E215B509-F27A-53AD-A522-91F3073342BE}"/>
          </ac:spMkLst>
        </pc:spChg>
        <pc:spChg chg="mod">
          <ac:chgData name="Daniel Khashabi" userId="62390808-c838-45e6-be59-d6fd0d208bc8" providerId="ADAL" clId="{CD8236EF-55DE-7142-A34A-4E98C8A634D1}" dt="2022-09-01T05:33:20.403" v="21043"/>
          <ac:spMkLst>
            <pc:docMk/>
            <pc:sldMk cId="3169511776" sldId="1612"/>
            <ac:spMk id="10" creationId="{91BA1FD3-B7AA-33CC-60EC-5D9F502D3C1C}"/>
          </ac:spMkLst>
        </pc:spChg>
        <pc:spChg chg="mod">
          <ac:chgData name="Daniel Khashabi" userId="62390808-c838-45e6-be59-d6fd0d208bc8" providerId="ADAL" clId="{CD8236EF-55DE-7142-A34A-4E98C8A634D1}" dt="2022-09-01T05:33:20.403" v="21043"/>
          <ac:spMkLst>
            <pc:docMk/>
            <pc:sldMk cId="3169511776" sldId="1612"/>
            <ac:spMk id="15" creationId="{6D2400EA-94C6-D025-290F-D884FB0CE89D}"/>
          </ac:spMkLst>
        </pc:spChg>
        <pc:spChg chg="mod">
          <ac:chgData name="Daniel Khashabi" userId="62390808-c838-45e6-be59-d6fd0d208bc8" providerId="ADAL" clId="{CD8236EF-55DE-7142-A34A-4E98C8A634D1}" dt="2022-09-01T01:41:16.125" v="15356" actId="1036"/>
          <ac:spMkLst>
            <pc:docMk/>
            <pc:sldMk cId="3169511776" sldId="1612"/>
            <ac:spMk id="16" creationId="{A1D1865A-2018-7972-784B-DA6392D6D18C}"/>
          </ac:spMkLst>
        </pc:spChg>
        <pc:spChg chg="mod">
          <ac:chgData name="Daniel Khashabi" userId="62390808-c838-45e6-be59-d6fd0d208bc8" providerId="ADAL" clId="{CD8236EF-55DE-7142-A34A-4E98C8A634D1}" dt="2022-09-01T01:41:16.125" v="15356" actId="1036"/>
          <ac:spMkLst>
            <pc:docMk/>
            <pc:sldMk cId="3169511776" sldId="1612"/>
            <ac:spMk id="17" creationId="{851D2A31-C799-3D94-6D28-A70CAD429C3F}"/>
          </ac:spMkLst>
        </pc:spChg>
        <pc:spChg chg="mod">
          <ac:chgData name="Daniel Khashabi" userId="62390808-c838-45e6-be59-d6fd0d208bc8" providerId="ADAL" clId="{CD8236EF-55DE-7142-A34A-4E98C8A634D1}" dt="2022-09-01T05:33:20.403" v="21043"/>
          <ac:spMkLst>
            <pc:docMk/>
            <pc:sldMk cId="3169511776" sldId="1612"/>
            <ac:spMk id="18" creationId="{CC8B955F-53CA-0B24-ADC9-4BA802D38646}"/>
          </ac:spMkLst>
        </pc:spChg>
        <pc:spChg chg="mod">
          <ac:chgData name="Daniel Khashabi" userId="62390808-c838-45e6-be59-d6fd0d208bc8" providerId="ADAL" clId="{CD8236EF-55DE-7142-A34A-4E98C8A634D1}" dt="2022-09-01T01:41:16.125" v="15356" actId="1036"/>
          <ac:spMkLst>
            <pc:docMk/>
            <pc:sldMk cId="3169511776" sldId="1612"/>
            <ac:spMk id="19" creationId="{F7221F2C-E3CF-EC78-9713-4B5DF570BE14}"/>
          </ac:spMkLst>
        </pc:spChg>
        <pc:spChg chg="mod">
          <ac:chgData name="Daniel Khashabi" userId="62390808-c838-45e6-be59-d6fd0d208bc8" providerId="ADAL" clId="{CD8236EF-55DE-7142-A34A-4E98C8A634D1}" dt="2022-09-01T05:33:20.403" v="21043"/>
          <ac:spMkLst>
            <pc:docMk/>
            <pc:sldMk cId="3169511776" sldId="1612"/>
            <ac:spMk id="20" creationId="{BBF4471C-92E2-A432-1CAB-6A09449A9E19}"/>
          </ac:spMkLst>
        </pc:spChg>
        <pc:spChg chg="mod">
          <ac:chgData name="Daniel Khashabi" userId="62390808-c838-45e6-be59-d6fd0d208bc8" providerId="ADAL" clId="{CD8236EF-55DE-7142-A34A-4E98C8A634D1}" dt="2022-09-01T01:41:16.125" v="15356" actId="1036"/>
          <ac:spMkLst>
            <pc:docMk/>
            <pc:sldMk cId="3169511776" sldId="1612"/>
            <ac:spMk id="21" creationId="{905055E4-9398-4054-F9A4-DCAF202673D1}"/>
          </ac:spMkLst>
        </pc:spChg>
        <pc:spChg chg="mod">
          <ac:chgData name="Daniel Khashabi" userId="62390808-c838-45e6-be59-d6fd0d208bc8" providerId="ADAL" clId="{CD8236EF-55DE-7142-A34A-4E98C8A634D1}" dt="2022-09-01T05:33:20.403" v="21043"/>
          <ac:spMkLst>
            <pc:docMk/>
            <pc:sldMk cId="3169511776" sldId="1612"/>
            <ac:spMk id="22" creationId="{5F41F5D6-5AC0-E165-48FC-D590E73F1357}"/>
          </ac:spMkLst>
        </pc:spChg>
        <pc:spChg chg="mod">
          <ac:chgData name="Daniel Khashabi" userId="62390808-c838-45e6-be59-d6fd0d208bc8" providerId="ADAL" clId="{CD8236EF-55DE-7142-A34A-4E98C8A634D1}" dt="2022-09-01T01:41:16.125" v="15356" actId="1036"/>
          <ac:spMkLst>
            <pc:docMk/>
            <pc:sldMk cId="3169511776" sldId="1612"/>
            <ac:spMk id="25" creationId="{4F6FC934-D1B8-1707-6387-EECD02D5F991}"/>
          </ac:spMkLst>
        </pc:spChg>
        <pc:spChg chg="mod">
          <ac:chgData name="Daniel Khashabi" userId="62390808-c838-45e6-be59-d6fd0d208bc8" providerId="ADAL" clId="{CD8236EF-55DE-7142-A34A-4E98C8A634D1}" dt="2022-09-01T05:33:20.403" v="21043"/>
          <ac:spMkLst>
            <pc:docMk/>
            <pc:sldMk cId="3169511776" sldId="1612"/>
            <ac:spMk id="26" creationId="{082B7E43-F6AA-F2C8-6C31-C60686B3E19E}"/>
          </ac:spMkLst>
        </pc:spChg>
        <pc:spChg chg="mod">
          <ac:chgData name="Daniel Khashabi" userId="62390808-c838-45e6-be59-d6fd0d208bc8" providerId="ADAL" clId="{CD8236EF-55DE-7142-A34A-4E98C8A634D1}" dt="2022-09-01T01:41:16.125" v="15356" actId="1036"/>
          <ac:spMkLst>
            <pc:docMk/>
            <pc:sldMk cId="3169511776" sldId="1612"/>
            <ac:spMk id="27" creationId="{019C1802-AB76-2BB1-7CB7-AFC5A93C3371}"/>
          </ac:spMkLst>
        </pc:spChg>
        <pc:spChg chg="mod">
          <ac:chgData name="Daniel Khashabi" userId="62390808-c838-45e6-be59-d6fd0d208bc8" providerId="ADAL" clId="{CD8236EF-55DE-7142-A34A-4E98C8A634D1}" dt="2022-09-01T05:33:20.403" v="21043"/>
          <ac:spMkLst>
            <pc:docMk/>
            <pc:sldMk cId="3169511776" sldId="1612"/>
            <ac:spMk id="28" creationId="{1503E800-03F6-F0C7-19EB-098227C7B1E7}"/>
          </ac:spMkLst>
        </pc:spChg>
        <pc:spChg chg="mod">
          <ac:chgData name="Daniel Khashabi" userId="62390808-c838-45e6-be59-d6fd0d208bc8" providerId="ADAL" clId="{CD8236EF-55DE-7142-A34A-4E98C8A634D1}" dt="2022-09-01T01:41:16.125" v="15356" actId="1036"/>
          <ac:spMkLst>
            <pc:docMk/>
            <pc:sldMk cId="3169511776" sldId="1612"/>
            <ac:spMk id="29" creationId="{B7D58CA8-E1B2-BA35-0B8D-4B31986D64F8}"/>
          </ac:spMkLst>
        </pc:spChg>
        <pc:spChg chg="mod">
          <ac:chgData name="Daniel Khashabi" userId="62390808-c838-45e6-be59-d6fd0d208bc8" providerId="ADAL" clId="{CD8236EF-55DE-7142-A34A-4E98C8A634D1}" dt="2022-09-01T05:33:20.403" v="21043"/>
          <ac:spMkLst>
            <pc:docMk/>
            <pc:sldMk cId="3169511776" sldId="1612"/>
            <ac:spMk id="30" creationId="{9DBC8D66-39AD-808B-8BFC-CBB1558018AB}"/>
          </ac:spMkLst>
        </pc:spChg>
        <pc:spChg chg="mod">
          <ac:chgData name="Daniel Khashabi" userId="62390808-c838-45e6-be59-d6fd0d208bc8" providerId="ADAL" clId="{CD8236EF-55DE-7142-A34A-4E98C8A634D1}" dt="2022-09-01T05:33:20.403" v="21043"/>
          <ac:spMkLst>
            <pc:docMk/>
            <pc:sldMk cId="3169511776" sldId="1612"/>
            <ac:spMk id="37" creationId="{27FD3151-EC6F-D61B-FDC1-F6EF65C6E5F3}"/>
          </ac:spMkLst>
        </pc:spChg>
        <pc:spChg chg="mod">
          <ac:chgData name="Daniel Khashabi" userId="62390808-c838-45e6-be59-d6fd0d208bc8" providerId="ADAL" clId="{CD8236EF-55DE-7142-A34A-4E98C8A634D1}" dt="2022-09-01T01:41:16.125" v="15356" actId="1036"/>
          <ac:spMkLst>
            <pc:docMk/>
            <pc:sldMk cId="3169511776" sldId="1612"/>
            <ac:spMk id="38" creationId="{252A91A1-CCEE-D3E1-81E6-7361ED46B8B4}"/>
          </ac:spMkLst>
        </pc:spChg>
        <pc:spChg chg="mod">
          <ac:chgData name="Daniel Khashabi" userId="62390808-c838-45e6-be59-d6fd0d208bc8" providerId="ADAL" clId="{CD8236EF-55DE-7142-A34A-4E98C8A634D1}" dt="2022-09-01T01:41:16.125" v="15356" actId="1036"/>
          <ac:spMkLst>
            <pc:docMk/>
            <pc:sldMk cId="3169511776" sldId="1612"/>
            <ac:spMk id="39" creationId="{D8919D0B-03F6-75D2-67CE-700430048D0B}"/>
          </ac:spMkLst>
        </pc:spChg>
        <pc:spChg chg="mod">
          <ac:chgData name="Daniel Khashabi" userId="62390808-c838-45e6-be59-d6fd0d208bc8" providerId="ADAL" clId="{CD8236EF-55DE-7142-A34A-4E98C8A634D1}" dt="2022-09-01T05:33:20.403" v="21043"/>
          <ac:spMkLst>
            <pc:docMk/>
            <pc:sldMk cId="3169511776" sldId="1612"/>
            <ac:spMk id="40" creationId="{6EDAFD65-0267-8B63-C7D5-2DC5FB31B6F6}"/>
          </ac:spMkLst>
        </pc:spChg>
        <pc:spChg chg="mod">
          <ac:chgData name="Daniel Khashabi" userId="62390808-c838-45e6-be59-d6fd0d208bc8" providerId="ADAL" clId="{CD8236EF-55DE-7142-A34A-4E98C8A634D1}" dt="2022-09-01T01:41:16.125" v="15356" actId="1036"/>
          <ac:spMkLst>
            <pc:docMk/>
            <pc:sldMk cId="3169511776" sldId="1612"/>
            <ac:spMk id="41" creationId="{04BC61B6-BC9E-F8A3-C260-69462BEC6E18}"/>
          </ac:spMkLst>
        </pc:spChg>
        <pc:spChg chg="mod">
          <ac:chgData name="Daniel Khashabi" userId="62390808-c838-45e6-be59-d6fd0d208bc8" providerId="ADAL" clId="{CD8236EF-55DE-7142-A34A-4E98C8A634D1}" dt="2022-09-01T05:33:20.403" v="21043"/>
          <ac:spMkLst>
            <pc:docMk/>
            <pc:sldMk cId="3169511776" sldId="1612"/>
            <ac:spMk id="42" creationId="{9FCD99F5-C896-9DB4-024D-4E079E521DFC}"/>
          </ac:spMkLst>
        </pc:spChg>
        <pc:spChg chg="mod">
          <ac:chgData name="Daniel Khashabi" userId="62390808-c838-45e6-be59-d6fd0d208bc8" providerId="ADAL" clId="{CD8236EF-55DE-7142-A34A-4E98C8A634D1}" dt="2022-09-01T01:41:16.125" v="15356" actId="1036"/>
          <ac:spMkLst>
            <pc:docMk/>
            <pc:sldMk cId="3169511776" sldId="1612"/>
            <ac:spMk id="43" creationId="{8D029C79-5F2B-030D-5A58-E4A2E6A35E16}"/>
          </ac:spMkLst>
        </pc:spChg>
        <pc:spChg chg="mod">
          <ac:chgData name="Daniel Khashabi" userId="62390808-c838-45e6-be59-d6fd0d208bc8" providerId="ADAL" clId="{CD8236EF-55DE-7142-A34A-4E98C8A634D1}" dt="2022-09-01T05:33:20.403" v="21043"/>
          <ac:spMkLst>
            <pc:docMk/>
            <pc:sldMk cId="3169511776" sldId="1612"/>
            <ac:spMk id="44" creationId="{748C98E8-FBB9-C66C-5271-6685E2C5FB0D}"/>
          </ac:spMkLst>
        </pc:spChg>
        <pc:spChg chg="mod">
          <ac:chgData name="Daniel Khashabi" userId="62390808-c838-45e6-be59-d6fd0d208bc8" providerId="ADAL" clId="{CD8236EF-55DE-7142-A34A-4E98C8A634D1}" dt="2022-09-01T05:33:20.403" v="21043"/>
          <ac:spMkLst>
            <pc:docMk/>
            <pc:sldMk cId="3169511776" sldId="1612"/>
            <ac:spMk id="49" creationId="{A46EBD32-73FD-F055-706F-4F51AF97868B}"/>
          </ac:spMkLst>
        </pc:spChg>
        <pc:spChg chg="mod">
          <ac:chgData name="Daniel Khashabi" userId="62390808-c838-45e6-be59-d6fd0d208bc8" providerId="ADAL" clId="{CD8236EF-55DE-7142-A34A-4E98C8A634D1}" dt="2022-09-01T01:41:16.125" v="15356" actId="1036"/>
          <ac:spMkLst>
            <pc:docMk/>
            <pc:sldMk cId="3169511776" sldId="1612"/>
            <ac:spMk id="50" creationId="{4D79DD58-2134-ADAE-6AEF-A5E1905F8088}"/>
          </ac:spMkLst>
        </pc:spChg>
        <pc:spChg chg="add mod">
          <ac:chgData name="Daniel Khashabi" userId="62390808-c838-45e6-be59-d6fd0d208bc8" providerId="ADAL" clId="{CD8236EF-55DE-7142-A34A-4E98C8A634D1}" dt="2022-09-01T16:29:59.536" v="23154"/>
          <ac:spMkLst>
            <pc:docMk/>
            <pc:sldMk cId="3169511776" sldId="1612"/>
            <ac:spMk id="51" creationId="{5751BECF-A130-5C11-8802-898107BEA07F}"/>
          </ac:spMkLst>
        </pc:spChg>
        <pc:spChg chg="del">
          <ac:chgData name="Daniel Khashabi" userId="62390808-c838-45e6-be59-d6fd0d208bc8" providerId="ADAL" clId="{CD8236EF-55DE-7142-A34A-4E98C8A634D1}" dt="2022-09-01T01:41:43.925" v="15373" actId="478"/>
          <ac:spMkLst>
            <pc:docMk/>
            <pc:sldMk cId="3169511776" sldId="1612"/>
            <ac:spMk id="51" creationId="{D196AE15-FA14-B580-7F77-A45935B1E778}"/>
          </ac:spMkLst>
        </pc:spChg>
        <pc:spChg chg="del">
          <ac:chgData name="Daniel Khashabi" userId="62390808-c838-45e6-be59-d6fd0d208bc8" providerId="ADAL" clId="{CD8236EF-55DE-7142-A34A-4E98C8A634D1}" dt="2022-09-01T01:41:43.925" v="15373" actId="478"/>
          <ac:spMkLst>
            <pc:docMk/>
            <pc:sldMk cId="3169511776" sldId="1612"/>
            <ac:spMk id="52" creationId="{20FF98EF-A3A5-E343-C04E-B76A477536BC}"/>
          </ac:spMkLst>
        </pc:spChg>
        <pc:spChg chg="del">
          <ac:chgData name="Daniel Khashabi" userId="62390808-c838-45e6-be59-d6fd0d208bc8" providerId="ADAL" clId="{CD8236EF-55DE-7142-A34A-4E98C8A634D1}" dt="2022-09-01T01:41:43.925" v="15373" actId="478"/>
          <ac:spMkLst>
            <pc:docMk/>
            <pc:sldMk cId="3169511776" sldId="1612"/>
            <ac:spMk id="53" creationId="{DB23E254-4F73-72D7-5F0A-9F2C123DDB18}"/>
          </ac:spMkLst>
        </pc:spChg>
        <pc:spChg chg="mod">
          <ac:chgData name="Daniel Khashabi" userId="62390808-c838-45e6-be59-d6fd0d208bc8" providerId="ADAL" clId="{CD8236EF-55DE-7142-A34A-4E98C8A634D1}" dt="2022-09-01T05:33:20.403" v="21043"/>
          <ac:spMkLst>
            <pc:docMk/>
            <pc:sldMk cId="3169511776" sldId="1612"/>
            <ac:spMk id="60" creationId="{594A1929-FCFD-4119-F59F-07430367B6A8}"/>
          </ac:spMkLst>
        </pc:spChg>
        <pc:spChg chg="mod">
          <ac:chgData name="Daniel Khashabi" userId="62390808-c838-45e6-be59-d6fd0d208bc8" providerId="ADAL" clId="{CD8236EF-55DE-7142-A34A-4E98C8A634D1}" dt="2022-09-01T01:41:16.125" v="15356" actId="1036"/>
          <ac:spMkLst>
            <pc:docMk/>
            <pc:sldMk cId="3169511776" sldId="1612"/>
            <ac:spMk id="61" creationId="{0674880C-667E-1E98-D6F7-F1C6EBFA7453}"/>
          </ac:spMkLst>
        </pc:spChg>
        <pc:spChg chg="mod">
          <ac:chgData name="Daniel Khashabi" userId="62390808-c838-45e6-be59-d6fd0d208bc8" providerId="ADAL" clId="{CD8236EF-55DE-7142-A34A-4E98C8A634D1}" dt="2022-09-01T05:33:20.403" v="21043"/>
          <ac:spMkLst>
            <pc:docMk/>
            <pc:sldMk cId="3169511776" sldId="1612"/>
            <ac:spMk id="62" creationId="{0B1A8DB0-57D9-5A4A-3B6E-2BB2BCF0C56D}"/>
          </ac:spMkLst>
        </pc:spChg>
        <pc:spChg chg="mod">
          <ac:chgData name="Daniel Khashabi" userId="62390808-c838-45e6-be59-d6fd0d208bc8" providerId="ADAL" clId="{CD8236EF-55DE-7142-A34A-4E98C8A634D1}" dt="2022-09-01T01:41:16.125" v="15356" actId="1036"/>
          <ac:spMkLst>
            <pc:docMk/>
            <pc:sldMk cId="3169511776" sldId="1612"/>
            <ac:spMk id="63" creationId="{53052C9F-30AB-DCD7-6802-F10392EFA663}"/>
          </ac:spMkLst>
        </pc:spChg>
        <pc:spChg chg="mod">
          <ac:chgData name="Daniel Khashabi" userId="62390808-c838-45e6-be59-d6fd0d208bc8" providerId="ADAL" clId="{CD8236EF-55DE-7142-A34A-4E98C8A634D1}" dt="2022-09-01T01:41:16.125" v="15356" actId="1036"/>
          <ac:spMkLst>
            <pc:docMk/>
            <pc:sldMk cId="3169511776" sldId="1612"/>
            <ac:spMk id="64" creationId="{06AC2E08-CA5A-4B42-69CB-12C009C8481B}"/>
          </ac:spMkLst>
        </pc:spChg>
        <pc:spChg chg="mod">
          <ac:chgData name="Daniel Khashabi" userId="62390808-c838-45e6-be59-d6fd0d208bc8" providerId="ADAL" clId="{CD8236EF-55DE-7142-A34A-4E98C8A634D1}" dt="2022-09-01T01:41:16.125" v="15356" actId="1036"/>
          <ac:spMkLst>
            <pc:docMk/>
            <pc:sldMk cId="3169511776" sldId="1612"/>
            <ac:spMk id="65" creationId="{090BA7A6-12CB-8FC4-1962-4237260C4A22}"/>
          </ac:spMkLst>
        </pc:spChg>
        <pc:spChg chg="mod">
          <ac:chgData name="Daniel Khashabi" userId="62390808-c838-45e6-be59-d6fd0d208bc8" providerId="ADAL" clId="{CD8236EF-55DE-7142-A34A-4E98C8A634D1}" dt="2022-09-01T05:33:20.403" v="21043"/>
          <ac:spMkLst>
            <pc:docMk/>
            <pc:sldMk cId="3169511776" sldId="1612"/>
            <ac:spMk id="70" creationId="{F8B30533-4510-FCE5-B2C9-9BE083838BE5}"/>
          </ac:spMkLst>
        </pc:spChg>
        <pc:spChg chg="mod">
          <ac:chgData name="Daniel Khashabi" userId="62390808-c838-45e6-be59-d6fd0d208bc8" providerId="ADAL" clId="{CD8236EF-55DE-7142-A34A-4E98C8A634D1}" dt="2022-09-01T05:33:20.403" v="21043"/>
          <ac:spMkLst>
            <pc:docMk/>
            <pc:sldMk cId="3169511776" sldId="1612"/>
            <ac:spMk id="71" creationId="{1539C76B-D283-179F-B27F-6B0BC334DDDB}"/>
          </ac:spMkLst>
        </pc:spChg>
        <pc:spChg chg="mod">
          <ac:chgData name="Daniel Khashabi" userId="62390808-c838-45e6-be59-d6fd0d208bc8" providerId="ADAL" clId="{CD8236EF-55DE-7142-A34A-4E98C8A634D1}" dt="2022-09-01T05:33:20.403" v="21043"/>
          <ac:spMkLst>
            <pc:docMk/>
            <pc:sldMk cId="3169511776" sldId="1612"/>
            <ac:spMk id="72" creationId="{6198D14A-B413-4D74-2253-B13CCCE0616C}"/>
          </ac:spMkLst>
        </pc:spChg>
        <pc:spChg chg="add mod">
          <ac:chgData name="Daniel Khashabi" userId="62390808-c838-45e6-be59-d6fd0d208bc8" providerId="ADAL" clId="{CD8236EF-55DE-7142-A34A-4E98C8A634D1}" dt="2022-09-01T01:41:50.792" v="15380" actId="20577"/>
          <ac:spMkLst>
            <pc:docMk/>
            <pc:sldMk cId="3169511776" sldId="1612"/>
            <ac:spMk id="73" creationId="{711D89AB-DE66-2B77-192B-DD226A7E3FC7}"/>
          </ac:spMkLst>
        </pc:spChg>
        <pc:spChg chg="mod">
          <ac:chgData name="Daniel Khashabi" userId="62390808-c838-45e6-be59-d6fd0d208bc8" providerId="ADAL" clId="{CD8236EF-55DE-7142-A34A-4E98C8A634D1}" dt="2022-09-01T05:33:20.403" v="21043"/>
          <ac:spMkLst>
            <pc:docMk/>
            <pc:sldMk cId="3169511776" sldId="1612"/>
            <ac:spMk id="74" creationId="{1162C052-9858-2BBA-884D-1F77AD757806}"/>
          </ac:spMkLst>
        </pc:spChg>
        <pc:spChg chg="del">
          <ac:chgData name="Daniel Khashabi" userId="62390808-c838-45e6-be59-d6fd0d208bc8" providerId="ADAL" clId="{CD8236EF-55DE-7142-A34A-4E98C8A634D1}" dt="2022-09-01T01:41:03.876" v="15308" actId="478"/>
          <ac:spMkLst>
            <pc:docMk/>
            <pc:sldMk cId="3169511776" sldId="1612"/>
            <ac:spMk id="75" creationId="{41F57A2F-70C1-70F7-C14F-E523CD8D7FDA}"/>
          </ac:spMkLst>
        </pc:spChg>
        <pc:spChg chg="add mod">
          <ac:chgData name="Daniel Khashabi" userId="62390808-c838-45e6-be59-d6fd0d208bc8" providerId="ADAL" clId="{CD8236EF-55DE-7142-A34A-4E98C8A634D1}" dt="2022-09-01T05:33:20.403" v="21043"/>
          <ac:spMkLst>
            <pc:docMk/>
            <pc:sldMk cId="3169511776" sldId="1612"/>
            <ac:spMk id="76" creationId="{F6D10EC4-98AD-4E80-607E-F293C2ACF9D1}"/>
          </ac:spMkLst>
        </pc:spChg>
        <pc:spChg chg="del">
          <ac:chgData name="Daniel Khashabi" userId="62390808-c838-45e6-be59-d6fd0d208bc8" providerId="ADAL" clId="{CD8236EF-55DE-7142-A34A-4E98C8A634D1}" dt="2022-09-01T01:41:03.876" v="15308" actId="478"/>
          <ac:spMkLst>
            <pc:docMk/>
            <pc:sldMk cId="3169511776" sldId="1612"/>
            <ac:spMk id="77" creationId="{B8F5CA2E-8038-0DE0-214B-E52178FC30F9}"/>
          </ac:spMkLst>
        </pc:spChg>
        <pc:spChg chg="del">
          <ac:chgData name="Daniel Khashabi" userId="62390808-c838-45e6-be59-d6fd0d208bc8" providerId="ADAL" clId="{CD8236EF-55DE-7142-A34A-4E98C8A634D1}" dt="2022-09-01T01:41:03.876" v="15308" actId="478"/>
          <ac:spMkLst>
            <pc:docMk/>
            <pc:sldMk cId="3169511776" sldId="1612"/>
            <ac:spMk id="78" creationId="{4421962E-9CC3-BCDC-097E-2A0CD6809D6D}"/>
          </ac:spMkLst>
        </pc:spChg>
        <pc:spChg chg="mod">
          <ac:chgData name="Daniel Khashabi" userId="62390808-c838-45e6-be59-d6fd0d208bc8" providerId="ADAL" clId="{CD8236EF-55DE-7142-A34A-4E98C8A634D1}" dt="2022-09-01T01:41:16.125" v="15356" actId="1036"/>
          <ac:spMkLst>
            <pc:docMk/>
            <pc:sldMk cId="3169511776" sldId="1612"/>
            <ac:spMk id="79" creationId="{C164FD82-46A0-85AF-6BC4-99DD0022BFDD}"/>
          </ac:spMkLst>
        </pc:spChg>
        <pc:spChg chg="add mod">
          <ac:chgData name="Daniel Khashabi" userId="62390808-c838-45e6-be59-d6fd0d208bc8" providerId="ADAL" clId="{CD8236EF-55DE-7142-A34A-4E98C8A634D1}" dt="2022-09-01T05:33:20.403" v="21043"/>
          <ac:spMkLst>
            <pc:docMk/>
            <pc:sldMk cId="3169511776" sldId="1612"/>
            <ac:spMk id="80" creationId="{1910C4F5-8206-ED07-6A9B-3B236A65148B}"/>
          </ac:spMkLst>
        </pc:spChg>
        <pc:spChg chg="add mod">
          <ac:chgData name="Daniel Khashabi" userId="62390808-c838-45e6-be59-d6fd0d208bc8" providerId="ADAL" clId="{CD8236EF-55DE-7142-A34A-4E98C8A634D1}" dt="2022-09-01T05:33:20.403" v="21043"/>
          <ac:spMkLst>
            <pc:docMk/>
            <pc:sldMk cId="3169511776" sldId="1612"/>
            <ac:spMk id="81" creationId="{BFCA7D9C-67E5-47A6-55CF-D45A35009F88}"/>
          </ac:spMkLst>
        </pc:spChg>
        <pc:spChg chg="add mod">
          <ac:chgData name="Daniel Khashabi" userId="62390808-c838-45e6-be59-d6fd0d208bc8" providerId="ADAL" clId="{CD8236EF-55DE-7142-A34A-4E98C8A634D1}" dt="2022-09-01T05:33:20.403" v="21043"/>
          <ac:spMkLst>
            <pc:docMk/>
            <pc:sldMk cId="3169511776" sldId="1612"/>
            <ac:spMk id="82" creationId="{566D775E-748E-C5E0-FC18-9065BE19C46B}"/>
          </ac:spMkLst>
        </pc:spChg>
        <pc:spChg chg="add mod">
          <ac:chgData name="Daniel Khashabi" userId="62390808-c838-45e6-be59-d6fd0d208bc8" providerId="ADAL" clId="{CD8236EF-55DE-7142-A34A-4E98C8A634D1}" dt="2022-09-01T05:33:20.403" v="21043"/>
          <ac:spMkLst>
            <pc:docMk/>
            <pc:sldMk cId="3169511776" sldId="1612"/>
            <ac:spMk id="83" creationId="{225716CA-EC32-9765-8761-81D9A056D5BF}"/>
          </ac:spMkLst>
        </pc:spChg>
        <pc:cxnChg chg="add mod">
          <ac:chgData name="Daniel Khashabi" userId="62390808-c838-45e6-be59-d6fd0d208bc8" providerId="ADAL" clId="{CD8236EF-55DE-7142-A34A-4E98C8A634D1}" dt="2022-09-01T01:41:39.151" v="15372" actId="1038"/>
          <ac:cxnSpMkLst>
            <pc:docMk/>
            <pc:sldMk cId="3169511776" sldId="1612"/>
            <ac:cxnSpMk id="2" creationId="{32C587A7-81C7-B4A5-D42A-0B3D8E1D4198}"/>
          </ac:cxnSpMkLst>
        </pc:cxnChg>
        <pc:cxnChg chg="mod">
          <ac:chgData name="Daniel Khashabi" userId="62390808-c838-45e6-be59-d6fd0d208bc8" providerId="ADAL" clId="{CD8236EF-55DE-7142-A34A-4E98C8A634D1}" dt="2022-09-01T01:41:16.125" v="15356" actId="1036"/>
          <ac:cxnSpMkLst>
            <pc:docMk/>
            <pc:sldMk cId="3169511776" sldId="1612"/>
            <ac:cxnSpMk id="3" creationId="{18ECC739-F67F-748B-A02D-51684570DDE9}"/>
          </ac:cxnSpMkLst>
        </pc:cxnChg>
        <pc:cxnChg chg="mod">
          <ac:chgData name="Daniel Khashabi" userId="62390808-c838-45e6-be59-d6fd0d208bc8" providerId="ADAL" clId="{CD8236EF-55DE-7142-A34A-4E98C8A634D1}" dt="2022-09-01T01:41:16.125" v="15356" actId="1036"/>
          <ac:cxnSpMkLst>
            <pc:docMk/>
            <pc:sldMk cId="3169511776" sldId="1612"/>
            <ac:cxnSpMk id="11" creationId="{EA56C0B8-537D-52B5-CB7B-10DFFACFCBCC}"/>
          </ac:cxnSpMkLst>
        </pc:cxnChg>
        <pc:cxnChg chg="mod">
          <ac:chgData name="Daniel Khashabi" userId="62390808-c838-45e6-be59-d6fd0d208bc8" providerId="ADAL" clId="{CD8236EF-55DE-7142-A34A-4E98C8A634D1}" dt="2022-09-01T01:41:16.125" v="15356" actId="1036"/>
          <ac:cxnSpMkLst>
            <pc:docMk/>
            <pc:sldMk cId="3169511776" sldId="1612"/>
            <ac:cxnSpMk id="12" creationId="{7A820E65-9B71-2037-91CD-78D182E95A2A}"/>
          </ac:cxnSpMkLst>
        </pc:cxnChg>
        <pc:cxnChg chg="mod">
          <ac:chgData name="Daniel Khashabi" userId="62390808-c838-45e6-be59-d6fd0d208bc8" providerId="ADAL" clId="{CD8236EF-55DE-7142-A34A-4E98C8A634D1}" dt="2022-09-01T01:41:16.125" v="15356" actId="1036"/>
          <ac:cxnSpMkLst>
            <pc:docMk/>
            <pc:sldMk cId="3169511776" sldId="1612"/>
            <ac:cxnSpMk id="13" creationId="{409F84F8-5EE1-2A1E-CF5F-22D3E2AC3BF0}"/>
          </ac:cxnSpMkLst>
        </pc:cxnChg>
        <pc:cxnChg chg="mod">
          <ac:chgData name="Daniel Khashabi" userId="62390808-c838-45e6-be59-d6fd0d208bc8" providerId="ADAL" clId="{CD8236EF-55DE-7142-A34A-4E98C8A634D1}" dt="2022-09-01T01:41:16.125" v="15356" actId="1036"/>
          <ac:cxnSpMkLst>
            <pc:docMk/>
            <pc:sldMk cId="3169511776" sldId="1612"/>
            <ac:cxnSpMk id="14" creationId="{1DC04669-BDB8-56EC-77C5-56BDC299E547}"/>
          </ac:cxnSpMkLst>
        </pc:cxnChg>
        <pc:cxnChg chg="mod">
          <ac:chgData name="Daniel Khashabi" userId="62390808-c838-45e6-be59-d6fd0d208bc8" providerId="ADAL" clId="{CD8236EF-55DE-7142-A34A-4E98C8A634D1}" dt="2022-09-01T01:41:16.125" v="15356" actId="1036"/>
          <ac:cxnSpMkLst>
            <pc:docMk/>
            <pc:sldMk cId="3169511776" sldId="1612"/>
            <ac:cxnSpMk id="23" creationId="{C16ADB0C-56C8-BBFB-45E0-37333E6966F8}"/>
          </ac:cxnSpMkLst>
        </pc:cxnChg>
        <pc:cxnChg chg="mod">
          <ac:chgData name="Daniel Khashabi" userId="62390808-c838-45e6-be59-d6fd0d208bc8" providerId="ADAL" clId="{CD8236EF-55DE-7142-A34A-4E98C8A634D1}" dt="2022-09-01T01:41:16.125" v="15356" actId="1036"/>
          <ac:cxnSpMkLst>
            <pc:docMk/>
            <pc:sldMk cId="3169511776" sldId="1612"/>
            <ac:cxnSpMk id="24" creationId="{44324686-1DB3-F396-50DC-5846092F1107}"/>
          </ac:cxnSpMkLst>
        </pc:cxnChg>
        <pc:cxnChg chg="mod">
          <ac:chgData name="Daniel Khashabi" userId="62390808-c838-45e6-be59-d6fd0d208bc8" providerId="ADAL" clId="{CD8236EF-55DE-7142-A34A-4E98C8A634D1}" dt="2022-09-01T01:41:16.125" v="15356" actId="1036"/>
          <ac:cxnSpMkLst>
            <pc:docMk/>
            <pc:sldMk cId="3169511776" sldId="1612"/>
            <ac:cxnSpMk id="31" creationId="{B4C38710-638A-7DD5-962F-570B1E175348}"/>
          </ac:cxnSpMkLst>
        </pc:cxnChg>
        <pc:cxnChg chg="mod">
          <ac:chgData name="Daniel Khashabi" userId="62390808-c838-45e6-be59-d6fd0d208bc8" providerId="ADAL" clId="{CD8236EF-55DE-7142-A34A-4E98C8A634D1}" dt="2022-09-01T01:41:16.125" v="15356" actId="1036"/>
          <ac:cxnSpMkLst>
            <pc:docMk/>
            <pc:sldMk cId="3169511776" sldId="1612"/>
            <ac:cxnSpMk id="32" creationId="{F3998764-6EEC-087D-ECC4-0B62070D1760}"/>
          </ac:cxnSpMkLst>
        </pc:cxnChg>
        <pc:cxnChg chg="mod">
          <ac:chgData name="Daniel Khashabi" userId="62390808-c838-45e6-be59-d6fd0d208bc8" providerId="ADAL" clId="{CD8236EF-55DE-7142-A34A-4E98C8A634D1}" dt="2022-09-01T01:41:16.125" v="15356" actId="1036"/>
          <ac:cxnSpMkLst>
            <pc:docMk/>
            <pc:sldMk cId="3169511776" sldId="1612"/>
            <ac:cxnSpMk id="33" creationId="{DF08AF49-3789-3A7F-603A-8593C2420B32}"/>
          </ac:cxnSpMkLst>
        </pc:cxnChg>
        <pc:cxnChg chg="mod">
          <ac:chgData name="Daniel Khashabi" userId="62390808-c838-45e6-be59-d6fd0d208bc8" providerId="ADAL" clId="{CD8236EF-55DE-7142-A34A-4E98C8A634D1}" dt="2022-09-01T01:41:16.125" v="15356" actId="1036"/>
          <ac:cxnSpMkLst>
            <pc:docMk/>
            <pc:sldMk cId="3169511776" sldId="1612"/>
            <ac:cxnSpMk id="34" creationId="{3111A149-B35A-34BA-09DC-C31875CEF80A}"/>
          </ac:cxnSpMkLst>
        </pc:cxnChg>
        <pc:cxnChg chg="mod">
          <ac:chgData name="Daniel Khashabi" userId="62390808-c838-45e6-be59-d6fd0d208bc8" providerId="ADAL" clId="{CD8236EF-55DE-7142-A34A-4E98C8A634D1}" dt="2022-09-01T01:41:16.125" v="15356" actId="1036"/>
          <ac:cxnSpMkLst>
            <pc:docMk/>
            <pc:sldMk cId="3169511776" sldId="1612"/>
            <ac:cxnSpMk id="35" creationId="{2D226FC3-BB22-43B8-8CF8-EC37282B7E55}"/>
          </ac:cxnSpMkLst>
        </pc:cxnChg>
        <pc:cxnChg chg="mod">
          <ac:chgData name="Daniel Khashabi" userId="62390808-c838-45e6-be59-d6fd0d208bc8" providerId="ADAL" clId="{CD8236EF-55DE-7142-A34A-4E98C8A634D1}" dt="2022-09-01T01:41:16.125" v="15356" actId="1036"/>
          <ac:cxnSpMkLst>
            <pc:docMk/>
            <pc:sldMk cId="3169511776" sldId="1612"/>
            <ac:cxnSpMk id="36" creationId="{EBB458D5-F4FD-CA9E-6B2B-CD9F0500A77E}"/>
          </ac:cxnSpMkLst>
        </pc:cxnChg>
        <pc:cxnChg chg="mod">
          <ac:chgData name="Daniel Khashabi" userId="62390808-c838-45e6-be59-d6fd0d208bc8" providerId="ADAL" clId="{CD8236EF-55DE-7142-A34A-4E98C8A634D1}" dt="2022-09-01T01:41:16.125" v="15356" actId="1036"/>
          <ac:cxnSpMkLst>
            <pc:docMk/>
            <pc:sldMk cId="3169511776" sldId="1612"/>
            <ac:cxnSpMk id="45" creationId="{82509C50-F15D-5FF6-A48C-B692530660FA}"/>
          </ac:cxnSpMkLst>
        </pc:cxnChg>
        <pc:cxnChg chg="mod">
          <ac:chgData name="Daniel Khashabi" userId="62390808-c838-45e6-be59-d6fd0d208bc8" providerId="ADAL" clId="{CD8236EF-55DE-7142-A34A-4E98C8A634D1}" dt="2022-09-01T01:41:16.125" v="15356" actId="1036"/>
          <ac:cxnSpMkLst>
            <pc:docMk/>
            <pc:sldMk cId="3169511776" sldId="1612"/>
            <ac:cxnSpMk id="46" creationId="{7876D536-6194-F39F-3426-99C5E3E6E56C}"/>
          </ac:cxnSpMkLst>
        </pc:cxnChg>
        <pc:cxnChg chg="mod">
          <ac:chgData name="Daniel Khashabi" userId="62390808-c838-45e6-be59-d6fd0d208bc8" providerId="ADAL" clId="{CD8236EF-55DE-7142-A34A-4E98C8A634D1}" dt="2022-09-01T01:41:16.125" v="15356" actId="1036"/>
          <ac:cxnSpMkLst>
            <pc:docMk/>
            <pc:sldMk cId="3169511776" sldId="1612"/>
            <ac:cxnSpMk id="47" creationId="{E05E8CCC-6FCC-53BA-7B47-6C4D7F594AA0}"/>
          </ac:cxnSpMkLst>
        </pc:cxnChg>
        <pc:cxnChg chg="mod">
          <ac:chgData name="Daniel Khashabi" userId="62390808-c838-45e6-be59-d6fd0d208bc8" providerId="ADAL" clId="{CD8236EF-55DE-7142-A34A-4E98C8A634D1}" dt="2022-09-01T01:41:16.125" v="15356" actId="1036"/>
          <ac:cxnSpMkLst>
            <pc:docMk/>
            <pc:sldMk cId="3169511776" sldId="1612"/>
            <ac:cxnSpMk id="48" creationId="{E87C9141-9225-836D-1733-BC254678777B}"/>
          </ac:cxnSpMkLst>
        </pc:cxnChg>
        <pc:cxnChg chg="add mod">
          <ac:chgData name="Daniel Khashabi" userId="62390808-c838-45e6-be59-d6fd0d208bc8" providerId="ADAL" clId="{CD8236EF-55DE-7142-A34A-4E98C8A634D1}" dt="2022-09-01T01:41:39.151" v="15372" actId="1038"/>
          <ac:cxnSpMkLst>
            <pc:docMk/>
            <pc:sldMk cId="3169511776" sldId="1612"/>
            <ac:cxnSpMk id="54" creationId="{A94679ED-C901-9F6C-C869-00BC9E79023B}"/>
          </ac:cxnSpMkLst>
        </pc:cxnChg>
        <pc:cxnChg chg="add mod">
          <ac:chgData name="Daniel Khashabi" userId="62390808-c838-45e6-be59-d6fd0d208bc8" providerId="ADAL" clId="{CD8236EF-55DE-7142-A34A-4E98C8A634D1}" dt="2022-09-01T01:41:39.151" v="15372" actId="1038"/>
          <ac:cxnSpMkLst>
            <pc:docMk/>
            <pc:sldMk cId="3169511776" sldId="1612"/>
            <ac:cxnSpMk id="55" creationId="{6D657E48-D28A-BF95-5A9A-B655997C4F40}"/>
          </ac:cxnSpMkLst>
        </pc:cxnChg>
        <pc:cxnChg chg="add mod">
          <ac:chgData name="Daniel Khashabi" userId="62390808-c838-45e6-be59-d6fd0d208bc8" providerId="ADAL" clId="{CD8236EF-55DE-7142-A34A-4E98C8A634D1}" dt="2022-09-01T01:41:39.151" v="15372" actId="1038"/>
          <ac:cxnSpMkLst>
            <pc:docMk/>
            <pc:sldMk cId="3169511776" sldId="1612"/>
            <ac:cxnSpMk id="56" creationId="{EF1581EF-9566-E61E-9021-734422BF1D7C}"/>
          </ac:cxnSpMkLst>
        </pc:cxnChg>
        <pc:cxnChg chg="mod">
          <ac:chgData name="Daniel Khashabi" userId="62390808-c838-45e6-be59-d6fd0d208bc8" providerId="ADAL" clId="{CD8236EF-55DE-7142-A34A-4E98C8A634D1}" dt="2022-09-01T01:41:16.125" v="15356" actId="1036"/>
          <ac:cxnSpMkLst>
            <pc:docMk/>
            <pc:sldMk cId="3169511776" sldId="1612"/>
            <ac:cxnSpMk id="57" creationId="{A964AC22-358F-952E-CD85-430F88D68B59}"/>
          </ac:cxnSpMkLst>
        </pc:cxnChg>
        <pc:cxnChg chg="mod">
          <ac:chgData name="Daniel Khashabi" userId="62390808-c838-45e6-be59-d6fd0d208bc8" providerId="ADAL" clId="{CD8236EF-55DE-7142-A34A-4E98C8A634D1}" dt="2022-09-01T01:41:16.125" v="15356" actId="1036"/>
          <ac:cxnSpMkLst>
            <pc:docMk/>
            <pc:sldMk cId="3169511776" sldId="1612"/>
            <ac:cxnSpMk id="58" creationId="{45E4EC60-E872-74B3-C653-59C6F69E70B0}"/>
          </ac:cxnSpMkLst>
        </pc:cxnChg>
        <pc:cxnChg chg="mod">
          <ac:chgData name="Daniel Khashabi" userId="62390808-c838-45e6-be59-d6fd0d208bc8" providerId="ADAL" clId="{CD8236EF-55DE-7142-A34A-4E98C8A634D1}" dt="2022-09-01T01:41:16.125" v="15356" actId="1036"/>
          <ac:cxnSpMkLst>
            <pc:docMk/>
            <pc:sldMk cId="3169511776" sldId="1612"/>
            <ac:cxnSpMk id="59" creationId="{03C9A3A2-1D42-7275-5339-682E9E89BD83}"/>
          </ac:cxnSpMkLst>
        </pc:cxnChg>
        <pc:cxnChg chg="mod">
          <ac:chgData name="Daniel Khashabi" userId="62390808-c838-45e6-be59-d6fd0d208bc8" providerId="ADAL" clId="{CD8236EF-55DE-7142-A34A-4E98C8A634D1}" dt="2022-09-01T01:41:16.125" v="15356" actId="1036"/>
          <ac:cxnSpMkLst>
            <pc:docMk/>
            <pc:sldMk cId="3169511776" sldId="1612"/>
            <ac:cxnSpMk id="66" creationId="{DD3CE235-B6FE-8B0C-D736-604259F259F1}"/>
          </ac:cxnSpMkLst>
        </pc:cxnChg>
        <pc:cxnChg chg="mod">
          <ac:chgData name="Daniel Khashabi" userId="62390808-c838-45e6-be59-d6fd0d208bc8" providerId="ADAL" clId="{CD8236EF-55DE-7142-A34A-4E98C8A634D1}" dt="2022-09-01T01:41:16.125" v="15356" actId="1036"/>
          <ac:cxnSpMkLst>
            <pc:docMk/>
            <pc:sldMk cId="3169511776" sldId="1612"/>
            <ac:cxnSpMk id="67" creationId="{8370720C-1B3C-C240-CB98-80894D6A916A}"/>
          </ac:cxnSpMkLst>
        </pc:cxnChg>
        <pc:cxnChg chg="mod">
          <ac:chgData name="Daniel Khashabi" userId="62390808-c838-45e6-be59-d6fd0d208bc8" providerId="ADAL" clId="{CD8236EF-55DE-7142-A34A-4E98C8A634D1}" dt="2022-09-01T01:41:16.125" v="15356" actId="1036"/>
          <ac:cxnSpMkLst>
            <pc:docMk/>
            <pc:sldMk cId="3169511776" sldId="1612"/>
            <ac:cxnSpMk id="68" creationId="{71B0D39B-9672-D347-D2E8-1A4DC9AE7726}"/>
          </ac:cxnSpMkLst>
        </pc:cxnChg>
        <pc:cxnChg chg="mod">
          <ac:chgData name="Daniel Khashabi" userId="62390808-c838-45e6-be59-d6fd0d208bc8" providerId="ADAL" clId="{CD8236EF-55DE-7142-A34A-4E98C8A634D1}" dt="2022-09-01T01:41:16.125" v="15356" actId="1036"/>
          <ac:cxnSpMkLst>
            <pc:docMk/>
            <pc:sldMk cId="3169511776" sldId="1612"/>
            <ac:cxnSpMk id="69" creationId="{F0C18AC2-AEF7-126F-9E83-AEF5FE18F5B9}"/>
          </ac:cxnSpMkLst>
        </pc:cxnChg>
      </pc:sldChg>
      <pc:sldChg chg="addSp delSp modSp add mod modTransition addAnim delAnim modAnim">
        <pc:chgData name="Daniel Khashabi" userId="62390808-c838-45e6-be59-d6fd0d208bc8" providerId="ADAL" clId="{CD8236EF-55DE-7142-A34A-4E98C8A634D1}" dt="2022-09-01T16:29:59.536" v="23154"/>
        <pc:sldMkLst>
          <pc:docMk/>
          <pc:sldMk cId="609025459" sldId="1613"/>
        </pc:sldMkLst>
        <pc:spChg chg="mod">
          <ac:chgData name="Daniel Khashabi" userId="62390808-c838-45e6-be59-d6fd0d208bc8" providerId="ADAL" clId="{CD8236EF-55DE-7142-A34A-4E98C8A634D1}" dt="2022-09-01T05:33:20.403" v="21043"/>
          <ac:spMkLst>
            <pc:docMk/>
            <pc:sldMk cId="609025459" sldId="1613"/>
            <ac:spMk id="4" creationId="{66E47F1C-C79A-1486-8DC5-943653E554A8}"/>
          </ac:spMkLst>
        </pc:spChg>
        <pc:spChg chg="mod">
          <ac:chgData name="Daniel Khashabi" userId="62390808-c838-45e6-be59-d6fd0d208bc8" providerId="ADAL" clId="{CD8236EF-55DE-7142-A34A-4E98C8A634D1}" dt="2022-09-01T01:58:04.386" v="15934" actId="1036"/>
          <ac:spMkLst>
            <pc:docMk/>
            <pc:sldMk cId="609025459" sldId="1613"/>
            <ac:spMk id="5" creationId="{0996E6CE-4CCF-813C-64B9-448830884C29}"/>
          </ac:spMkLst>
        </pc:spChg>
        <pc:spChg chg="mod">
          <ac:chgData name="Daniel Khashabi" userId="62390808-c838-45e6-be59-d6fd0d208bc8" providerId="ADAL" clId="{CD8236EF-55DE-7142-A34A-4E98C8A634D1}" dt="2022-09-01T05:33:20.403" v="21043"/>
          <ac:spMkLst>
            <pc:docMk/>
            <pc:sldMk cId="609025459" sldId="1613"/>
            <ac:spMk id="6" creationId="{2A0C8778-88E2-0944-059D-85BDD5C6A549}"/>
          </ac:spMkLst>
        </pc:spChg>
        <pc:spChg chg="mod">
          <ac:chgData name="Daniel Khashabi" userId="62390808-c838-45e6-be59-d6fd0d208bc8" providerId="ADAL" clId="{CD8236EF-55DE-7142-A34A-4E98C8A634D1}" dt="2022-09-01T01:58:04.386" v="15934" actId="1036"/>
          <ac:spMkLst>
            <pc:docMk/>
            <pc:sldMk cId="609025459" sldId="1613"/>
            <ac:spMk id="7" creationId="{39461898-4387-EFE2-19F6-A757A28673A6}"/>
          </ac:spMkLst>
        </pc:spChg>
        <pc:spChg chg="mod">
          <ac:chgData name="Daniel Khashabi" userId="62390808-c838-45e6-be59-d6fd0d208bc8" providerId="ADAL" clId="{CD8236EF-55DE-7142-A34A-4E98C8A634D1}" dt="2022-09-01T05:33:20.403" v="21043"/>
          <ac:spMkLst>
            <pc:docMk/>
            <pc:sldMk cId="609025459" sldId="1613"/>
            <ac:spMk id="8" creationId="{74E461D6-5837-F3B3-A53F-073118A3B85D}"/>
          </ac:spMkLst>
        </pc:spChg>
        <pc:spChg chg="mod">
          <ac:chgData name="Daniel Khashabi" userId="62390808-c838-45e6-be59-d6fd0d208bc8" providerId="ADAL" clId="{CD8236EF-55DE-7142-A34A-4E98C8A634D1}" dt="2022-09-01T01:58:04.386" v="15934" actId="1036"/>
          <ac:spMkLst>
            <pc:docMk/>
            <pc:sldMk cId="609025459" sldId="1613"/>
            <ac:spMk id="9" creationId="{E215B509-F27A-53AD-A522-91F3073342BE}"/>
          </ac:spMkLst>
        </pc:spChg>
        <pc:spChg chg="mod">
          <ac:chgData name="Daniel Khashabi" userId="62390808-c838-45e6-be59-d6fd0d208bc8" providerId="ADAL" clId="{CD8236EF-55DE-7142-A34A-4E98C8A634D1}" dt="2022-09-01T05:33:20.403" v="21043"/>
          <ac:spMkLst>
            <pc:docMk/>
            <pc:sldMk cId="609025459" sldId="1613"/>
            <ac:spMk id="10" creationId="{91BA1FD3-B7AA-33CC-60EC-5D9F502D3C1C}"/>
          </ac:spMkLst>
        </pc:spChg>
        <pc:spChg chg="mod">
          <ac:chgData name="Daniel Khashabi" userId="62390808-c838-45e6-be59-d6fd0d208bc8" providerId="ADAL" clId="{CD8236EF-55DE-7142-A34A-4E98C8A634D1}" dt="2022-09-01T05:33:20.403" v="21043"/>
          <ac:spMkLst>
            <pc:docMk/>
            <pc:sldMk cId="609025459" sldId="1613"/>
            <ac:spMk id="15" creationId="{6D2400EA-94C6-D025-290F-D884FB0CE89D}"/>
          </ac:spMkLst>
        </pc:spChg>
        <pc:spChg chg="mod">
          <ac:chgData name="Daniel Khashabi" userId="62390808-c838-45e6-be59-d6fd0d208bc8" providerId="ADAL" clId="{CD8236EF-55DE-7142-A34A-4E98C8A634D1}" dt="2022-09-01T01:58:04.386" v="15934" actId="1036"/>
          <ac:spMkLst>
            <pc:docMk/>
            <pc:sldMk cId="609025459" sldId="1613"/>
            <ac:spMk id="16" creationId="{A1D1865A-2018-7972-784B-DA6392D6D18C}"/>
          </ac:spMkLst>
        </pc:spChg>
        <pc:spChg chg="mod">
          <ac:chgData name="Daniel Khashabi" userId="62390808-c838-45e6-be59-d6fd0d208bc8" providerId="ADAL" clId="{CD8236EF-55DE-7142-A34A-4E98C8A634D1}" dt="2022-09-01T01:58:04.386" v="15934" actId="1036"/>
          <ac:spMkLst>
            <pc:docMk/>
            <pc:sldMk cId="609025459" sldId="1613"/>
            <ac:spMk id="17" creationId="{851D2A31-C799-3D94-6D28-A70CAD429C3F}"/>
          </ac:spMkLst>
        </pc:spChg>
        <pc:spChg chg="mod">
          <ac:chgData name="Daniel Khashabi" userId="62390808-c838-45e6-be59-d6fd0d208bc8" providerId="ADAL" clId="{CD8236EF-55DE-7142-A34A-4E98C8A634D1}" dt="2022-09-01T05:33:20.403" v="21043"/>
          <ac:spMkLst>
            <pc:docMk/>
            <pc:sldMk cId="609025459" sldId="1613"/>
            <ac:spMk id="18" creationId="{CC8B955F-53CA-0B24-ADC9-4BA802D38646}"/>
          </ac:spMkLst>
        </pc:spChg>
        <pc:spChg chg="mod">
          <ac:chgData name="Daniel Khashabi" userId="62390808-c838-45e6-be59-d6fd0d208bc8" providerId="ADAL" clId="{CD8236EF-55DE-7142-A34A-4E98C8A634D1}" dt="2022-09-01T01:58:04.386" v="15934" actId="1036"/>
          <ac:spMkLst>
            <pc:docMk/>
            <pc:sldMk cId="609025459" sldId="1613"/>
            <ac:spMk id="19" creationId="{F7221F2C-E3CF-EC78-9713-4B5DF570BE14}"/>
          </ac:spMkLst>
        </pc:spChg>
        <pc:spChg chg="mod">
          <ac:chgData name="Daniel Khashabi" userId="62390808-c838-45e6-be59-d6fd0d208bc8" providerId="ADAL" clId="{CD8236EF-55DE-7142-A34A-4E98C8A634D1}" dt="2022-09-01T05:33:20.403" v="21043"/>
          <ac:spMkLst>
            <pc:docMk/>
            <pc:sldMk cId="609025459" sldId="1613"/>
            <ac:spMk id="20" creationId="{BBF4471C-92E2-A432-1CAB-6A09449A9E19}"/>
          </ac:spMkLst>
        </pc:spChg>
        <pc:spChg chg="mod">
          <ac:chgData name="Daniel Khashabi" userId="62390808-c838-45e6-be59-d6fd0d208bc8" providerId="ADAL" clId="{CD8236EF-55DE-7142-A34A-4E98C8A634D1}" dt="2022-09-01T01:58:04.386" v="15934" actId="1036"/>
          <ac:spMkLst>
            <pc:docMk/>
            <pc:sldMk cId="609025459" sldId="1613"/>
            <ac:spMk id="21" creationId="{905055E4-9398-4054-F9A4-DCAF202673D1}"/>
          </ac:spMkLst>
        </pc:spChg>
        <pc:spChg chg="mod">
          <ac:chgData name="Daniel Khashabi" userId="62390808-c838-45e6-be59-d6fd0d208bc8" providerId="ADAL" clId="{CD8236EF-55DE-7142-A34A-4E98C8A634D1}" dt="2022-09-01T05:33:20.403" v="21043"/>
          <ac:spMkLst>
            <pc:docMk/>
            <pc:sldMk cId="609025459" sldId="1613"/>
            <ac:spMk id="22" creationId="{5F41F5D6-5AC0-E165-48FC-D590E73F1357}"/>
          </ac:spMkLst>
        </pc:spChg>
        <pc:spChg chg="mod">
          <ac:chgData name="Daniel Khashabi" userId="62390808-c838-45e6-be59-d6fd0d208bc8" providerId="ADAL" clId="{CD8236EF-55DE-7142-A34A-4E98C8A634D1}" dt="2022-09-01T01:58:04.386" v="15934" actId="1036"/>
          <ac:spMkLst>
            <pc:docMk/>
            <pc:sldMk cId="609025459" sldId="1613"/>
            <ac:spMk id="25" creationId="{4F6FC934-D1B8-1707-6387-EECD02D5F991}"/>
          </ac:spMkLst>
        </pc:spChg>
        <pc:spChg chg="mod">
          <ac:chgData name="Daniel Khashabi" userId="62390808-c838-45e6-be59-d6fd0d208bc8" providerId="ADAL" clId="{CD8236EF-55DE-7142-A34A-4E98C8A634D1}" dt="2022-09-01T05:33:20.403" v="21043"/>
          <ac:spMkLst>
            <pc:docMk/>
            <pc:sldMk cId="609025459" sldId="1613"/>
            <ac:spMk id="26" creationId="{082B7E43-F6AA-F2C8-6C31-C60686B3E19E}"/>
          </ac:spMkLst>
        </pc:spChg>
        <pc:spChg chg="mod">
          <ac:chgData name="Daniel Khashabi" userId="62390808-c838-45e6-be59-d6fd0d208bc8" providerId="ADAL" clId="{CD8236EF-55DE-7142-A34A-4E98C8A634D1}" dt="2022-09-01T01:58:04.386" v="15934" actId="1036"/>
          <ac:spMkLst>
            <pc:docMk/>
            <pc:sldMk cId="609025459" sldId="1613"/>
            <ac:spMk id="27" creationId="{019C1802-AB76-2BB1-7CB7-AFC5A93C3371}"/>
          </ac:spMkLst>
        </pc:spChg>
        <pc:spChg chg="mod">
          <ac:chgData name="Daniel Khashabi" userId="62390808-c838-45e6-be59-d6fd0d208bc8" providerId="ADAL" clId="{CD8236EF-55DE-7142-A34A-4E98C8A634D1}" dt="2022-09-01T05:33:20.403" v="21043"/>
          <ac:spMkLst>
            <pc:docMk/>
            <pc:sldMk cId="609025459" sldId="1613"/>
            <ac:spMk id="28" creationId="{1503E800-03F6-F0C7-19EB-098227C7B1E7}"/>
          </ac:spMkLst>
        </pc:spChg>
        <pc:spChg chg="mod">
          <ac:chgData name="Daniel Khashabi" userId="62390808-c838-45e6-be59-d6fd0d208bc8" providerId="ADAL" clId="{CD8236EF-55DE-7142-A34A-4E98C8A634D1}" dt="2022-09-01T01:58:04.386" v="15934" actId="1036"/>
          <ac:spMkLst>
            <pc:docMk/>
            <pc:sldMk cId="609025459" sldId="1613"/>
            <ac:spMk id="29" creationId="{B7D58CA8-E1B2-BA35-0B8D-4B31986D64F8}"/>
          </ac:spMkLst>
        </pc:spChg>
        <pc:spChg chg="mod">
          <ac:chgData name="Daniel Khashabi" userId="62390808-c838-45e6-be59-d6fd0d208bc8" providerId="ADAL" clId="{CD8236EF-55DE-7142-A34A-4E98C8A634D1}" dt="2022-09-01T05:33:20.403" v="21043"/>
          <ac:spMkLst>
            <pc:docMk/>
            <pc:sldMk cId="609025459" sldId="1613"/>
            <ac:spMk id="30" creationId="{9DBC8D66-39AD-808B-8BFC-CBB1558018AB}"/>
          </ac:spMkLst>
        </pc:spChg>
        <pc:spChg chg="mod">
          <ac:chgData name="Daniel Khashabi" userId="62390808-c838-45e6-be59-d6fd0d208bc8" providerId="ADAL" clId="{CD8236EF-55DE-7142-A34A-4E98C8A634D1}" dt="2022-09-01T05:33:20.403" v="21043"/>
          <ac:spMkLst>
            <pc:docMk/>
            <pc:sldMk cId="609025459" sldId="1613"/>
            <ac:spMk id="37" creationId="{27FD3151-EC6F-D61B-FDC1-F6EF65C6E5F3}"/>
          </ac:spMkLst>
        </pc:spChg>
        <pc:spChg chg="mod">
          <ac:chgData name="Daniel Khashabi" userId="62390808-c838-45e6-be59-d6fd0d208bc8" providerId="ADAL" clId="{CD8236EF-55DE-7142-A34A-4E98C8A634D1}" dt="2022-09-01T01:58:04.386" v="15934" actId="1036"/>
          <ac:spMkLst>
            <pc:docMk/>
            <pc:sldMk cId="609025459" sldId="1613"/>
            <ac:spMk id="38" creationId="{252A91A1-CCEE-D3E1-81E6-7361ED46B8B4}"/>
          </ac:spMkLst>
        </pc:spChg>
        <pc:spChg chg="mod">
          <ac:chgData name="Daniel Khashabi" userId="62390808-c838-45e6-be59-d6fd0d208bc8" providerId="ADAL" clId="{CD8236EF-55DE-7142-A34A-4E98C8A634D1}" dt="2022-09-01T01:58:04.386" v="15934" actId="1036"/>
          <ac:spMkLst>
            <pc:docMk/>
            <pc:sldMk cId="609025459" sldId="1613"/>
            <ac:spMk id="39" creationId="{D8919D0B-03F6-75D2-67CE-700430048D0B}"/>
          </ac:spMkLst>
        </pc:spChg>
        <pc:spChg chg="mod">
          <ac:chgData name="Daniel Khashabi" userId="62390808-c838-45e6-be59-d6fd0d208bc8" providerId="ADAL" clId="{CD8236EF-55DE-7142-A34A-4E98C8A634D1}" dt="2022-09-01T05:33:20.403" v="21043"/>
          <ac:spMkLst>
            <pc:docMk/>
            <pc:sldMk cId="609025459" sldId="1613"/>
            <ac:spMk id="40" creationId="{6EDAFD65-0267-8B63-C7D5-2DC5FB31B6F6}"/>
          </ac:spMkLst>
        </pc:spChg>
        <pc:spChg chg="mod">
          <ac:chgData name="Daniel Khashabi" userId="62390808-c838-45e6-be59-d6fd0d208bc8" providerId="ADAL" clId="{CD8236EF-55DE-7142-A34A-4E98C8A634D1}" dt="2022-09-01T01:58:04.386" v="15934" actId="1036"/>
          <ac:spMkLst>
            <pc:docMk/>
            <pc:sldMk cId="609025459" sldId="1613"/>
            <ac:spMk id="41" creationId="{04BC61B6-BC9E-F8A3-C260-69462BEC6E18}"/>
          </ac:spMkLst>
        </pc:spChg>
        <pc:spChg chg="mod">
          <ac:chgData name="Daniel Khashabi" userId="62390808-c838-45e6-be59-d6fd0d208bc8" providerId="ADAL" clId="{CD8236EF-55DE-7142-A34A-4E98C8A634D1}" dt="2022-09-01T05:33:20.403" v="21043"/>
          <ac:spMkLst>
            <pc:docMk/>
            <pc:sldMk cId="609025459" sldId="1613"/>
            <ac:spMk id="42" creationId="{9FCD99F5-C896-9DB4-024D-4E079E521DFC}"/>
          </ac:spMkLst>
        </pc:spChg>
        <pc:spChg chg="mod">
          <ac:chgData name="Daniel Khashabi" userId="62390808-c838-45e6-be59-d6fd0d208bc8" providerId="ADAL" clId="{CD8236EF-55DE-7142-A34A-4E98C8A634D1}" dt="2022-09-01T01:58:04.386" v="15934" actId="1036"/>
          <ac:spMkLst>
            <pc:docMk/>
            <pc:sldMk cId="609025459" sldId="1613"/>
            <ac:spMk id="43" creationId="{8D029C79-5F2B-030D-5A58-E4A2E6A35E16}"/>
          </ac:spMkLst>
        </pc:spChg>
        <pc:spChg chg="mod">
          <ac:chgData name="Daniel Khashabi" userId="62390808-c838-45e6-be59-d6fd0d208bc8" providerId="ADAL" clId="{CD8236EF-55DE-7142-A34A-4E98C8A634D1}" dt="2022-09-01T05:33:20.403" v="21043"/>
          <ac:spMkLst>
            <pc:docMk/>
            <pc:sldMk cId="609025459" sldId="1613"/>
            <ac:spMk id="44" creationId="{748C98E8-FBB9-C66C-5271-6685E2C5FB0D}"/>
          </ac:spMkLst>
        </pc:spChg>
        <pc:spChg chg="mod">
          <ac:chgData name="Daniel Khashabi" userId="62390808-c838-45e6-be59-d6fd0d208bc8" providerId="ADAL" clId="{CD8236EF-55DE-7142-A34A-4E98C8A634D1}" dt="2022-09-01T05:33:20.403" v="21043"/>
          <ac:spMkLst>
            <pc:docMk/>
            <pc:sldMk cId="609025459" sldId="1613"/>
            <ac:spMk id="49" creationId="{A46EBD32-73FD-F055-706F-4F51AF97868B}"/>
          </ac:spMkLst>
        </pc:spChg>
        <pc:spChg chg="mod">
          <ac:chgData name="Daniel Khashabi" userId="62390808-c838-45e6-be59-d6fd0d208bc8" providerId="ADAL" clId="{CD8236EF-55DE-7142-A34A-4E98C8A634D1}" dt="2022-09-01T01:58:04.386" v="15934" actId="1036"/>
          <ac:spMkLst>
            <pc:docMk/>
            <pc:sldMk cId="609025459" sldId="1613"/>
            <ac:spMk id="50" creationId="{4D79DD58-2134-ADAE-6AEF-A5E1905F8088}"/>
          </ac:spMkLst>
        </pc:spChg>
        <pc:spChg chg="add mod">
          <ac:chgData name="Daniel Khashabi" userId="62390808-c838-45e6-be59-d6fd0d208bc8" providerId="ADAL" clId="{CD8236EF-55DE-7142-A34A-4E98C8A634D1}" dt="2022-09-01T16:29:59.536" v="23154"/>
          <ac:spMkLst>
            <pc:docMk/>
            <pc:sldMk cId="609025459" sldId="1613"/>
            <ac:spMk id="51" creationId="{672721B1-0845-D71D-18E4-9B37ABD2D512}"/>
          </ac:spMkLst>
        </pc:spChg>
        <pc:spChg chg="del mod topLvl">
          <ac:chgData name="Daniel Khashabi" userId="62390808-c838-45e6-be59-d6fd0d208bc8" providerId="ADAL" clId="{CD8236EF-55DE-7142-A34A-4E98C8A634D1}" dt="2022-09-01T01:49:34.959" v="15641" actId="478"/>
          <ac:spMkLst>
            <pc:docMk/>
            <pc:sldMk cId="609025459" sldId="1613"/>
            <ac:spMk id="52" creationId="{159D5818-8F3D-BEE7-A55E-41C58A0107DA}"/>
          </ac:spMkLst>
        </pc:spChg>
        <pc:spChg chg="del mod topLvl">
          <ac:chgData name="Daniel Khashabi" userId="62390808-c838-45e6-be59-d6fd0d208bc8" providerId="ADAL" clId="{CD8236EF-55DE-7142-A34A-4E98C8A634D1}" dt="2022-09-01T01:48:52.989" v="15626" actId="478"/>
          <ac:spMkLst>
            <pc:docMk/>
            <pc:sldMk cId="609025459" sldId="1613"/>
            <ac:spMk id="53" creationId="{EC5B5631-0C70-8523-112D-BCDABEC2034C}"/>
          </ac:spMkLst>
        </pc:spChg>
        <pc:spChg chg="mod">
          <ac:chgData name="Daniel Khashabi" userId="62390808-c838-45e6-be59-d6fd0d208bc8" providerId="ADAL" clId="{CD8236EF-55DE-7142-A34A-4E98C8A634D1}" dt="2022-09-01T05:33:20.403" v="21043"/>
          <ac:spMkLst>
            <pc:docMk/>
            <pc:sldMk cId="609025459" sldId="1613"/>
            <ac:spMk id="60" creationId="{594A1929-FCFD-4119-F59F-07430367B6A8}"/>
          </ac:spMkLst>
        </pc:spChg>
        <pc:spChg chg="mod">
          <ac:chgData name="Daniel Khashabi" userId="62390808-c838-45e6-be59-d6fd0d208bc8" providerId="ADAL" clId="{CD8236EF-55DE-7142-A34A-4E98C8A634D1}" dt="2022-09-01T01:58:04.386" v="15934" actId="1036"/>
          <ac:spMkLst>
            <pc:docMk/>
            <pc:sldMk cId="609025459" sldId="1613"/>
            <ac:spMk id="61" creationId="{0674880C-667E-1E98-D6F7-F1C6EBFA7453}"/>
          </ac:spMkLst>
        </pc:spChg>
        <pc:spChg chg="mod">
          <ac:chgData name="Daniel Khashabi" userId="62390808-c838-45e6-be59-d6fd0d208bc8" providerId="ADAL" clId="{CD8236EF-55DE-7142-A34A-4E98C8A634D1}" dt="2022-09-01T05:33:20.403" v="21043"/>
          <ac:spMkLst>
            <pc:docMk/>
            <pc:sldMk cId="609025459" sldId="1613"/>
            <ac:spMk id="62" creationId="{0B1A8DB0-57D9-5A4A-3B6E-2BB2BCF0C56D}"/>
          </ac:spMkLst>
        </pc:spChg>
        <pc:spChg chg="mod">
          <ac:chgData name="Daniel Khashabi" userId="62390808-c838-45e6-be59-d6fd0d208bc8" providerId="ADAL" clId="{CD8236EF-55DE-7142-A34A-4E98C8A634D1}" dt="2022-09-01T01:58:04.386" v="15934" actId="1036"/>
          <ac:spMkLst>
            <pc:docMk/>
            <pc:sldMk cId="609025459" sldId="1613"/>
            <ac:spMk id="63" creationId="{53052C9F-30AB-DCD7-6802-F10392EFA663}"/>
          </ac:spMkLst>
        </pc:spChg>
        <pc:spChg chg="mod">
          <ac:chgData name="Daniel Khashabi" userId="62390808-c838-45e6-be59-d6fd0d208bc8" providerId="ADAL" clId="{CD8236EF-55DE-7142-A34A-4E98C8A634D1}" dt="2022-09-01T01:58:04.386" v="15934" actId="1036"/>
          <ac:spMkLst>
            <pc:docMk/>
            <pc:sldMk cId="609025459" sldId="1613"/>
            <ac:spMk id="64" creationId="{06AC2E08-CA5A-4B42-69CB-12C009C8481B}"/>
          </ac:spMkLst>
        </pc:spChg>
        <pc:spChg chg="mod">
          <ac:chgData name="Daniel Khashabi" userId="62390808-c838-45e6-be59-d6fd0d208bc8" providerId="ADAL" clId="{CD8236EF-55DE-7142-A34A-4E98C8A634D1}" dt="2022-09-01T01:58:04.386" v="15934" actId="1036"/>
          <ac:spMkLst>
            <pc:docMk/>
            <pc:sldMk cId="609025459" sldId="1613"/>
            <ac:spMk id="65" creationId="{090BA7A6-12CB-8FC4-1962-4237260C4A22}"/>
          </ac:spMkLst>
        </pc:spChg>
        <pc:spChg chg="mod">
          <ac:chgData name="Daniel Khashabi" userId="62390808-c838-45e6-be59-d6fd0d208bc8" providerId="ADAL" clId="{CD8236EF-55DE-7142-A34A-4E98C8A634D1}" dt="2022-09-01T05:33:20.403" v="21043"/>
          <ac:spMkLst>
            <pc:docMk/>
            <pc:sldMk cId="609025459" sldId="1613"/>
            <ac:spMk id="70" creationId="{F8B30533-4510-FCE5-B2C9-9BE083838BE5}"/>
          </ac:spMkLst>
        </pc:spChg>
        <pc:spChg chg="mod">
          <ac:chgData name="Daniel Khashabi" userId="62390808-c838-45e6-be59-d6fd0d208bc8" providerId="ADAL" clId="{CD8236EF-55DE-7142-A34A-4E98C8A634D1}" dt="2022-09-01T05:33:20.403" v="21043"/>
          <ac:spMkLst>
            <pc:docMk/>
            <pc:sldMk cId="609025459" sldId="1613"/>
            <ac:spMk id="71" creationId="{1539C76B-D283-179F-B27F-6B0BC334DDDB}"/>
          </ac:spMkLst>
        </pc:spChg>
        <pc:spChg chg="mod">
          <ac:chgData name="Daniel Khashabi" userId="62390808-c838-45e6-be59-d6fd0d208bc8" providerId="ADAL" clId="{CD8236EF-55DE-7142-A34A-4E98C8A634D1}" dt="2022-09-01T05:33:20.403" v="21043"/>
          <ac:spMkLst>
            <pc:docMk/>
            <pc:sldMk cId="609025459" sldId="1613"/>
            <ac:spMk id="72" creationId="{6198D14A-B413-4D74-2253-B13CCCE0616C}"/>
          </ac:spMkLst>
        </pc:spChg>
        <pc:spChg chg="mod">
          <ac:chgData name="Daniel Khashabi" userId="62390808-c838-45e6-be59-d6fd0d208bc8" providerId="ADAL" clId="{CD8236EF-55DE-7142-A34A-4E98C8A634D1}" dt="2022-09-01T01:58:04.386" v="15934" actId="1036"/>
          <ac:spMkLst>
            <pc:docMk/>
            <pc:sldMk cId="609025459" sldId="1613"/>
            <ac:spMk id="73" creationId="{711D89AB-DE66-2B77-192B-DD226A7E3FC7}"/>
          </ac:spMkLst>
        </pc:spChg>
        <pc:spChg chg="mod">
          <ac:chgData name="Daniel Khashabi" userId="62390808-c838-45e6-be59-d6fd0d208bc8" providerId="ADAL" clId="{CD8236EF-55DE-7142-A34A-4E98C8A634D1}" dt="2022-09-01T05:33:20.403" v="21043"/>
          <ac:spMkLst>
            <pc:docMk/>
            <pc:sldMk cId="609025459" sldId="1613"/>
            <ac:spMk id="74" creationId="{1162C052-9858-2BBA-884D-1F77AD757806}"/>
          </ac:spMkLst>
        </pc:spChg>
        <pc:spChg chg="mod">
          <ac:chgData name="Daniel Khashabi" userId="62390808-c838-45e6-be59-d6fd0d208bc8" providerId="ADAL" clId="{CD8236EF-55DE-7142-A34A-4E98C8A634D1}" dt="2022-09-01T05:33:20.403" v="21043"/>
          <ac:spMkLst>
            <pc:docMk/>
            <pc:sldMk cId="609025459" sldId="1613"/>
            <ac:spMk id="76" creationId="{F6D10EC4-98AD-4E80-607E-F293C2ACF9D1}"/>
          </ac:spMkLst>
        </pc:spChg>
        <pc:spChg chg="mod">
          <ac:chgData name="Daniel Khashabi" userId="62390808-c838-45e6-be59-d6fd0d208bc8" providerId="ADAL" clId="{CD8236EF-55DE-7142-A34A-4E98C8A634D1}" dt="2022-09-01T01:47:37.656" v="15569"/>
          <ac:spMkLst>
            <pc:docMk/>
            <pc:sldMk cId="609025459" sldId="1613"/>
            <ac:spMk id="78" creationId="{AE88C546-7DB8-32D8-74D0-2F2788ABF7F6}"/>
          </ac:spMkLst>
        </pc:spChg>
        <pc:spChg chg="mod">
          <ac:chgData name="Daniel Khashabi" userId="62390808-c838-45e6-be59-d6fd0d208bc8" providerId="ADAL" clId="{CD8236EF-55DE-7142-A34A-4E98C8A634D1}" dt="2022-09-01T01:58:04.386" v="15934" actId="1036"/>
          <ac:spMkLst>
            <pc:docMk/>
            <pc:sldMk cId="609025459" sldId="1613"/>
            <ac:spMk id="79" creationId="{C164FD82-46A0-85AF-6BC4-99DD0022BFDD}"/>
          </ac:spMkLst>
        </pc:spChg>
        <pc:spChg chg="mod">
          <ac:chgData name="Daniel Khashabi" userId="62390808-c838-45e6-be59-d6fd0d208bc8" providerId="ADAL" clId="{CD8236EF-55DE-7142-A34A-4E98C8A634D1}" dt="2022-09-01T05:33:20.403" v="21043"/>
          <ac:spMkLst>
            <pc:docMk/>
            <pc:sldMk cId="609025459" sldId="1613"/>
            <ac:spMk id="80" creationId="{1910C4F5-8206-ED07-6A9B-3B236A65148B}"/>
          </ac:spMkLst>
        </pc:spChg>
        <pc:spChg chg="mod">
          <ac:chgData name="Daniel Khashabi" userId="62390808-c838-45e6-be59-d6fd0d208bc8" providerId="ADAL" clId="{CD8236EF-55DE-7142-A34A-4E98C8A634D1}" dt="2022-09-01T05:33:20.403" v="21043"/>
          <ac:spMkLst>
            <pc:docMk/>
            <pc:sldMk cId="609025459" sldId="1613"/>
            <ac:spMk id="81" creationId="{BFCA7D9C-67E5-47A6-55CF-D45A35009F88}"/>
          </ac:spMkLst>
        </pc:spChg>
        <pc:spChg chg="mod">
          <ac:chgData name="Daniel Khashabi" userId="62390808-c838-45e6-be59-d6fd0d208bc8" providerId="ADAL" clId="{CD8236EF-55DE-7142-A34A-4E98C8A634D1}" dt="2022-09-01T05:33:20.403" v="21043"/>
          <ac:spMkLst>
            <pc:docMk/>
            <pc:sldMk cId="609025459" sldId="1613"/>
            <ac:spMk id="82" creationId="{566D775E-748E-C5E0-FC18-9065BE19C46B}"/>
          </ac:spMkLst>
        </pc:spChg>
        <pc:spChg chg="del">
          <ac:chgData name="Daniel Khashabi" userId="62390808-c838-45e6-be59-d6fd0d208bc8" providerId="ADAL" clId="{CD8236EF-55DE-7142-A34A-4E98C8A634D1}" dt="2022-09-01T01:46:45.916" v="15562" actId="478"/>
          <ac:spMkLst>
            <pc:docMk/>
            <pc:sldMk cId="609025459" sldId="1613"/>
            <ac:spMk id="83" creationId="{225716CA-EC32-9765-8761-81D9A056D5BF}"/>
          </ac:spMkLst>
        </pc:spChg>
        <pc:spChg chg="add mod">
          <ac:chgData name="Daniel Khashabi" userId="62390808-c838-45e6-be59-d6fd0d208bc8" providerId="ADAL" clId="{CD8236EF-55DE-7142-A34A-4E98C8A634D1}" dt="2022-09-01T01:58:04.386" v="15934" actId="1036"/>
          <ac:spMkLst>
            <pc:docMk/>
            <pc:sldMk cId="609025459" sldId="1613"/>
            <ac:spMk id="93" creationId="{BC311B3C-A334-1F24-F1D1-F971EFD3651A}"/>
          </ac:spMkLst>
        </pc:spChg>
        <pc:spChg chg="mod">
          <ac:chgData name="Daniel Khashabi" userId="62390808-c838-45e6-be59-d6fd0d208bc8" providerId="ADAL" clId="{CD8236EF-55DE-7142-A34A-4E98C8A634D1}" dt="2022-09-01T01:57:08.285" v="15903" actId="11530"/>
          <ac:spMkLst>
            <pc:docMk/>
            <pc:sldMk cId="609025459" sldId="1613"/>
            <ac:spMk id="95" creationId="{DBBDAA60-18C7-93EF-DE12-388812D0C97C}"/>
          </ac:spMkLst>
        </pc:spChg>
        <pc:spChg chg="mod">
          <ac:chgData name="Daniel Khashabi" userId="62390808-c838-45e6-be59-d6fd0d208bc8" providerId="ADAL" clId="{CD8236EF-55DE-7142-A34A-4E98C8A634D1}" dt="2022-09-01T01:51:35.336" v="15722"/>
          <ac:spMkLst>
            <pc:docMk/>
            <pc:sldMk cId="609025459" sldId="1613"/>
            <ac:spMk id="107" creationId="{9A7EF8D7-7CE7-1202-634A-47B32212A1B6}"/>
          </ac:spMkLst>
        </pc:spChg>
        <pc:spChg chg="mod">
          <ac:chgData name="Daniel Khashabi" userId="62390808-c838-45e6-be59-d6fd0d208bc8" providerId="ADAL" clId="{CD8236EF-55DE-7142-A34A-4E98C8A634D1}" dt="2022-09-01T01:51:53.921" v="15736"/>
          <ac:spMkLst>
            <pc:docMk/>
            <pc:sldMk cId="609025459" sldId="1613"/>
            <ac:spMk id="114" creationId="{C000C909-CBBF-C660-871D-271DDB8F9E99}"/>
          </ac:spMkLst>
        </pc:spChg>
        <pc:spChg chg="mod">
          <ac:chgData name="Daniel Khashabi" userId="62390808-c838-45e6-be59-d6fd0d208bc8" providerId="ADAL" clId="{CD8236EF-55DE-7142-A34A-4E98C8A634D1}" dt="2022-09-01T01:52:08.522" v="15766"/>
          <ac:spMkLst>
            <pc:docMk/>
            <pc:sldMk cId="609025459" sldId="1613"/>
            <ac:spMk id="121" creationId="{8F3671AF-D0ED-7898-CAD9-D4A5E410F115}"/>
          </ac:spMkLst>
        </pc:spChg>
        <pc:spChg chg="add mod">
          <ac:chgData name="Daniel Khashabi" userId="62390808-c838-45e6-be59-d6fd0d208bc8" providerId="ADAL" clId="{CD8236EF-55DE-7142-A34A-4E98C8A634D1}" dt="2022-09-01T05:33:20.403" v="21043"/>
          <ac:spMkLst>
            <pc:docMk/>
            <pc:sldMk cId="609025459" sldId="1613"/>
            <ac:spMk id="154" creationId="{0E1A55C4-99E6-7E32-4228-7F1BC7BE6651}"/>
          </ac:spMkLst>
        </pc:spChg>
        <pc:grpChg chg="add del mod">
          <ac:chgData name="Daniel Khashabi" userId="62390808-c838-45e6-be59-d6fd0d208bc8" providerId="ADAL" clId="{CD8236EF-55DE-7142-A34A-4E98C8A634D1}" dt="2022-09-01T01:48:52.989" v="15626" actId="478"/>
          <ac:grpSpMkLst>
            <pc:docMk/>
            <pc:sldMk cId="609025459" sldId="1613"/>
            <ac:grpSpMk id="51" creationId="{A6BAECD0-CCAF-9161-80A5-3DA6A1B9B717}"/>
          </ac:grpSpMkLst>
        </pc:grpChg>
        <pc:grpChg chg="add mod">
          <ac:chgData name="Daniel Khashabi" userId="62390808-c838-45e6-be59-d6fd0d208bc8" providerId="ADAL" clId="{CD8236EF-55DE-7142-A34A-4E98C8A634D1}" dt="2022-09-01T01:58:04.386" v="15934" actId="1036"/>
          <ac:grpSpMkLst>
            <pc:docMk/>
            <pc:sldMk cId="609025459" sldId="1613"/>
            <ac:grpSpMk id="77" creationId="{92C9053B-321A-103E-268B-CF90B93A9D58}"/>
          </ac:grpSpMkLst>
        </pc:grpChg>
        <pc:grpChg chg="mod">
          <ac:chgData name="Daniel Khashabi" userId="62390808-c838-45e6-be59-d6fd0d208bc8" providerId="ADAL" clId="{CD8236EF-55DE-7142-A34A-4E98C8A634D1}" dt="2022-09-01T01:47:37.656" v="15569"/>
          <ac:grpSpMkLst>
            <pc:docMk/>
            <pc:sldMk cId="609025459" sldId="1613"/>
            <ac:grpSpMk id="84" creationId="{65361864-34F5-11B9-9B6F-3E90BFD193C5}"/>
          </ac:grpSpMkLst>
        </pc:grpChg>
        <pc:grpChg chg="add mod">
          <ac:chgData name="Daniel Khashabi" userId="62390808-c838-45e6-be59-d6fd0d208bc8" providerId="ADAL" clId="{CD8236EF-55DE-7142-A34A-4E98C8A634D1}" dt="2022-09-01T01:58:04.386" v="15934" actId="1036"/>
          <ac:grpSpMkLst>
            <pc:docMk/>
            <pc:sldMk cId="609025459" sldId="1613"/>
            <ac:grpSpMk id="94" creationId="{928180B9-0586-C509-4DB7-722ADCE4F1C4}"/>
          </ac:grpSpMkLst>
        </pc:grpChg>
        <pc:grpChg chg="mod">
          <ac:chgData name="Daniel Khashabi" userId="62390808-c838-45e6-be59-d6fd0d208bc8" providerId="ADAL" clId="{CD8236EF-55DE-7142-A34A-4E98C8A634D1}" dt="2022-09-01T01:49:51.135" v="15643"/>
          <ac:grpSpMkLst>
            <pc:docMk/>
            <pc:sldMk cId="609025459" sldId="1613"/>
            <ac:grpSpMk id="96" creationId="{D79E4145-88FA-D837-720B-E17E16F4722E}"/>
          </ac:grpSpMkLst>
        </pc:grpChg>
        <pc:grpChg chg="add mod">
          <ac:chgData name="Daniel Khashabi" userId="62390808-c838-45e6-be59-d6fd0d208bc8" providerId="ADAL" clId="{CD8236EF-55DE-7142-A34A-4E98C8A634D1}" dt="2022-09-01T01:58:04.386" v="15934" actId="1036"/>
          <ac:grpSpMkLst>
            <pc:docMk/>
            <pc:sldMk cId="609025459" sldId="1613"/>
            <ac:grpSpMk id="106" creationId="{38B7CEE5-C242-9B63-6285-D10BA35B1C69}"/>
          </ac:grpSpMkLst>
        </pc:grpChg>
        <pc:grpChg chg="mod">
          <ac:chgData name="Daniel Khashabi" userId="62390808-c838-45e6-be59-d6fd0d208bc8" providerId="ADAL" clId="{CD8236EF-55DE-7142-A34A-4E98C8A634D1}" dt="2022-09-01T01:51:35.336" v="15722"/>
          <ac:grpSpMkLst>
            <pc:docMk/>
            <pc:sldMk cId="609025459" sldId="1613"/>
            <ac:grpSpMk id="108" creationId="{07992D5D-A79F-E690-31D0-D3A4E84792C9}"/>
          </ac:grpSpMkLst>
        </pc:grpChg>
        <pc:grpChg chg="add mod">
          <ac:chgData name="Daniel Khashabi" userId="62390808-c838-45e6-be59-d6fd0d208bc8" providerId="ADAL" clId="{CD8236EF-55DE-7142-A34A-4E98C8A634D1}" dt="2022-09-01T01:58:04.386" v="15934" actId="1036"/>
          <ac:grpSpMkLst>
            <pc:docMk/>
            <pc:sldMk cId="609025459" sldId="1613"/>
            <ac:grpSpMk id="113" creationId="{9B9FF175-F0DE-D440-B2C2-257026386726}"/>
          </ac:grpSpMkLst>
        </pc:grpChg>
        <pc:grpChg chg="mod">
          <ac:chgData name="Daniel Khashabi" userId="62390808-c838-45e6-be59-d6fd0d208bc8" providerId="ADAL" clId="{CD8236EF-55DE-7142-A34A-4E98C8A634D1}" dt="2022-09-01T01:51:53.921" v="15736"/>
          <ac:grpSpMkLst>
            <pc:docMk/>
            <pc:sldMk cId="609025459" sldId="1613"/>
            <ac:grpSpMk id="115" creationId="{5809925E-7B6E-6E21-27C2-CBDB65CDAFB6}"/>
          </ac:grpSpMkLst>
        </pc:grpChg>
        <pc:grpChg chg="add mod">
          <ac:chgData name="Daniel Khashabi" userId="62390808-c838-45e6-be59-d6fd0d208bc8" providerId="ADAL" clId="{CD8236EF-55DE-7142-A34A-4E98C8A634D1}" dt="2022-09-01T01:58:04.386" v="15934" actId="1036"/>
          <ac:grpSpMkLst>
            <pc:docMk/>
            <pc:sldMk cId="609025459" sldId="1613"/>
            <ac:grpSpMk id="120" creationId="{57C05700-45A2-5E33-6644-B8E4FF0906E0}"/>
          </ac:grpSpMkLst>
        </pc:grpChg>
        <pc:grpChg chg="mod">
          <ac:chgData name="Daniel Khashabi" userId="62390808-c838-45e6-be59-d6fd0d208bc8" providerId="ADAL" clId="{CD8236EF-55DE-7142-A34A-4E98C8A634D1}" dt="2022-09-01T01:52:08.522" v="15766"/>
          <ac:grpSpMkLst>
            <pc:docMk/>
            <pc:sldMk cId="609025459" sldId="1613"/>
            <ac:grpSpMk id="122" creationId="{3DCD8FAB-6AF2-F649-07F5-0B7A3B56D0ED}"/>
          </ac:grpSpMkLst>
        </pc:grpChg>
        <pc:cxnChg chg="mod">
          <ac:chgData name="Daniel Khashabi" userId="62390808-c838-45e6-be59-d6fd0d208bc8" providerId="ADAL" clId="{CD8236EF-55DE-7142-A34A-4E98C8A634D1}" dt="2022-09-01T01:58:04.386" v="15934" actId="1036"/>
          <ac:cxnSpMkLst>
            <pc:docMk/>
            <pc:sldMk cId="609025459" sldId="1613"/>
            <ac:cxnSpMk id="2" creationId="{32C587A7-81C7-B4A5-D42A-0B3D8E1D4198}"/>
          </ac:cxnSpMkLst>
        </pc:cxnChg>
        <pc:cxnChg chg="mod">
          <ac:chgData name="Daniel Khashabi" userId="62390808-c838-45e6-be59-d6fd0d208bc8" providerId="ADAL" clId="{CD8236EF-55DE-7142-A34A-4E98C8A634D1}" dt="2022-09-01T01:58:04.386" v="15934" actId="1036"/>
          <ac:cxnSpMkLst>
            <pc:docMk/>
            <pc:sldMk cId="609025459" sldId="1613"/>
            <ac:cxnSpMk id="3" creationId="{18ECC739-F67F-748B-A02D-51684570DDE9}"/>
          </ac:cxnSpMkLst>
        </pc:cxnChg>
        <pc:cxnChg chg="mod">
          <ac:chgData name="Daniel Khashabi" userId="62390808-c838-45e6-be59-d6fd0d208bc8" providerId="ADAL" clId="{CD8236EF-55DE-7142-A34A-4E98C8A634D1}" dt="2022-09-01T01:58:04.386" v="15934" actId="1036"/>
          <ac:cxnSpMkLst>
            <pc:docMk/>
            <pc:sldMk cId="609025459" sldId="1613"/>
            <ac:cxnSpMk id="11" creationId="{EA56C0B8-537D-52B5-CB7B-10DFFACFCBCC}"/>
          </ac:cxnSpMkLst>
        </pc:cxnChg>
        <pc:cxnChg chg="mod">
          <ac:chgData name="Daniel Khashabi" userId="62390808-c838-45e6-be59-d6fd0d208bc8" providerId="ADAL" clId="{CD8236EF-55DE-7142-A34A-4E98C8A634D1}" dt="2022-09-01T01:58:04.386" v="15934" actId="1036"/>
          <ac:cxnSpMkLst>
            <pc:docMk/>
            <pc:sldMk cId="609025459" sldId="1613"/>
            <ac:cxnSpMk id="12" creationId="{7A820E65-9B71-2037-91CD-78D182E95A2A}"/>
          </ac:cxnSpMkLst>
        </pc:cxnChg>
        <pc:cxnChg chg="mod">
          <ac:chgData name="Daniel Khashabi" userId="62390808-c838-45e6-be59-d6fd0d208bc8" providerId="ADAL" clId="{CD8236EF-55DE-7142-A34A-4E98C8A634D1}" dt="2022-09-01T01:58:04.386" v="15934" actId="1036"/>
          <ac:cxnSpMkLst>
            <pc:docMk/>
            <pc:sldMk cId="609025459" sldId="1613"/>
            <ac:cxnSpMk id="13" creationId="{409F84F8-5EE1-2A1E-CF5F-22D3E2AC3BF0}"/>
          </ac:cxnSpMkLst>
        </pc:cxnChg>
        <pc:cxnChg chg="mod">
          <ac:chgData name="Daniel Khashabi" userId="62390808-c838-45e6-be59-d6fd0d208bc8" providerId="ADAL" clId="{CD8236EF-55DE-7142-A34A-4E98C8A634D1}" dt="2022-09-01T01:58:04.386" v="15934" actId="1036"/>
          <ac:cxnSpMkLst>
            <pc:docMk/>
            <pc:sldMk cId="609025459" sldId="1613"/>
            <ac:cxnSpMk id="14" creationId="{1DC04669-BDB8-56EC-77C5-56BDC299E547}"/>
          </ac:cxnSpMkLst>
        </pc:cxnChg>
        <pc:cxnChg chg="mod">
          <ac:chgData name="Daniel Khashabi" userId="62390808-c838-45e6-be59-d6fd0d208bc8" providerId="ADAL" clId="{CD8236EF-55DE-7142-A34A-4E98C8A634D1}" dt="2022-09-01T01:58:04.386" v="15934" actId="1036"/>
          <ac:cxnSpMkLst>
            <pc:docMk/>
            <pc:sldMk cId="609025459" sldId="1613"/>
            <ac:cxnSpMk id="23" creationId="{C16ADB0C-56C8-BBFB-45E0-37333E6966F8}"/>
          </ac:cxnSpMkLst>
        </pc:cxnChg>
        <pc:cxnChg chg="mod">
          <ac:chgData name="Daniel Khashabi" userId="62390808-c838-45e6-be59-d6fd0d208bc8" providerId="ADAL" clId="{CD8236EF-55DE-7142-A34A-4E98C8A634D1}" dt="2022-09-01T01:58:04.386" v="15934" actId="1036"/>
          <ac:cxnSpMkLst>
            <pc:docMk/>
            <pc:sldMk cId="609025459" sldId="1613"/>
            <ac:cxnSpMk id="24" creationId="{44324686-1DB3-F396-50DC-5846092F1107}"/>
          </ac:cxnSpMkLst>
        </pc:cxnChg>
        <pc:cxnChg chg="mod">
          <ac:chgData name="Daniel Khashabi" userId="62390808-c838-45e6-be59-d6fd0d208bc8" providerId="ADAL" clId="{CD8236EF-55DE-7142-A34A-4E98C8A634D1}" dt="2022-09-01T01:58:04.386" v="15934" actId="1036"/>
          <ac:cxnSpMkLst>
            <pc:docMk/>
            <pc:sldMk cId="609025459" sldId="1613"/>
            <ac:cxnSpMk id="31" creationId="{B4C38710-638A-7DD5-962F-570B1E175348}"/>
          </ac:cxnSpMkLst>
        </pc:cxnChg>
        <pc:cxnChg chg="mod">
          <ac:chgData name="Daniel Khashabi" userId="62390808-c838-45e6-be59-d6fd0d208bc8" providerId="ADAL" clId="{CD8236EF-55DE-7142-A34A-4E98C8A634D1}" dt="2022-09-01T01:58:04.386" v="15934" actId="1036"/>
          <ac:cxnSpMkLst>
            <pc:docMk/>
            <pc:sldMk cId="609025459" sldId="1613"/>
            <ac:cxnSpMk id="32" creationId="{F3998764-6EEC-087D-ECC4-0B62070D1760}"/>
          </ac:cxnSpMkLst>
        </pc:cxnChg>
        <pc:cxnChg chg="mod">
          <ac:chgData name="Daniel Khashabi" userId="62390808-c838-45e6-be59-d6fd0d208bc8" providerId="ADAL" clId="{CD8236EF-55DE-7142-A34A-4E98C8A634D1}" dt="2022-09-01T01:58:04.386" v="15934" actId="1036"/>
          <ac:cxnSpMkLst>
            <pc:docMk/>
            <pc:sldMk cId="609025459" sldId="1613"/>
            <ac:cxnSpMk id="33" creationId="{DF08AF49-3789-3A7F-603A-8593C2420B32}"/>
          </ac:cxnSpMkLst>
        </pc:cxnChg>
        <pc:cxnChg chg="mod">
          <ac:chgData name="Daniel Khashabi" userId="62390808-c838-45e6-be59-d6fd0d208bc8" providerId="ADAL" clId="{CD8236EF-55DE-7142-A34A-4E98C8A634D1}" dt="2022-09-01T01:58:04.386" v="15934" actId="1036"/>
          <ac:cxnSpMkLst>
            <pc:docMk/>
            <pc:sldMk cId="609025459" sldId="1613"/>
            <ac:cxnSpMk id="34" creationId="{3111A149-B35A-34BA-09DC-C31875CEF80A}"/>
          </ac:cxnSpMkLst>
        </pc:cxnChg>
        <pc:cxnChg chg="mod">
          <ac:chgData name="Daniel Khashabi" userId="62390808-c838-45e6-be59-d6fd0d208bc8" providerId="ADAL" clId="{CD8236EF-55DE-7142-A34A-4E98C8A634D1}" dt="2022-09-01T01:58:04.386" v="15934" actId="1036"/>
          <ac:cxnSpMkLst>
            <pc:docMk/>
            <pc:sldMk cId="609025459" sldId="1613"/>
            <ac:cxnSpMk id="35" creationId="{2D226FC3-BB22-43B8-8CF8-EC37282B7E55}"/>
          </ac:cxnSpMkLst>
        </pc:cxnChg>
        <pc:cxnChg chg="mod">
          <ac:chgData name="Daniel Khashabi" userId="62390808-c838-45e6-be59-d6fd0d208bc8" providerId="ADAL" clId="{CD8236EF-55DE-7142-A34A-4E98C8A634D1}" dt="2022-09-01T01:58:04.386" v="15934" actId="1036"/>
          <ac:cxnSpMkLst>
            <pc:docMk/>
            <pc:sldMk cId="609025459" sldId="1613"/>
            <ac:cxnSpMk id="36" creationId="{EBB458D5-F4FD-CA9E-6B2B-CD9F0500A77E}"/>
          </ac:cxnSpMkLst>
        </pc:cxnChg>
        <pc:cxnChg chg="mod">
          <ac:chgData name="Daniel Khashabi" userId="62390808-c838-45e6-be59-d6fd0d208bc8" providerId="ADAL" clId="{CD8236EF-55DE-7142-A34A-4E98C8A634D1}" dt="2022-09-01T01:58:04.386" v="15934" actId="1036"/>
          <ac:cxnSpMkLst>
            <pc:docMk/>
            <pc:sldMk cId="609025459" sldId="1613"/>
            <ac:cxnSpMk id="45" creationId="{82509C50-F15D-5FF6-A48C-B692530660FA}"/>
          </ac:cxnSpMkLst>
        </pc:cxnChg>
        <pc:cxnChg chg="mod">
          <ac:chgData name="Daniel Khashabi" userId="62390808-c838-45e6-be59-d6fd0d208bc8" providerId="ADAL" clId="{CD8236EF-55DE-7142-A34A-4E98C8A634D1}" dt="2022-09-01T01:58:04.386" v="15934" actId="1036"/>
          <ac:cxnSpMkLst>
            <pc:docMk/>
            <pc:sldMk cId="609025459" sldId="1613"/>
            <ac:cxnSpMk id="46" creationId="{7876D536-6194-F39F-3426-99C5E3E6E56C}"/>
          </ac:cxnSpMkLst>
        </pc:cxnChg>
        <pc:cxnChg chg="mod">
          <ac:chgData name="Daniel Khashabi" userId="62390808-c838-45e6-be59-d6fd0d208bc8" providerId="ADAL" clId="{CD8236EF-55DE-7142-A34A-4E98C8A634D1}" dt="2022-09-01T01:58:04.386" v="15934" actId="1036"/>
          <ac:cxnSpMkLst>
            <pc:docMk/>
            <pc:sldMk cId="609025459" sldId="1613"/>
            <ac:cxnSpMk id="47" creationId="{E05E8CCC-6FCC-53BA-7B47-6C4D7F594AA0}"/>
          </ac:cxnSpMkLst>
        </pc:cxnChg>
        <pc:cxnChg chg="mod">
          <ac:chgData name="Daniel Khashabi" userId="62390808-c838-45e6-be59-d6fd0d208bc8" providerId="ADAL" clId="{CD8236EF-55DE-7142-A34A-4E98C8A634D1}" dt="2022-09-01T01:58:04.386" v="15934" actId="1036"/>
          <ac:cxnSpMkLst>
            <pc:docMk/>
            <pc:sldMk cId="609025459" sldId="1613"/>
            <ac:cxnSpMk id="48" creationId="{E87C9141-9225-836D-1733-BC254678777B}"/>
          </ac:cxnSpMkLst>
        </pc:cxnChg>
        <pc:cxnChg chg="mod">
          <ac:chgData name="Daniel Khashabi" userId="62390808-c838-45e6-be59-d6fd0d208bc8" providerId="ADAL" clId="{CD8236EF-55DE-7142-A34A-4E98C8A634D1}" dt="2022-09-01T01:58:04.386" v="15934" actId="1036"/>
          <ac:cxnSpMkLst>
            <pc:docMk/>
            <pc:sldMk cId="609025459" sldId="1613"/>
            <ac:cxnSpMk id="54" creationId="{A94679ED-C901-9F6C-C869-00BC9E79023B}"/>
          </ac:cxnSpMkLst>
        </pc:cxnChg>
        <pc:cxnChg chg="mod">
          <ac:chgData name="Daniel Khashabi" userId="62390808-c838-45e6-be59-d6fd0d208bc8" providerId="ADAL" clId="{CD8236EF-55DE-7142-A34A-4E98C8A634D1}" dt="2022-09-01T01:58:04.386" v="15934" actId="1036"/>
          <ac:cxnSpMkLst>
            <pc:docMk/>
            <pc:sldMk cId="609025459" sldId="1613"/>
            <ac:cxnSpMk id="55" creationId="{6D657E48-D28A-BF95-5A9A-B655997C4F40}"/>
          </ac:cxnSpMkLst>
        </pc:cxnChg>
        <pc:cxnChg chg="mod">
          <ac:chgData name="Daniel Khashabi" userId="62390808-c838-45e6-be59-d6fd0d208bc8" providerId="ADAL" clId="{CD8236EF-55DE-7142-A34A-4E98C8A634D1}" dt="2022-09-01T01:58:04.386" v="15934" actId="1036"/>
          <ac:cxnSpMkLst>
            <pc:docMk/>
            <pc:sldMk cId="609025459" sldId="1613"/>
            <ac:cxnSpMk id="56" creationId="{EF1581EF-9566-E61E-9021-734422BF1D7C}"/>
          </ac:cxnSpMkLst>
        </pc:cxnChg>
        <pc:cxnChg chg="mod">
          <ac:chgData name="Daniel Khashabi" userId="62390808-c838-45e6-be59-d6fd0d208bc8" providerId="ADAL" clId="{CD8236EF-55DE-7142-A34A-4E98C8A634D1}" dt="2022-09-01T01:58:04.386" v="15934" actId="1036"/>
          <ac:cxnSpMkLst>
            <pc:docMk/>
            <pc:sldMk cId="609025459" sldId="1613"/>
            <ac:cxnSpMk id="57" creationId="{A964AC22-358F-952E-CD85-430F88D68B59}"/>
          </ac:cxnSpMkLst>
        </pc:cxnChg>
        <pc:cxnChg chg="mod">
          <ac:chgData name="Daniel Khashabi" userId="62390808-c838-45e6-be59-d6fd0d208bc8" providerId="ADAL" clId="{CD8236EF-55DE-7142-A34A-4E98C8A634D1}" dt="2022-09-01T01:58:04.386" v="15934" actId="1036"/>
          <ac:cxnSpMkLst>
            <pc:docMk/>
            <pc:sldMk cId="609025459" sldId="1613"/>
            <ac:cxnSpMk id="58" creationId="{45E4EC60-E872-74B3-C653-59C6F69E70B0}"/>
          </ac:cxnSpMkLst>
        </pc:cxnChg>
        <pc:cxnChg chg="mod">
          <ac:chgData name="Daniel Khashabi" userId="62390808-c838-45e6-be59-d6fd0d208bc8" providerId="ADAL" clId="{CD8236EF-55DE-7142-A34A-4E98C8A634D1}" dt="2022-09-01T01:58:04.386" v="15934" actId="1036"/>
          <ac:cxnSpMkLst>
            <pc:docMk/>
            <pc:sldMk cId="609025459" sldId="1613"/>
            <ac:cxnSpMk id="59" creationId="{03C9A3A2-1D42-7275-5339-682E9E89BD83}"/>
          </ac:cxnSpMkLst>
        </pc:cxnChg>
        <pc:cxnChg chg="mod">
          <ac:chgData name="Daniel Khashabi" userId="62390808-c838-45e6-be59-d6fd0d208bc8" providerId="ADAL" clId="{CD8236EF-55DE-7142-A34A-4E98C8A634D1}" dt="2022-09-01T01:58:04.386" v="15934" actId="1036"/>
          <ac:cxnSpMkLst>
            <pc:docMk/>
            <pc:sldMk cId="609025459" sldId="1613"/>
            <ac:cxnSpMk id="66" creationId="{DD3CE235-B6FE-8B0C-D736-604259F259F1}"/>
          </ac:cxnSpMkLst>
        </pc:cxnChg>
        <pc:cxnChg chg="mod">
          <ac:chgData name="Daniel Khashabi" userId="62390808-c838-45e6-be59-d6fd0d208bc8" providerId="ADAL" clId="{CD8236EF-55DE-7142-A34A-4E98C8A634D1}" dt="2022-09-01T01:58:04.386" v="15934" actId="1036"/>
          <ac:cxnSpMkLst>
            <pc:docMk/>
            <pc:sldMk cId="609025459" sldId="1613"/>
            <ac:cxnSpMk id="67" creationId="{8370720C-1B3C-C240-CB98-80894D6A916A}"/>
          </ac:cxnSpMkLst>
        </pc:cxnChg>
        <pc:cxnChg chg="mod">
          <ac:chgData name="Daniel Khashabi" userId="62390808-c838-45e6-be59-d6fd0d208bc8" providerId="ADAL" clId="{CD8236EF-55DE-7142-A34A-4E98C8A634D1}" dt="2022-09-01T01:58:04.386" v="15934" actId="1036"/>
          <ac:cxnSpMkLst>
            <pc:docMk/>
            <pc:sldMk cId="609025459" sldId="1613"/>
            <ac:cxnSpMk id="68" creationId="{71B0D39B-9672-D347-D2E8-1A4DC9AE7726}"/>
          </ac:cxnSpMkLst>
        </pc:cxnChg>
        <pc:cxnChg chg="mod">
          <ac:chgData name="Daniel Khashabi" userId="62390808-c838-45e6-be59-d6fd0d208bc8" providerId="ADAL" clId="{CD8236EF-55DE-7142-A34A-4E98C8A634D1}" dt="2022-09-01T01:58:04.386" v="15934" actId="1036"/>
          <ac:cxnSpMkLst>
            <pc:docMk/>
            <pc:sldMk cId="609025459" sldId="1613"/>
            <ac:cxnSpMk id="69" creationId="{F0C18AC2-AEF7-126F-9E83-AEF5FE18F5B9}"/>
          </ac:cxnSpMkLst>
        </pc:cxnChg>
        <pc:cxnChg chg="add mod">
          <ac:chgData name="Daniel Khashabi" userId="62390808-c838-45e6-be59-d6fd0d208bc8" providerId="ADAL" clId="{CD8236EF-55DE-7142-A34A-4E98C8A634D1}" dt="2022-09-01T01:58:04.386" v="15934" actId="1036"/>
          <ac:cxnSpMkLst>
            <pc:docMk/>
            <pc:sldMk cId="609025459" sldId="1613"/>
            <ac:cxnSpMk id="75" creationId="{79DB2721-721C-E4CB-374A-D453DE68212C}"/>
          </ac:cxnSpMkLst>
        </pc:cxnChg>
        <pc:cxnChg chg="mod">
          <ac:chgData name="Daniel Khashabi" userId="62390808-c838-45e6-be59-d6fd0d208bc8" providerId="ADAL" clId="{CD8236EF-55DE-7142-A34A-4E98C8A634D1}" dt="2022-09-01T01:50:51.470" v="15674" actId="14100"/>
          <ac:cxnSpMkLst>
            <pc:docMk/>
            <pc:sldMk cId="609025459" sldId="1613"/>
            <ac:cxnSpMk id="85" creationId="{F72AFB57-56EA-3BAD-D4A7-6CF32D9794F7}"/>
          </ac:cxnSpMkLst>
        </pc:cxnChg>
        <pc:cxnChg chg="mod">
          <ac:chgData name="Daniel Khashabi" userId="62390808-c838-45e6-be59-d6fd0d208bc8" providerId="ADAL" clId="{CD8236EF-55DE-7142-A34A-4E98C8A634D1}" dt="2022-09-01T01:50:44.205" v="15671" actId="14100"/>
          <ac:cxnSpMkLst>
            <pc:docMk/>
            <pc:sldMk cId="609025459" sldId="1613"/>
            <ac:cxnSpMk id="86" creationId="{FB4383C3-C971-A01D-ADF5-ACB306580346}"/>
          </ac:cxnSpMkLst>
        </pc:cxnChg>
        <pc:cxnChg chg="add del mod">
          <ac:chgData name="Daniel Khashabi" userId="62390808-c838-45e6-be59-d6fd0d208bc8" providerId="ADAL" clId="{CD8236EF-55DE-7142-A34A-4E98C8A634D1}" dt="2022-09-01T01:53:28.745" v="15780" actId="478"/>
          <ac:cxnSpMkLst>
            <pc:docMk/>
            <pc:sldMk cId="609025459" sldId="1613"/>
            <ac:cxnSpMk id="87" creationId="{C7B3FA1A-323C-1EF9-7B6B-D55C192C9E21}"/>
          </ac:cxnSpMkLst>
        </pc:cxnChg>
        <pc:cxnChg chg="add mod">
          <ac:chgData name="Daniel Khashabi" userId="62390808-c838-45e6-be59-d6fd0d208bc8" providerId="ADAL" clId="{CD8236EF-55DE-7142-A34A-4E98C8A634D1}" dt="2022-09-01T01:58:04.386" v="15934" actId="1036"/>
          <ac:cxnSpMkLst>
            <pc:docMk/>
            <pc:sldMk cId="609025459" sldId="1613"/>
            <ac:cxnSpMk id="88" creationId="{977F6171-F05F-2836-44F0-735E95568A38}"/>
          </ac:cxnSpMkLst>
        </pc:cxnChg>
        <pc:cxnChg chg="add del mod">
          <ac:chgData name="Daniel Khashabi" userId="62390808-c838-45e6-be59-d6fd0d208bc8" providerId="ADAL" clId="{CD8236EF-55DE-7142-A34A-4E98C8A634D1}" dt="2022-09-01T01:52:44.962" v="15772" actId="478"/>
          <ac:cxnSpMkLst>
            <pc:docMk/>
            <pc:sldMk cId="609025459" sldId="1613"/>
            <ac:cxnSpMk id="89" creationId="{CD869FFD-76A8-222D-FFBC-19E544ABAEAB}"/>
          </ac:cxnSpMkLst>
        </pc:cxnChg>
        <pc:cxnChg chg="mod">
          <ac:chgData name="Daniel Khashabi" userId="62390808-c838-45e6-be59-d6fd0d208bc8" providerId="ADAL" clId="{CD8236EF-55DE-7142-A34A-4E98C8A634D1}" dt="2022-09-01T01:50:25.516" v="15656" actId="14100"/>
          <ac:cxnSpMkLst>
            <pc:docMk/>
            <pc:sldMk cId="609025459" sldId="1613"/>
            <ac:cxnSpMk id="97" creationId="{9E945039-613C-07EA-F42B-041EA1057158}"/>
          </ac:cxnSpMkLst>
        </pc:cxnChg>
        <pc:cxnChg chg="mod">
          <ac:chgData name="Daniel Khashabi" userId="62390808-c838-45e6-be59-d6fd0d208bc8" providerId="ADAL" clId="{CD8236EF-55DE-7142-A34A-4E98C8A634D1}" dt="2022-09-01T01:50:35.042" v="15669" actId="1038"/>
          <ac:cxnSpMkLst>
            <pc:docMk/>
            <pc:sldMk cId="609025459" sldId="1613"/>
            <ac:cxnSpMk id="98" creationId="{8C17FFC5-5B60-3D19-A6CB-AC41EB2B141A}"/>
          </ac:cxnSpMkLst>
        </pc:cxnChg>
        <pc:cxnChg chg="add mod">
          <ac:chgData name="Daniel Khashabi" userId="62390808-c838-45e6-be59-d6fd0d208bc8" providerId="ADAL" clId="{CD8236EF-55DE-7142-A34A-4E98C8A634D1}" dt="2022-09-01T01:58:04.386" v="15934" actId="1036"/>
          <ac:cxnSpMkLst>
            <pc:docMk/>
            <pc:sldMk cId="609025459" sldId="1613"/>
            <ac:cxnSpMk id="105" creationId="{F3315F5A-2343-DCA2-AE24-B73A03ACE4B4}"/>
          </ac:cxnSpMkLst>
        </pc:cxnChg>
        <pc:cxnChg chg="mod">
          <ac:chgData name="Daniel Khashabi" userId="62390808-c838-45e6-be59-d6fd0d208bc8" providerId="ADAL" clId="{CD8236EF-55DE-7142-A34A-4E98C8A634D1}" dt="2022-09-01T01:51:35.336" v="15722"/>
          <ac:cxnSpMkLst>
            <pc:docMk/>
            <pc:sldMk cId="609025459" sldId="1613"/>
            <ac:cxnSpMk id="109" creationId="{585732FB-3ECB-24EF-A1F3-2577DDE9BA8A}"/>
          </ac:cxnSpMkLst>
        </pc:cxnChg>
        <pc:cxnChg chg="mod">
          <ac:chgData name="Daniel Khashabi" userId="62390808-c838-45e6-be59-d6fd0d208bc8" providerId="ADAL" clId="{CD8236EF-55DE-7142-A34A-4E98C8A634D1}" dt="2022-09-01T01:51:35.336" v="15722"/>
          <ac:cxnSpMkLst>
            <pc:docMk/>
            <pc:sldMk cId="609025459" sldId="1613"/>
            <ac:cxnSpMk id="110" creationId="{4DD7C652-8F12-D6D8-F4B1-68B804265072}"/>
          </ac:cxnSpMkLst>
        </pc:cxnChg>
        <pc:cxnChg chg="add mod">
          <ac:chgData name="Daniel Khashabi" userId="62390808-c838-45e6-be59-d6fd0d208bc8" providerId="ADAL" clId="{CD8236EF-55DE-7142-A34A-4E98C8A634D1}" dt="2022-09-01T01:58:04.386" v="15934" actId="1036"/>
          <ac:cxnSpMkLst>
            <pc:docMk/>
            <pc:sldMk cId="609025459" sldId="1613"/>
            <ac:cxnSpMk id="111" creationId="{FE5BB17C-25F0-1DC0-36BB-AD360F735C29}"/>
          </ac:cxnSpMkLst>
        </pc:cxnChg>
        <pc:cxnChg chg="add mod">
          <ac:chgData name="Daniel Khashabi" userId="62390808-c838-45e6-be59-d6fd0d208bc8" providerId="ADAL" clId="{CD8236EF-55DE-7142-A34A-4E98C8A634D1}" dt="2022-09-01T01:58:04.386" v="15934" actId="1036"/>
          <ac:cxnSpMkLst>
            <pc:docMk/>
            <pc:sldMk cId="609025459" sldId="1613"/>
            <ac:cxnSpMk id="112" creationId="{0B227AB8-466B-08B2-267F-F902E501F43E}"/>
          </ac:cxnSpMkLst>
        </pc:cxnChg>
        <pc:cxnChg chg="mod">
          <ac:chgData name="Daniel Khashabi" userId="62390808-c838-45e6-be59-d6fd0d208bc8" providerId="ADAL" clId="{CD8236EF-55DE-7142-A34A-4E98C8A634D1}" dt="2022-09-01T01:51:53.921" v="15736"/>
          <ac:cxnSpMkLst>
            <pc:docMk/>
            <pc:sldMk cId="609025459" sldId="1613"/>
            <ac:cxnSpMk id="116" creationId="{A750957F-C41A-1A0F-7F21-441B6E4C0442}"/>
          </ac:cxnSpMkLst>
        </pc:cxnChg>
        <pc:cxnChg chg="mod">
          <ac:chgData name="Daniel Khashabi" userId="62390808-c838-45e6-be59-d6fd0d208bc8" providerId="ADAL" clId="{CD8236EF-55DE-7142-A34A-4E98C8A634D1}" dt="2022-09-01T01:51:53.921" v="15736"/>
          <ac:cxnSpMkLst>
            <pc:docMk/>
            <pc:sldMk cId="609025459" sldId="1613"/>
            <ac:cxnSpMk id="117" creationId="{6CBAED28-D731-3882-4E97-90032932394E}"/>
          </ac:cxnSpMkLst>
        </pc:cxnChg>
        <pc:cxnChg chg="add mod">
          <ac:chgData name="Daniel Khashabi" userId="62390808-c838-45e6-be59-d6fd0d208bc8" providerId="ADAL" clId="{CD8236EF-55DE-7142-A34A-4E98C8A634D1}" dt="2022-09-01T01:58:04.386" v="15934" actId="1036"/>
          <ac:cxnSpMkLst>
            <pc:docMk/>
            <pc:sldMk cId="609025459" sldId="1613"/>
            <ac:cxnSpMk id="118" creationId="{A604603D-7D33-7C8D-3F02-1871DECCA438}"/>
          </ac:cxnSpMkLst>
        </pc:cxnChg>
        <pc:cxnChg chg="add mod">
          <ac:chgData name="Daniel Khashabi" userId="62390808-c838-45e6-be59-d6fd0d208bc8" providerId="ADAL" clId="{CD8236EF-55DE-7142-A34A-4E98C8A634D1}" dt="2022-09-01T01:58:04.386" v="15934" actId="1036"/>
          <ac:cxnSpMkLst>
            <pc:docMk/>
            <pc:sldMk cId="609025459" sldId="1613"/>
            <ac:cxnSpMk id="119" creationId="{8FC4DAB3-DB20-198D-B736-D4235C3B54B9}"/>
          </ac:cxnSpMkLst>
        </pc:cxnChg>
        <pc:cxnChg chg="mod">
          <ac:chgData name="Daniel Khashabi" userId="62390808-c838-45e6-be59-d6fd0d208bc8" providerId="ADAL" clId="{CD8236EF-55DE-7142-A34A-4E98C8A634D1}" dt="2022-09-01T01:52:08.522" v="15766"/>
          <ac:cxnSpMkLst>
            <pc:docMk/>
            <pc:sldMk cId="609025459" sldId="1613"/>
            <ac:cxnSpMk id="123" creationId="{D1EF34D5-85AC-BED2-8CEE-19EB94CC356C}"/>
          </ac:cxnSpMkLst>
        </pc:cxnChg>
        <pc:cxnChg chg="mod">
          <ac:chgData name="Daniel Khashabi" userId="62390808-c838-45e6-be59-d6fd0d208bc8" providerId="ADAL" clId="{CD8236EF-55DE-7142-A34A-4E98C8A634D1}" dt="2022-09-01T01:52:08.522" v="15766"/>
          <ac:cxnSpMkLst>
            <pc:docMk/>
            <pc:sldMk cId="609025459" sldId="1613"/>
            <ac:cxnSpMk id="124" creationId="{699E31B5-7781-C3F5-B04B-86ADE30D5920}"/>
          </ac:cxnSpMkLst>
        </pc:cxnChg>
        <pc:cxnChg chg="add mod">
          <ac:chgData name="Daniel Khashabi" userId="62390808-c838-45e6-be59-d6fd0d208bc8" providerId="ADAL" clId="{CD8236EF-55DE-7142-A34A-4E98C8A634D1}" dt="2022-09-01T01:58:04.386" v="15934" actId="1036"/>
          <ac:cxnSpMkLst>
            <pc:docMk/>
            <pc:sldMk cId="609025459" sldId="1613"/>
            <ac:cxnSpMk id="125" creationId="{780E37CC-01AC-99C7-60EE-77CF386EAE24}"/>
          </ac:cxnSpMkLst>
        </pc:cxnChg>
        <pc:cxnChg chg="add mod">
          <ac:chgData name="Daniel Khashabi" userId="62390808-c838-45e6-be59-d6fd0d208bc8" providerId="ADAL" clId="{CD8236EF-55DE-7142-A34A-4E98C8A634D1}" dt="2022-09-01T01:58:04.386" v="15934" actId="1036"/>
          <ac:cxnSpMkLst>
            <pc:docMk/>
            <pc:sldMk cId="609025459" sldId="1613"/>
            <ac:cxnSpMk id="127" creationId="{9EF3EF72-D760-0569-9A1B-0212E0A289DB}"/>
          </ac:cxnSpMkLst>
        </pc:cxnChg>
        <pc:cxnChg chg="add mod">
          <ac:chgData name="Daniel Khashabi" userId="62390808-c838-45e6-be59-d6fd0d208bc8" providerId="ADAL" clId="{CD8236EF-55DE-7142-A34A-4E98C8A634D1}" dt="2022-09-01T01:58:04.386" v="15934" actId="1036"/>
          <ac:cxnSpMkLst>
            <pc:docMk/>
            <pc:sldMk cId="609025459" sldId="1613"/>
            <ac:cxnSpMk id="129" creationId="{C511446E-1A30-C4F0-046E-D5A52C72488D}"/>
          </ac:cxnSpMkLst>
        </pc:cxnChg>
        <pc:cxnChg chg="add mod">
          <ac:chgData name="Daniel Khashabi" userId="62390808-c838-45e6-be59-d6fd0d208bc8" providerId="ADAL" clId="{CD8236EF-55DE-7142-A34A-4E98C8A634D1}" dt="2022-09-01T01:58:04.386" v="15934" actId="1036"/>
          <ac:cxnSpMkLst>
            <pc:docMk/>
            <pc:sldMk cId="609025459" sldId="1613"/>
            <ac:cxnSpMk id="132" creationId="{493A4FA4-484F-E584-D0F6-02898F9B4D98}"/>
          </ac:cxnSpMkLst>
        </pc:cxnChg>
        <pc:cxnChg chg="add mod">
          <ac:chgData name="Daniel Khashabi" userId="62390808-c838-45e6-be59-d6fd0d208bc8" providerId="ADAL" clId="{CD8236EF-55DE-7142-A34A-4E98C8A634D1}" dt="2022-09-01T01:58:04.386" v="15934" actId="1036"/>
          <ac:cxnSpMkLst>
            <pc:docMk/>
            <pc:sldMk cId="609025459" sldId="1613"/>
            <ac:cxnSpMk id="135" creationId="{57704448-2B07-815B-6DCD-BEC31BEC9E60}"/>
          </ac:cxnSpMkLst>
        </pc:cxnChg>
        <pc:cxnChg chg="add mod">
          <ac:chgData name="Daniel Khashabi" userId="62390808-c838-45e6-be59-d6fd0d208bc8" providerId="ADAL" clId="{CD8236EF-55DE-7142-A34A-4E98C8A634D1}" dt="2022-09-01T01:58:04.386" v="15934" actId="1036"/>
          <ac:cxnSpMkLst>
            <pc:docMk/>
            <pc:sldMk cId="609025459" sldId="1613"/>
            <ac:cxnSpMk id="151" creationId="{3A2F5CA8-03B1-081D-A472-6D6B434C03CD}"/>
          </ac:cxnSpMkLst>
        </pc:cxnChg>
      </pc:sldChg>
      <pc:sldChg chg="addSp delSp modSp new mod">
        <pc:chgData name="Daniel Khashabi" userId="62390808-c838-45e6-be59-d6fd0d208bc8" providerId="ADAL" clId="{CD8236EF-55DE-7142-A34A-4E98C8A634D1}" dt="2022-09-01T17:11:34.806" v="23162" actId="20577"/>
        <pc:sldMkLst>
          <pc:docMk/>
          <pc:sldMk cId="670089029" sldId="1614"/>
        </pc:sldMkLst>
        <pc:spChg chg="mod">
          <ac:chgData name="Daniel Khashabi" userId="62390808-c838-45e6-be59-d6fd0d208bc8" providerId="ADAL" clId="{CD8236EF-55DE-7142-A34A-4E98C8A634D1}" dt="2022-09-01T04:10:22.483" v="19732" actId="20577"/>
          <ac:spMkLst>
            <pc:docMk/>
            <pc:sldMk cId="670089029" sldId="1614"/>
            <ac:spMk id="2" creationId="{821DC7F3-D1C9-F413-2375-6822BE3DC77B}"/>
          </ac:spMkLst>
        </pc:spChg>
        <pc:spChg chg="mod">
          <ac:chgData name="Daniel Khashabi" userId="62390808-c838-45e6-be59-d6fd0d208bc8" providerId="ADAL" clId="{CD8236EF-55DE-7142-A34A-4E98C8A634D1}" dt="2022-09-01T17:11:34.806" v="23162" actId="20577"/>
          <ac:spMkLst>
            <pc:docMk/>
            <pc:sldMk cId="670089029" sldId="1614"/>
            <ac:spMk id="3" creationId="{5DA94EF0-6A4A-602C-77B3-66F207075CB8}"/>
          </ac:spMkLst>
        </pc:spChg>
        <pc:spChg chg="add mod">
          <ac:chgData name="Daniel Khashabi" userId="62390808-c838-45e6-be59-d6fd0d208bc8" providerId="ADAL" clId="{CD8236EF-55DE-7142-A34A-4E98C8A634D1}" dt="2022-09-01T16:29:59.536" v="23154"/>
          <ac:spMkLst>
            <pc:docMk/>
            <pc:sldMk cId="670089029" sldId="1614"/>
            <ac:spMk id="4" creationId="{438D3EB4-22DC-1ECF-ED9B-ACF5D672EEE8}"/>
          </ac:spMkLst>
        </pc:spChg>
        <pc:picChg chg="add del mod">
          <ac:chgData name="Daniel Khashabi" userId="62390808-c838-45e6-be59-d6fd0d208bc8" providerId="ADAL" clId="{CD8236EF-55DE-7142-A34A-4E98C8A634D1}" dt="2022-09-01T04:01:43.977" v="19566" actId="21"/>
          <ac:picMkLst>
            <pc:docMk/>
            <pc:sldMk cId="670089029" sldId="1614"/>
            <ac:picMk id="4" creationId="{72C88B24-B55D-F9C0-8908-DF87995C930A}"/>
          </ac:picMkLst>
        </pc:picChg>
      </pc:sldChg>
      <pc:sldChg chg="new del">
        <pc:chgData name="Daniel Khashabi" userId="62390808-c838-45e6-be59-d6fd0d208bc8" providerId="ADAL" clId="{CD8236EF-55DE-7142-A34A-4E98C8A634D1}" dt="2022-09-01T02:12:05.618" v="16310" actId="680"/>
        <pc:sldMkLst>
          <pc:docMk/>
          <pc:sldMk cId="1790575391" sldId="1615"/>
        </pc:sldMkLst>
      </pc:sldChg>
      <pc:sldChg chg="addSp modSp new mod modAnim">
        <pc:chgData name="Daniel Khashabi" userId="62390808-c838-45e6-be59-d6fd0d208bc8" providerId="ADAL" clId="{CD8236EF-55DE-7142-A34A-4E98C8A634D1}" dt="2022-09-01T16:29:59.536" v="23154"/>
        <pc:sldMkLst>
          <pc:docMk/>
          <pc:sldMk cId="2807496011" sldId="1615"/>
        </pc:sldMkLst>
        <pc:spChg chg="mod">
          <ac:chgData name="Daniel Khashabi" userId="62390808-c838-45e6-be59-d6fd0d208bc8" providerId="ADAL" clId="{CD8236EF-55DE-7142-A34A-4E98C8A634D1}" dt="2022-09-01T02:12:32.726" v="16373" actId="20577"/>
          <ac:spMkLst>
            <pc:docMk/>
            <pc:sldMk cId="2807496011" sldId="1615"/>
            <ac:spMk id="2" creationId="{4911CD94-F6E5-4F38-AAF6-B0AD0656D14D}"/>
          </ac:spMkLst>
        </pc:spChg>
        <pc:spChg chg="mod">
          <ac:chgData name="Daniel Khashabi" userId="62390808-c838-45e6-be59-d6fd0d208bc8" providerId="ADAL" clId="{CD8236EF-55DE-7142-A34A-4E98C8A634D1}" dt="2022-09-01T14:39:14.720" v="22167" actId="113"/>
          <ac:spMkLst>
            <pc:docMk/>
            <pc:sldMk cId="2807496011" sldId="1615"/>
            <ac:spMk id="3" creationId="{462AB968-F3F3-73A9-6C8A-693642229802}"/>
          </ac:spMkLst>
        </pc:spChg>
        <pc:spChg chg="add mod">
          <ac:chgData name="Daniel Khashabi" userId="62390808-c838-45e6-be59-d6fd0d208bc8" providerId="ADAL" clId="{CD8236EF-55DE-7142-A34A-4E98C8A634D1}" dt="2022-09-01T16:29:59.536" v="23154"/>
          <ac:spMkLst>
            <pc:docMk/>
            <pc:sldMk cId="2807496011" sldId="1615"/>
            <ac:spMk id="4" creationId="{585EFC39-356B-01CD-81E4-6ED339B05EC3}"/>
          </ac:spMkLst>
        </pc:spChg>
      </pc:sldChg>
      <pc:sldChg chg="addSp modSp new mod">
        <pc:chgData name="Daniel Khashabi" userId="62390808-c838-45e6-be59-d6fd0d208bc8" providerId="ADAL" clId="{CD8236EF-55DE-7142-A34A-4E98C8A634D1}" dt="2022-09-01T16:29:59.536" v="23154"/>
        <pc:sldMkLst>
          <pc:docMk/>
          <pc:sldMk cId="2604062833" sldId="1616"/>
        </pc:sldMkLst>
        <pc:spChg chg="mod">
          <ac:chgData name="Daniel Khashabi" userId="62390808-c838-45e6-be59-d6fd0d208bc8" providerId="ADAL" clId="{CD8236EF-55DE-7142-A34A-4E98C8A634D1}" dt="2022-09-01T02:18:39.910" v="17020" actId="20577"/>
          <ac:spMkLst>
            <pc:docMk/>
            <pc:sldMk cId="2604062833" sldId="1616"/>
            <ac:spMk id="2" creationId="{4F12D1ED-BFC2-974C-0642-1D674E9CEEDC}"/>
          </ac:spMkLst>
        </pc:spChg>
        <pc:spChg chg="mod">
          <ac:chgData name="Daniel Khashabi" userId="62390808-c838-45e6-be59-d6fd0d208bc8" providerId="ADAL" clId="{CD8236EF-55DE-7142-A34A-4E98C8A634D1}" dt="2022-09-01T04:13:57.766" v="19904" actId="20577"/>
          <ac:spMkLst>
            <pc:docMk/>
            <pc:sldMk cId="2604062833" sldId="1616"/>
            <ac:spMk id="3" creationId="{7E563B98-9214-AB2A-5F09-B9B8A077817F}"/>
          </ac:spMkLst>
        </pc:spChg>
        <pc:spChg chg="add mod">
          <ac:chgData name="Daniel Khashabi" userId="62390808-c838-45e6-be59-d6fd0d208bc8" providerId="ADAL" clId="{CD8236EF-55DE-7142-A34A-4E98C8A634D1}" dt="2022-09-01T16:29:59.536" v="23154"/>
          <ac:spMkLst>
            <pc:docMk/>
            <pc:sldMk cId="2604062833" sldId="1616"/>
            <ac:spMk id="4" creationId="{43EA6757-8516-AE72-7195-89A622A209D3}"/>
          </ac:spMkLst>
        </pc:spChg>
      </pc:sldChg>
      <pc:sldChg chg="addSp delSp modSp add mod modTransition modAnim modNotes">
        <pc:chgData name="Daniel Khashabi" userId="62390808-c838-45e6-be59-d6fd0d208bc8" providerId="ADAL" clId="{CD8236EF-55DE-7142-A34A-4E98C8A634D1}" dt="2022-09-01T16:29:59.536" v="23154"/>
        <pc:sldMkLst>
          <pc:docMk/>
          <pc:sldMk cId="2772866417" sldId="1617"/>
        </pc:sldMkLst>
        <pc:spChg chg="mod">
          <ac:chgData name="Daniel Khashabi" userId="62390808-c838-45e6-be59-d6fd0d208bc8" providerId="ADAL" clId="{CD8236EF-55DE-7142-A34A-4E98C8A634D1}" dt="2022-09-01T05:33:20.403" v="21043"/>
          <ac:spMkLst>
            <pc:docMk/>
            <pc:sldMk cId="2772866417" sldId="1617"/>
            <ac:spMk id="4" creationId="{66E47F1C-C79A-1486-8DC5-943653E554A8}"/>
          </ac:spMkLst>
        </pc:spChg>
        <pc:spChg chg="mod">
          <ac:chgData name="Daniel Khashabi" userId="62390808-c838-45e6-be59-d6fd0d208bc8" providerId="ADAL" clId="{CD8236EF-55DE-7142-A34A-4E98C8A634D1}" dt="2022-09-01T05:33:20.403" v="21043"/>
          <ac:spMkLst>
            <pc:docMk/>
            <pc:sldMk cId="2772866417" sldId="1617"/>
            <ac:spMk id="6" creationId="{2A0C8778-88E2-0944-059D-85BDD5C6A549}"/>
          </ac:spMkLst>
        </pc:spChg>
        <pc:spChg chg="mod">
          <ac:chgData name="Daniel Khashabi" userId="62390808-c838-45e6-be59-d6fd0d208bc8" providerId="ADAL" clId="{CD8236EF-55DE-7142-A34A-4E98C8A634D1}" dt="2022-09-01T05:33:20.403" v="21043"/>
          <ac:spMkLst>
            <pc:docMk/>
            <pc:sldMk cId="2772866417" sldId="1617"/>
            <ac:spMk id="8" creationId="{74E461D6-5837-F3B3-A53F-073118A3B85D}"/>
          </ac:spMkLst>
        </pc:spChg>
        <pc:spChg chg="mod">
          <ac:chgData name="Daniel Khashabi" userId="62390808-c838-45e6-be59-d6fd0d208bc8" providerId="ADAL" clId="{CD8236EF-55DE-7142-A34A-4E98C8A634D1}" dt="2022-09-01T05:33:20.403" v="21043"/>
          <ac:spMkLst>
            <pc:docMk/>
            <pc:sldMk cId="2772866417" sldId="1617"/>
            <ac:spMk id="10" creationId="{91BA1FD3-B7AA-33CC-60EC-5D9F502D3C1C}"/>
          </ac:spMkLst>
        </pc:spChg>
        <pc:spChg chg="mod">
          <ac:chgData name="Daniel Khashabi" userId="62390808-c838-45e6-be59-d6fd0d208bc8" providerId="ADAL" clId="{CD8236EF-55DE-7142-A34A-4E98C8A634D1}" dt="2022-09-01T05:33:20.403" v="21043"/>
          <ac:spMkLst>
            <pc:docMk/>
            <pc:sldMk cId="2772866417" sldId="1617"/>
            <ac:spMk id="15" creationId="{6D2400EA-94C6-D025-290F-D884FB0CE89D}"/>
          </ac:spMkLst>
        </pc:spChg>
        <pc:spChg chg="mod">
          <ac:chgData name="Daniel Khashabi" userId="62390808-c838-45e6-be59-d6fd0d208bc8" providerId="ADAL" clId="{CD8236EF-55DE-7142-A34A-4E98C8A634D1}" dt="2022-09-01T05:33:20.403" v="21043"/>
          <ac:spMkLst>
            <pc:docMk/>
            <pc:sldMk cId="2772866417" sldId="1617"/>
            <ac:spMk id="18" creationId="{CC8B955F-53CA-0B24-ADC9-4BA802D38646}"/>
          </ac:spMkLst>
        </pc:spChg>
        <pc:spChg chg="mod">
          <ac:chgData name="Daniel Khashabi" userId="62390808-c838-45e6-be59-d6fd0d208bc8" providerId="ADAL" clId="{CD8236EF-55DE-7142-A34A-4E98C8A634D1}" dt="2022-09-01T05:33:20.403" v="21043"/>
          <ac:spMkLst>
            <pc:docMk/>
            <pc:sldMk cId="2772866417" sldId="1617"/>
            <ac:spMk id="20" creationId="{BBF4471C-92E2-A432-1CAB-6A09449A9E19}"/>
          </ac:spMkLst>
        </pc:spChg>
        <pc:spChg chg="mod">
          <ac:chgData name="Daniel Khashabi" userId="62390808-c838-45e6-be59-d6fd0d208bc8" providerId="ADAL" clId="{CD8236EF-55DE-7142-A34A-4E98C8A634D1}" dt="2022-09-01T05:33:20.403" v="21043"/>
          <ac:spMkLst>
            <pc:docMk/>
            <pc:sldMk cId="2772866417" sldId="1617"/>
            <ac:spMk id="22" creationId="{5F41F5D6-5AC0-E165-48FC-D590E73F1357}"/>
          </ac:spMkLst>
        </pc:spChg>
        <pc:spChg chg="mod">
          <ac:chgData name="Daniel Khashabi" userId="62390808-c838-45e6-be59-d6fd0d208bc8" providerId="ADAL" clId="{CD8236EF-55DE-7142-A34A-4E98C8A634D1}" dt="2022-09-01T05:33:20.403" v="21043"/>
          <ac:spMkLst>
            <pc:docMk/>
            <pc:sldMk cId="2772866417" sldId="1617"/>
            <ac:spMk id="26" creationId="{082B7E43-F6AA-F2C8-6C31-C60686B3E19E}"/>
          </ac:spMkLst>
        </pc:spChg>
        <pc:spChg chg="mod">
          <ac:chgData name="Daniel Khashabi" userId="62390808-c838-45e6-be59-d6fd0d208bc8" providerId="ADAL" clId="{CD8236EF-55DE-7142-A34A-4E98C8A634D1}" dt="2022-09-01T05:33:20.403" v="21043"/>
          <ac:spMkLst>
            <pc:docMk/>
            <pc:sldMk cId="2772866417" sldId="1617"/>
            <ac:spMk id="28" creationId="{1503E800-03F6-F0C7-19EB-098227C7B1E7}"/>
          </ac:spMkLst>
        </pc:spChg>
        <pc:spChg chg="mod">
          <ac:chgData name="Daniel Khashabi" userId="62390808-c838-45e6-be59-d6fd0d208bc8" providerId="ADAL" clId="{CD8236EF-55DE-7142-A34A-4E98C8A634D1}" dt="2022-09-01T05:33:20.403" v="21043"/>
          <ac:spMkLst>
            <pc:docMk/>
            <pc:sldMk cId="2772866417" sldId="1617"/>
            <ac:spMk id="30" creationId="{9DBC8D66-39AD-808B-8BFC-CBB1558018AB}"/>
          </ac:spMkLst>
        </pc:spChg>
        <pc:spChg chg="mod">
          <ac:chgData name="Daniel Khashabi" userId="62390808-c838-45e6-be59-d6fd0d208bc8" providerId="ADAL" clId="{CD8236EF-55DE-7142-A34A-4E98C8A634D1}" dt="2022-09-01T05:33:20.403" v="21043"/>
          <ac:spMkLst>
            <pc:docMk/>
            <pc:sldMk cId="2772866417" sldId="1617"/>
            <ac:spMk id="37" creationId="{27FD3151-EC6F-D61B-FDC1-F6EF65C6E5F3}"/>
          </ac:spMkLst>
        </pc:spChg>
        <pc:spChg chg="mod">
          <ac:chgData name="Daniel Khashabi" userId="62390808-c838-45e6-be59-d6fd0d208bc8" providerId="ADAL" clId="{CD8236EF-55DE-7142-A34A-4E98C8A634D1}" dt="2022-09-01T05:33:20.403" v="21043"/>
          <ac:spMkLst>
            <pc:docMk/>
            <pc:sldMk cId="2772866417" sldId="1617"/>
            <ac:spMk id="40" creationId="{6EDAFD65-0267-8B63-C7D5-2DC5FB31B6F6}"/>
          </ac:spMkLst>
        </pc:spChg>
        <pc:spChg chg="mod">
          <ac:chgData name="Daniel Khashabi" userId="62390808-c838-45e6-be59-d6fd0d208bc8" providerId="ADAL" clId="{CD8236EF-55DE-7142-A34A-4E98C8A634D1}" dt="2022-09-01T05:33:20.403" v="21043"/>
          <ac:spMkLst>
            <pc:docMk/>
            <pc:sldMk cId="2772866417" sldId="1617"/>
            <ac:spMk id="42" creationId="{9FCD99F5-C896-9DB4-024D-4E079E521DFC}"/>
          </ac:spMkLst>
        </pc:spChg>
        <pc:spChg chg="mod">
          <ac:chgData name="Daniel Khashabi" userId="62390808-c838-45e6-be59-d6fd0d208bc8" providerId="ADAL" clId="{CD8236EF-55DE-7142-A34A-4E98C8A634D1}" dt="2022-09-01T05:33:20.403" v="21043"/>
          <ac:spMkLst>
            <pc:docMk/>
            <pc:sldMk cId="2772866417" sldId="1617"/>
            <ac:spMk id="44" creationId="{748C98E8-FBB9-C66C-5271-6685E2C5FB0D}"/>
          </ac:spMkLst>
        </pc:spChg>
        <pc:spChg chg="mod">
          <ac:chgData name="Daniel Khashabi" userId="62390808-c838-45e6-be59-d6fd0d208bc8" providerId="ADAL" clId="{CD8236EF-55DE-7142-A34A-4E98C8A634D1}" dt="2022-09-01T05:33:20.403" v="21043"/>
          <ac:spMkLst>
            <pc:docMk/>
            <pc:sldMk cId="2772866417" sldId="1617"/>
            <ac:spMk id="49" creationId="{A46EBD32-73FD-F055-706F-4F51AF97868B}"/>
          </ac:spMkLst>
        </pc:spChg>
        <pc:spChg chg="add mod">
          <ac:chgData name="Daniel Khashabi" userId="62390808-c838-45e6-be59-d6fd0d208bc8" providerId="ADAL" clId="{CD8236EF-55DE-7142-A34A-4E98C8A634D1}" dt="2022-09-01T16:29:59.536" v="23154"/>
          <ac:spMkLst>
            <pc:docMk/>
            <pc:sldMk cId="2772866417" sldId="1617"/>
            <ac:spMk id="51" creationId="{743CAFAF-E7CA-8E81-FD02-E149EA13888A}"/>
          </ac:spMkLst>
        </pc:spChg>
        <pc:spChg chg="mod">
          <ac:chgData name="Daniel Khashabi" userId="62390808-c838-45e6-be59-d6fd0d208bc8" providerId="ADAL" clId="{CD8236EF-55DE-7142-A34A-4E98C8A634D1}" dt="2022-09-01T02:27:57.717" v="17309"/>
          <ac:spMkLst>
            <pc:docMk/>
            <pc:sldMk cId="2772866417" sldId="1617"/>
            <ac:spMk id="52" creationId="{10F336A4-3A77-1C46-DD6A-358D5F92AFAC}"/>
          </ac:spMkLst>
        </pc:spChg>
        <pc:spChg chg="mod">
          <ac:chgData name="Daniel Khashabi" userId="62390808-c838-45e6-be59-d6fd0d208bc8" providerId="ADAL" clId="{CD8236EF-55DE-7142-A34A-4E98C8A634D1}" dt="2022-09-01T05:33:20.403" v="21043"/>
          <ac:spMkLst>
            <pc:docMk/>
            <pc:sldMk cId="2772866417" sldId="1617"/>
            <ac:spMk id="60" creationId="{594A1929-FCFD-4119-F59F-07430367B6A8}"/>
          </ac:spMkLst>
        </pc:spChg>
        <pc:spChg chg="mod">
          <ac:chgData name="Daniel Khashabi" userId="62390808-c838-45e6-be59-d6fd0d208bc8" providerId="ADAL" clId="{CD8236EF-55DE-7142-A34A-4E98C8A634D1}" dt="2022-09-01T05:33:20.403" v="21043"/>
          <ac:spMkLst>
            <pc:docMk/>
            <pc:sldMk cId="2772866417" sldId="1617"/>
            <ac:spMk id="62" creationId="{0B1A8DB0-57D9-5A4A-3B6E-2BB2BCF0C56D}"/>
          </ac:spMkLst>
        </pc:spChg>
        <pc:spChg chg="mod">
          <ac:chgData name="Daniel Khashabi" userId="62390808-c838-45e6-be59-d6fd0d208bc8" providerId="ADAL" clId="{CD8236EF-55DE-7142-A34A-4E98C8A634D1}" dt="2022-09-01T05:33:20.403" v="21043"/>
          <ac:spMkLst>
            <pc:docMk/>
            <pc:sldMk cId="2772866417" sldId="1617"/>
            <ac:spMk id="70" creationId="{F8B30533-4510-FCE5-B2C9-9BE083838BE5}"/>
          </ac:spMkLst>
        </pc:spChg>
        <pc:spChg chg="mod">
          <ac:chgData name="Daniel Khashabi" userId="62390808-c838-45e6-be59-d6fd0d208bc8" providerId="ADAL" clId="{CD8236EF-55DE-7142-A34A-4E98C8A634D1}" dt="2022-09-01T05:33:20.403" v="21043"/>
          <ac:spMkLst>
            <pc:docMk/>
            <pc:sldMk cId="2772866417" sldId="1617"/>
            <ac:spMk id="71" creationId="{1539C76B-D283-179F-B27F-6B0BC334DDDB}"/>
          </ac:spMkLst>
        </pc:spChg>
        <pc:spChg chg="mod">
          <ac:chgData name="Daniel Khashabi" userId="62390808-c838-45e6-be59-d6fd0d208bc8" providerId="ADAL" clId="{CD8236EF-55DE-7142-A34A-4E98C8A634D1}" dt="2022-09-01T05:33:20.403" v="21043"/>
          <ac:spMkLst>
            <pc:docMk/>
            <pc:sldMk cId="2772866417" sldId="1617"/>
            <ac:spMk id="72" creationId="{6198D14A-B413-4D74-2253-B13CCCE0616C}"/>
          </ac:spMkLst>
        </pc:spChg>
        <pc:spChg chg="mod">
          <ac:chgData name="Daniel Khashabi" userId="62390808-c838-45e6-be59-d6fd0d208bc8" providerId="ADAL" clId="{CD8236EF-55DE-7142-A34A-4E98C8A634D1}" dt="2022-09-01T05:33:20.403" v="21043"/>
          <ac:spMkLst>
            <pc:docMk/>
            <pc:sldMk cId="2772866417" sldId="1617"/>
            <ac:spMk id="74" creationId="{1162C052-9858-2BBA-884D-1F77AD757806}"/>
          </ac:spMkLst>
        </pc:spChg>
        <pc:spChg chg="mod">
          <ac:chgData name="Daniel Khashabi" userId="62390808-c838-45e6-be59-d6fd0d208bc8" providerId="ADAL" clId="{CD8236EF-55DE-7142-A34A-4E98C8A634D1}" dt="2022-09-01T05:33:20.403" v="21043"/>
          <ac:spMkLst>
            <pc:docMk/>
            <pc:sldMk cId="2772866417" sldId="1617"/>
            <ac:spMk id="76" creationId="{F6D10EC4-98AD-4E80-607E-F293C2ACF9D1}"/>
          </ac:spMkLst>
        </pc:spChg>
        <pc:spChg chg="mod">
          <ac:chgData name="Daniel Khashabi" userId="62390808-c838-45e6-be59-d6fd0d208bc8" providerId="ADAL" clId="{CD8236EF-55DE-7142-A34A-4E98C8A634D1}" dt="2022-09-01T05:33:20.403" v="21043"/>
          <ac:spMkLst>
            <pc:docMk/>
            <pc:sldMk cId="2772866417" sldId="1617"/>
            <ac:spMk id="80" creationId="{1910C4F5-8206-ED07-6A9B-3B236A65148B}"/>
          </ac:spMkLst>
        </pc:spChg>
        <pc:spChg chg="mod">
          <ac:chgData name="Daniel Khashabi" userId="62390808-c838-45e6-be59-d6fd0d208bc8" providerId="ADAL" clId="{CD8236EF-55DE-7142-A34A-4E98C8A634D1}" dt="2022-09-01T05:33:20.403" v="21043"/>
          <ac:spMkLst>
            <pc:docMk/>
            <pc:sldMk cId="2772866417" sldId="1617"/>
            <ac:spMk id="81" creationId="{BFCA7D9C-67E5-47A6-55CF-D45A35009F88}"/>
          </ac:spMkLst>
        </pc:spChg>
        <pc:spChg chg="mod">
          <ac:chgData name="Daniel Khashabi" userId="62390808-c838-45e6-be59-d6fd0d208bc8" providerId="ADAL" clId="{CD8236EF-55DE-7142-A34A-4E98C8A634D1}" dt="2022-09-01T05:33:20.403" v="21043"/>
          <ac:spMkLst>
            <pc:docMk/>
            <pc:sldMk cId="2772866417" sldId="1617"/>
            <ac:spMk id="82" creationId="{566D775E-748E-C5E0-FC18-9065BE19C46B}"/>
          </ac:spMkLst>
        </pc:spChg>
        <pc:spChg chg="mod">
          <ac:chgData name="Daniel Khashabi" userId="62390808-c838-45e6-be59-d6fd0d208bc8" providerId="ADAL" clId="{CD8236EF-55DE-7142-A34A-4E98C8A634D1}" dt="2022-09-01T02:28:04.983" v="17311"/>
          <ac:spMkLst>
            <pc:docMk/>
            <pc:sldMk cId="2772866417" sldId="1617"/>
            <ac:spMk id="90" creationId="{9EE881F1-041E-F17D-8FEE-BA931D8D3BEF}"/>
          </ac:spMkLst>
        </pc:spChg>
        <pc:spChg chg="add del mod">
          <ac:chgData name="Daniel Khashabi" userId="62390808-c838-45e6-be59-d6fd0d208bc8" providerId="ADAL" clId="{CD8236EF-55DE-7142-A34A-4E98C8A634D1}" dt="2022-09-01T02:30:24.724" v="17375" actId="478"/>
          <ac:spMkLst>
            <pc:docMk/>
            <pc:sldMk cId="2772866417" sldId="1617"/>
            <ac:spMk id="100" creationId="{DECE03F9-05B4-7883-9F03-7F7130BB62D2}"/>
          </ac:spMkLst>
        </pc:spChg>
        <pc:spChg chg="add del mod">
          <ac:chgData name="Daniel Khashabi" userId="62390808-c838-45e6-be59-d6fd0d208bc8" providerId="ADAL" clId="{CD8236EF-55DE-7142-A34A-4E98C8A634D1}" dt="2022-09-01T02:30:24.724" v="17375" actId="478"/>
          <ac:spMkLst>
            <pc:docMk/>
            <pc:sldMk cId="2772866417" sldId="1617"/>
            <ac:spMk id="102" creationId="{FF39D38A-EEF9-A3A8-8D4C-77807FB9373D}"/>
          </ac:spMkLst>
        </pc:spChg>
        <pc:spChg chg="mod">
          <ac:chgData name="Daniel Khashabi" userId="62390808-c838-45e6-be59-d6fd0d208bc8" providerId="ADAL" clId="{CD8236EF-55DE-7142-A34A-4E98C8A634D1}" dt="2022-09-01T02:29:23.507" v="17367"/>
          <ac:spMkLst>
            <pc:docMk/>
            <pc:sldMk cId="2772866417" sldId="1617"/>
            <ac:spMk id="104" creationId="{6F6E44E1-E327-E3E0-7C99-0B9D1A9E1A75}"/>
          </ac:spMkLst>
        </pc:spChg>
        <pc:spChg chg="add del mod">
          <ac:chgData name="Daniel Khashabi" userId="62390808-c838-45e6-be59-d6fd0d208bc8" providerId="ADAL" clId="{CD8236EF-55DE-7142-A34A-4E98C8A634D1}" dt="2022-09-01T02:30:07.276" v="17371" actId="478"/>
          <ac:spMkLst>
            <pc:docMk/>
            <pc:sldMk cId="2772866417" sldId="1617"/>
            <ac:spMk id="131" creationId="{FA3C56C0-2BA8-5F80-4CB6-1F45E7D9AB0F}"/>
          </ac:spMkLst>
        </pc:spChg>
        <pc:spChg chg="add del mod">
          <ac:chgData name="Daniel Khashabi" userId="62390808-c838-45e6-be59-d6fd0d208bc8" providerId="ADAL" clId="{CD8236EF-55DE-7142-A34A-4E98C8A634D1}" dt="2022-09-01T02:30:07.276" v="17371" actId="478"/>
          <ac:spMkLst>
            <pc:docMk/>
            <pc:sldMk cId="2772866417" sldId="1617"/>
            <ac:spMk id="133" creationId="{CE5AD6B1-7E92-F46F-3B25-54413836715E}"/>
          </ac:spMkLst>
        </pc:spChg>
        <pc:spChg chg="mod">
          <ac:chgData name="Daniel Khashabi" userId="62390808-c838-45e6-be59-d6fd0d208bc8" providerId="ADAL" clId="{CD8236EF-55DE-7142-A34A-4E98C8A634D1}" dt="2022-09-01T05:33:20.403" v="21043"/>
          <ac:spMkLst>
            <pc:docMk/>
            <pc:sldMk cId="2772866417" sldId="1617"/>
            <ac:spMk id="154" creationId="{0E1A55C4-99E6-7E32-4228-7F1BC7BE6651}"/>
          </ac:spMkLst>
        </pc:spChg>
        <pc:grpChg chg="add del mod">
          <ac:chgData name="Daniel Khashabi" userId="62390808-c838-45e6-be59-d6fd0d208bc8" providerId="ADAL" clId="{CD8236EF-55DE-7142-A34A-4E98C8A634D1}" dt="2022-09-01T02:30:03.139" v="17370" actId="478"/>
          <ac:grpSpMkLst>
            <pc:docMk/>
            <pc:sldMk cId="2772866417" sldId="1617"/>
            <ac:grpSpMk id="51" creationId="{9425475F-2603-DD62-69DE-CE1E2240E9F8}"/>
          </ac:grpSpMkLst>
        </pc:grpChg>
        <pc:grpChg chg="mod">
          <ac:chgData name="Daniel Khashabi" userId="62390808-c838-45e6-be59-d6fd0d208bc8" providerId="ADAL" clId="{CD8236EF-55DE-7142-A34A-4E98C8A634D1}" dt="2022-09-01T02:27:57.717" v="17309"/>
          <ac:grpSpMkLst>
            <pc:docMk/>
            <pc:sldMk cId="2772866417" sldId="1617"/>
            <ac:grpSpMk id="53" creationId="{36911635-B85A-EA3D-44DF-82A10F0CDC47}"/>
          </ac:grpSpMkLst>
        </pc:grpChg>
        <pc:grpChg chg="add del mod">
          <ac:chgData name="Daniel Khashabi" userId="62390808-c838-45e6-be59-d6fd0d208bc8" providerId="ADAL" clId="{CD8236EF-55DE-7142-A34A-4E98C8A634D1}" dt="2022-09-01T02:28:07.165" v="17312" actId="478"/>
          <ac:grpSpMkLst>
            <pc:docMk/>
            <pc:sldMk cId="2772866417" sldId="1617"/>
            <ac:grpSpMk id="89" creationId="{5AC45EFC-6830-961D-4359-19CD50C1AA51}"/>
          </ac:grpSpMkLst>
        </pc:grpChg>
        <pc:grpChg chg="mod">
          <ac:chgData name="Daniel Khashabi" userId="62390808-c838-45e6-be59-d6fd0d208bc8" providerId="ADAL" clId="{CD8236EF-55DE-7142-A34A-4E98C8A634D1}" dt="2022-09-01T02:28:04.983" v="17311"/>
          <ac:grpSpMkLst>
            <pc:docMk/>
            <pc:sldMk cId="2772866417" sldId="1617"/>
            <ac:grpSpMk id="91" creationId="{B2E39722-00C0-92D5-2B3E-160A0CE8ED3B}"/>
          </ac:grpSpMkLst>
        </pc:grpChg>
        <pc:grpChg chg="add del mod">
          <ac:chgData name="Daniel Khashabi" userId="62390808-c838-45e6-be59-d6fd0d208bc8" providerId="ADAL" clId="{CD8236EF-55DE-7142-A34A-4E98C8A634D1}" dt="2022-09-01T02:30:08.636" v="17372" actId="478"/>
          <ac:grpSpMkLst>
            <pc:docMk/>
            <pc:sldMk cId="2772866417" sldId="1617"/>
            <ac:grpSpMk id="103" creationId="{48CF7FAE-3237-98CD-E152-323CBEE2DBCE}"/>
          </ac:grpSpMkLst>
        </pc:grpChg>
        <pc:grpChg chg="mod">
          <ac:chgData name="Daniel Khashabi" userId="62390808-c838-45e6-be59-d6fd0d208bc8" providerId="ADAL" clId="{CD8236EF-55DE-7142-A34A-4E98C8A634D1}" dt="2022-09-01T02:29:23.507" v="17367"/>
          <ac:grpSpMkLst>
            <pc:docMk/>
            <pc:sldMk cId="2772866417" sldId="1617"/>
            <ac:grpSpMk id="126" creationId="{8E42BA68-CB68-C00E-E45D-CBA491A62B74}"/>
          </ac:grpSpMkLst>
        </pc:grpChg>
        <pc:cxnChg chg="mod">
          <ac:chgData name="Daniel Khashabi" userId="62390808-c838-45e6-be59-d6fd0d208bc8" providerId="ADAL" clId="{CD8236EF-55DE-7142-A34A-4E98C8A634D1}" dt="2022-09-01T02:27:57.717" v="17309"/>
          <ac:cxnSpMkLst>
            <pc:docMk/>
            <pc:sldMk cId="2772866417" sldId="1617"/>
            <ac:cxnSpMk id="83" creationId="{DE55157F-FBA5-E3F2-518E-77CD629B0277}"/>
          </ac:cxnSpMkLst>
        </pc:cxnChg>
        <pc:cxnChg chg="mod">
          <ac:chgData name="Daniel Khashabi" userId="62390808-c838-45e6-be59-d6fd0d208bc8" providerId="ADAL" clId="{CD8236EF-55DE-7142-A34A-4E98C8A634D1}" dt="2022-09-01T02:27:57.717" v="17309"/>
          <ac:cxnSpMkLst>
            <pc:docMk/>
            <pc:sldMk cId="2772866417" sldId="1617"/>
            <ac:cxnSpMk id="87" creationId="{68D40117-DF78-9BC5-BF77-468DBF4BF60E}"/>
          </ac:cxnSpMkLst>
        </pc:cxnChg>
        <pc:cxnChg chg="mod">
          <ac:chgData name="Daniel Khashabi" userId="62390808-c838-45e6-be59-d6fd0d208bc8" providerId="ADAL" clId="{CD8236EF-55DE-7142-A34A-4E98C8A634D1}" dt="2022-09-01T02:28:04.983" v="17311"/>
          <ac:cxnSpMkLst>
            <pc:docMk/>
            <pc:sldMk cId="2772866417" sldId="1617"/>
            <ac:cxnSpMk id="92" creationId="{6EE4D506-5F2A-AC68-859E-C1D967FD712A}"/>
          </ac:cxnSpMkLst>
        </pc:cxnChg>
        <pc:cxnChg chg="mod">
          <ac:chgData name="Daniel Khashabi" userId="62390808-c838-45e6-be59-d6fd0d208bc8" providerId="ADAL" clId="{CD8236EF-55DE-7142-A34A-4E98C8A634D1}" dt="2022-09-01T02:28:04.983" v="17311"/>
          <ac:cxnSpMkLst>
            <pc:docMk/>
            <pc:sldMk cId="2772866417" sldId="1617"/>
            <ac:cxnSpMk id="99" creationId="{A2A8E1DD-E1F4-0A9D-8A31-B670ED55AD42}"/>
          </ac:cxnSpMkLst>
        </pc:cxnChg>
        <pc:cxnChg chg="mod">
          <ac:chgData name="Daniel Khashabi" userId="62390808-c838-45e6-be59-d6fd0d208bc8" providerId="ADAL" clId="{CD8236EF-55DE-7142-A34A-4E98C8A634D1}" dt="2022-09-01T02:29:23.507" v="17367"/>
          <ac:cxnSpMkLst>
            <pc:docMk/>
            <pc:sldMk cId="2772866417" sldId="1617"/>
            <ac:cxnSpMk id="128" creationId="{992850CF-77E4-6888-6576-531AD3542527}"/>
          </ac:cxnSpMkLst>
        </pc:cxnChg>
        <pc:cxnChg chg="mod">
          <ac:chgData name="Daniel Khashabi" userId="62390808-c838-45e6-be59-d6fd0d208bc8" providerId="ADAL" clId="{CD8236EF-55DE-7142-A34A-4E98C8A634D1}" dt="2022-09-01T02:29:23.507" v="17367"/>
          <ac:cxnSpMkLst>
            <pc:docMk/>
            <pc:sldMk cId="2772866417" sldId="1617"/>
            <ac:cxnSpMk id="130" creationId="{B918D8FE-12D4-2ABC-E898-6E0A9D1DFEAC}"/>
          </ac:cxnSpMkLst>
        </pc:cxnChg>
      </pc:sldChg>
      <pc:sldChg chg="addSp delSp modSp add mod modTransition delAnim modAnim modNotes modNotesTx">
        <pc:chgData name="Daniel Khashabi" userId="62390808-c838-45e6-be59-d6fd0d208bc8" providerId="ADAL" clId="{CD8236EF-55DE-7142-A34A-4E98C8A634D1}" dt="2022-09-01T16:29:59.536" v="23154"/>
        <pc:sldMkLst>
          <pc:docMk/>
          <pc:sldMk cId="2892059775" sldId="1618"/>
        </pc:sldMkLst>
        <pc:spChg chg="del">
          <ac:chgData name="Daniel Khashabi" userId="62390808-c838-45e6-be59-d6fd0d208bc8" providerId="ADAL" clId="{CD8236EF-55DE-7142-A34A-4E98C8A634D1}" dt="2022-09-01T02:30:30.452" v="17376" actId="478"/>
          <ac:spMkLst>
            <pc:docMk/>
            <pc:sldMk cId="2892059775" sldId="1618"/>
            <ac:spMk id="4" creationId="{66E47F1C-C79A-1486-8DC5-943653E554A8}"/>
          </ac:spMkLst>
        </pc:spChg>
        <pc:spChg chg="add mod">
          <ac:chgData name="Daniel Khashabi" userId="62390808-c838-45e6-be59-d6fd0d208bc8" providerId="ADAL" clId="{CD8236EF-55DE-7142-A34A-4E98C8A634D1}" dt="2022-09-01T16:29:59.536" v="23154"/>
          <ac:spMkLst>
            <pc:docMk/>
            <pc:sldMk cId="2892059775" sldId="1618"/>
            <ac:spMk id="4" creationId="{86017B22-7C21-F04B-4F88-58E7E7CA332C}"/>
          </ac:spMkLst>
        </pc:spChg>
        <pc:spChg chg="mod">
          <ac:chgData name="Daniel Khashabi" userId="62390808-c838-45e6-be59-d6fd0d208bc8" providerId="ADAL" clId="{CD8236EF-55DE-7142-A34A-4E98C8A634D1}" dt="2022-09-01T05:33:20.403" v="21043"/>
          <ac:spMkLst>
            <pc:docMk/>
            <pc:sldMk cId="2892059775" sldId="1618"/>
            <ac:spMk id="6" creationId="{2A0C8778-88E2-0944-059D-85BDD5C6A549}"/>
          </ac:spMkLst>
        </pc:spChg>
        <pc:spChg chg="mod">
          <ac:chgData name="Daniel Khashabi" userId="62390808-c838-45e6-be59-d6fd0d208bc8" providerId="ADAL" clId="{CD8236EF-55DE-7142-A34A-4E98C8A634D1}" dt="2022-09-01T05:33:20.403" v="21043"/>
          <ac:spMkLst>
            <pc:docMk/>
            <pc:sldMk cId="2892059775" sldId="1618"/>
            <ac:spMk id="8" creationId="{74E461D6-5837-F3B3-A53F-073118A3B85D}"/>
          </ac:spMkLst>
        </pc:spChg>
        <pc:spChg chg="mod">
          <ac:chgData name="Daniel Khashabi" userId="62390808-c838-45e6-be59-d6fd0d208bc8" providerId="ADAL" clId="{CD8236EF-55DE-7142-A34A-4E98C8A634D1}" dt="2022-09-01T05:33:20.403" v="21043"/>
          <ac:spMkLst>
            <pc:docMk/>
            <pc:sldMk cId="2892059775" sldId="1618"/>
            <ac:spMk id="10" creationId="{91BA1FD3-B7AA-33CC-60EC-5D9F502D3C1C}"/>
          </ac:spMkLst>
        </pc:spChg>
        <pc:spChg chg="mod">
          <ac:chgData name="Daniel Khashabi" userId="62390808-c838-45e6-be59-d6fd0d208bc8" providerId="ADAL" clId="{CD8236EF-55DE-7142-A34A-4E98C8A634D1}" dt="2022-09-01T05:33:20.403" v="21043"/>
          <ac:spMkLst>
            <pc:docMk/>
            <pc:sldMk cId="2892059775" sldId="1618"/>
            <ac:spMk id="15" creationId="{6D2400EA-94C6-D025-290F-D884FB0CE89D}"/>
          </ac:spMkLst>
        </pc:spChg>
        <pc:spChg chg="mod">
          <ac:chgData name="Daniel Khashabi" userId="62390808-c838-45e6-be59-d6fd0d208bc8" providerId="ADAL" clId="{CD8236EF-55DE-7142-A34A-4E98C8A634D1}" dt="2022-09-01T02:31:01.390" v="17472" actId="1035"/>
          <ac:spMkLst>
            <pc:docMk/>
            <pc:sldMk cId="2892059775" sldId="1618"/>
            <ac:spMk id="16" creationId="{A1D1865A-2018-7972-784B-DA6392D6D18C}"/>
          </ac:spMkLst>
        </pc:spChg>
        <pc:spChg chg="mod">
          <ac:chgData name="Daniel Khashabi" userId="62390808-c838-45e6-be59-d6fd0d208bc8" providerId="ADAL" clId="{CD8236EF-55DE-7142-A34A-4E98C8A634D1}" dt="2022-09-01T05:33:20.403" v="21043"/>
          <ac:spMkLst>
            <pc:docMk/>
            <pc:sldMk cId="2892059775" sldId="1618"/>
            <ac:spMk id="18" creationId="{CC8B955F-53CA-0B24-ADC9-4BA802D38646}"/>
          </ac:spMkLst>
        </pc:spChg>
        <pc:spChg chg="mod">
          <ac:chgData name="Daniel Khashabi" userId="62390808-c838-45e6-be59-d6fd0d208bc8" providerId="ADAL" clId="{CD8236EF-55DE-7142-A34A-4E98C8A634D1}" dt="2022-09-01T05:33:20.403" v="21043"/>
          <ac:spMkLst>
            <pc:docMk/>
            <pc:sldMk cId="2892059775" sldId="1618"/>
            <ac:spMk id="20" creationId="{BBF4471C-92E2-A432-1CAB-6A09449A9E19}"/>
          </ac:spMkLst>
        </pc:spChg>
        <pc:spChg chg="mod">
          <ac:chgData name="Daniel Khashabi" userId="62390808-c838-45e6-be59-d6fd0d208bc8" providerId="ADAL" clId="{CD8236EF-55DE-7142-A34A-4E98C8A634D1}" dt="2022-09-01T05:33:20.403" v="21043"/>
          <ac:spMkLst>
            <pc:docMk/>
            <pc:sldMk cId="2892059775" sldId="1618"/>
            <ac:spMk id="22" creationId="{5F41F5D6-5AC0-E165-48FC-D590E73F1357}"/>
          </ac:spMkLst>
        </pc:spChg>
        <pc:spChg chg="mod">
          <ac:chgData name="Daniel Khashabi" userId="62390808-c838-45e6-be59-d6fd0d208bc8" providerId="ADAL" clId="{CD8236EF-55DE-7142-A34A-4E98C8A634D1}" dt="2022-09-01T05:33:20.403" v="21043"/>
          <ac:spMkLst>
            <pc:docMk/>
            <pc:sldMk cId="2892059775" sldId="1618"/>
            <ac:spMk id="26" creationId="{082B7E43-F6AA-F2C8-6C31-C60686B3E19E}"/>
          </ac:spMkLst>
        </pc:spChg>
        <pc:spChg chg="mod">
          <ac:chgData name="Daniel Khashabi" userId="62390808-c838-45e6-be59-d6fd0d208bc8" providerId="ADAL" clId="{CD8236EF-55DE-7142-A34A-4E98C8A634D1}" dt="2022-09-01T05:33:20.403" v="21043"/>
          <ac:spMkLst>
            <pc:docMk/>
            <pc:sldMk cId="2892059775" sldId="1618"/>
            <ac:spMk id="28" creationId="{1503E800-03F6-F0C7-19EB-098227C7B1E7}"/>
          </ac:spMkLst>
        </pc:spChg>
        <pc:spChg chg="mod">
          <ac:chgData name="Daniel Khashabi" userId="62390808-c838-45e6-be59-d6fd0d208bc8" providerId="ADAL" clId="{CD8236EF-55DE-7142-A34A-4E98C8A634D1}" dt="2022-09-01T05:33:20.403" v="21043"/>
          <ac:spMkLst>
            <pc:docMk/>
            <pc:sldMk cId="2892059775" sldId="1618"/>
            <ac:spMk id="30" creationId="{9DBC8D66-39AD-808B-8BFC-CBB1558018AB}"/>
          </ac:spMkLst>
        </pc:spChg>
        <pc:spChg chg="mod">
          <ac:chgData name="Daniel Khashabi" userId="62390808-c838-45e6-be59-d6fd0d208bc8" providerId="ADAL" clId="{CD8236EF-55DE-7142-A34A-4E98C8A634D1}" dt="2022-09-01T05:33:20.403" v="21043"/>
          <ac:spMkLst>
            <pc:docMk/>
            <pc:sldMk cId="2892059775" sldId="1618"/>
            <ac:spMk id="37" creationId="{27FD3151-EC6F-D61B-FDC1-F6EF65C6E5F3}"/>
          </ac:spMkLst>
        </pc:spChg>
        <pc:spChg chg="mod">
          <ac:chgData name="Daniel Khashabi" userId="62390808-c838-45e6-be59-d6fd0d208bc8" providerId="ADAL" clId="{CD8236EF-55DE-7142-A34A-4E98C8A634D1}" dt="2022-09-01T02:31:01.390" v="17472" actId="1035"/>
          <ac:spMkLst>
            <pc:docMk/>
            <pc:sldMk cId="2892059775" sldId="1618"/>
            <ac:spMk id="38" creationId="{252A91A1-CCEE-D3E1-81E6-7361ED46B8B4}"/>
          </ac:spMkLst>
        </pc:spChg>
        <pc:spChg chg="mod">
          <ac:chgData name="Daniel Khashabi" userId="62390808-c838-45e6-be59-d6fd0d208bc8" providerId="ADAL" clId="{CD8236EF-55DE-7142-A34A-4E98C8A634D1}" dt="2022-09-01T05:33:20.403" v="21043"/>
          <ac:spMkLst>
            <pc:docMk/>
            <pc:sldMk cId="2892059775" sldId="1618"/>
            <ac:spMk id="40" creationId="{6EDAFD65-0267-8B63-C7D5-2DC5FB31B6F6}"/>
          </ac:spMkLst>
        </pc:spChg>
        <pc:spChg chg="mod">
          <ac:chgData name="Daniel Khashabi" userId="62390808-c838-45e6-be59-d6fd0d208bc8" providerId="ADAL" clId="{CD8236EF-55DE-7142-A34A-4E98C8A634D1}" dt="2022-09-01T05:33:20.403" v="21043"/>
          <ac:spMkLst>
            <pc:docMk/>
            <pc:sldMk cId="2892059775" sldId="1618"/>
            <ac:spMk id="42" creationId="{9FCD99F5-C896-9DB4-024D-4E079E521DFC}"/>
          </ac:spMkLst>
        </pc:spChg>
        <pc:spChg chg="mod">
          <ac:chgData name="Daniel Khashabi" userId="62390808-c838-45e6-be59-d6fd0d208bc8" providerId="ADAL" clId="{CD8236EF-55DE-7142-A34A-4E98C8A634D1}" dt="2022-09-01T05:33:20.403" v="21043"/>
          <ac:spMkLst>
            <pc:docMk/>
            <pc:sldMk cId="2892059775" sldId="1618"/>
            <ac:spMk id="44" creationId="{748C98E8-FBB9-C66C-5271-6685E2C5FB0D}"/>
          </ac:spMkLst>
        </pc:spChg>
        <pc:spChg chg="mod">
          <ac:chgData name="Daniel Khashabi" userId="62390808-c838-45e6-be59-d6fd0d208bc8" providerId="ADAL" clId="{CD8236EF-55DE-7142-A34A-4E98C8A634D1}" dt="2022-09-01T05:33:20.403" v="21043"/>
          <ac:spMkLst>
            <pc:docMk/>
            <pc:sldMk cId="2892059775" sldId="1618"/>
            <ac:spMk id="49" creationId="{A46EBD32-73FD-F055-706F-4F51AF97868B}"/>
          </ac:spMkLst>
        </pc:spChg>
        <pc:spChg chg="mod">
          <ac:chgData name="Daniel Khashabi" userId="62390808-c838-45e6-be59-d6fd0d208bc8" providerId="ADAL" clId="{CD8236EF-55DE-7142-A34A-4E98C8A634D1}" dt="2022-09-01T02:31:01.390" v="17472" actId="1035"/>
          <ac:spMkLst>
            <pc:docMk/>
            <pc:sldMk cId="2892059775" sldId="1618"/>
            <ac:spMk id="50" creationId="{4D79DD58-2134-ADAE-6AEF-A5E1905F8088}"/>
          </ac:spMkLst>
        </pc:spChg>
        <pc:spChg chg="add del mod">
          <ac:chgData name="Daniel Khashabi" userId="62390808-c838-45e6-be59-d6fd0d208bc8" providerId="ADAL" clId="{CD8236EF-55DE-7142-A34A-4E98C8A634D1}" dt="2022-09-01T02:31:16.360" v="17477" actId="478"/>
          <ac:spMkLst>
            <pc:docMk/>
            <pc:sldMk cId="2892059775" sldId="1618"/>
            <ac:spMk id="51" creationId="{EDE1070B-853C-2CD1-5160-E40AA284552C}"/>
          </ac:spMkLst>
        </pc:spChg>
        <pc:spChg chg="add del mod">
          <ac:chgData name="Daniel Khashabi" userId="62390808-c838-45e6-be59-d6fd0d208bc8" providerId="ADAL" clId="{CD8236EF-55DE-7142-A34A-4E98C8A634D1}" dt="2022-09-01T02:31:16.360" v="17477" actId="478"/>
          <ac:spMkLst>
            <pc:docMk/>
            <pc:sldMk cId="2892059775" sldId="1618"/>
            <ac:spMk id="52" creationId="{EDF52C8F-7732-C9A9-F2B5-4A7BC065072B}"/>
          </ac:spMkLst>
        </pc:spChg>
        <pc:spChg chg="mod">
          <ac:chgData name="Daniel Khashabi" userId="62390808-c838-45e6-be59-d6fd0d208bc8" providerId="ADAL" clId="{CD8236EF-55DE-7142-A34A-4E98C8A634D1}" dt="2022-09-01T05:33:20.403" v="21043"/>
          <ac:spMkLst>
            <pc:docMk/>
            <pc:sldMk cId="2892059775" sldId="1618"/>
            <ac:spMk id="60" creationId="{594A1929-FCFD-4119-F59F-07430367B6A8}"/>
          </ac:spMkLst>
        </pc:spChg>
        <pc:spChg chg="mod">
          <ac:chgData name="Daniel Khashabi" userId="62390808-c838-45e6-be59-d6fd0d208bc8" providerId="ADAL" clId="{CD8236EF-55DE-7142-A34A-4E98C8A634D1}" dt="2022-09-01T05:33:20.403" v="21043"/>
          <ac:spMkLst>
            <pc:docMk/>
            <pc:sldMk cId="2892059775" sldId="1618"/>
            <ac:spMk id="62" creationId="{0B1A8DB0-57D9-5A4A-3B6E-2BB2BCF0C56D}"/>
          </ac:spMkLst>
        </pc:spChg>
        <pc:spChg chg="mod">
          <ac:chgData name="Daniel Khashabi" userId="62390808-c838-45e6-be59-d6fd0d208bc8" providerId="ADAL" clId="{CD8236EF-55DE-7142-A34A-4E98C8A634D1}" dt="2022-09-01T05:33:20.403" v="21043"/>
          <ac:spMkLst>
            <pc:docMk/>
            <pc:sldMk cId="2892059775" sldId="1618"/>
            <ac:spMk id="70" creationId="{F8B30533-4510-FCE5-B2C9-9BE083838BE5}"/>
          </ac:spMkLst>
        </pc:spChg>
        <pc:spChg chg="mod">
          <ac:chgData name="Daniel Khashabi" userId="62390808-c838-45e6-be59-d6fd0d208bc8" providerId="ADAL" clId="{CD8236EF-55DE-7142-A34A-4E98C8A634D1}" dt="2022-09-01T05:33:20.403" v="21043"/>
          <ac:spMkLst>
            <pc:docMk/>
            <pc:sldMk cId="2892059775" sldId="1618"/>
            <ac:spMk id="71" creationId="{1539C76B-D283-179F-B27F-6B0BC334DDDB}"/>
          </ac:spMkLst>
        </pc:spChg>
        <pc:spChg chg="mod">
          <ac:chgData name="Daniel Khashabi" userId="62390808-c838-45e6-be59-d6fd0d208bc8" providerId="ADAL" clId="{CD8236EF-55DE-7142-A34A-4E98C8A634D1}" dt="2022-09-01T05:33:20.403" v="21043"/>
          <ac:spMkLst>
            <pc:docMk/>
            <pc:sldMk cId="2892059775" sldId="1618"/>
            <ac:spMk id="72" creationId="{6198D14A-B413-4D74-2253-B13CCCE0616C}"/>
          </ac:spMkLst>
        </pc:spChg>
        <pc:spChg chg="mod">
          <ac:chgData name="Daniel Khashabi" userId="62390808-c838-45e6-be59-d6fd0d208bc8" providerId="ADAL" clId="{CD8236EF-55DE-7142-A34A-4E98C8A634D1}" dt="2022-09-01T05:33:20.403" v="21043"/>
          <ac:spMkLst>
            <pc:docMk/>
            <pc:sldMk cId="2892059775" sldId="1618"/>
            <ac:spMk id="74" creationId="{1162C052-9858-2BBA-884D-1F77AD757806}"/>
          </ac:spMkLst>
        </pc:spChg>
        <pc:spChg chg="mod">
          <ac:chgData name="Daniel Khashabi" userId="62390808-c838-45e6-be59-d6fd0d208bc8" providerId="ADAL" clId="{CD8236EF-55DE-7142-A34A-4E98C8A634D1}" dt="2022-09-01T05:33:20.403" v="21043"/>
          <ac:spMkLst>
            <pc:docMk/>
            <pc:sldMk cId="2892059775" sldId="1618"/>
            <ac:spMk id="76" creationId="{F6D10EC4-98AD-4E80-607E-F293C2ACF9D1}"/>
          </ac:spMkLst>
        </pc:spChg>
        <pc:spChg chg="mod">
          <ac:chgData name="Daniel Khashabi" userId="62390808-c838-45e6-be59-d6fd0d208bc8" providerId="ADAL" clId="{CD8236EF-55DE-7142-A34A-4E98C8A634D1}" dt="2022-09-01T02:31:01.390" v="17472" actId="1035"/>
          <ac:spMkLst>
            <pc:docMk/>
            <pc:sldMk cId="2892059775" sldId="1618"/>
            <ac:spMk id="79" creationId="{C164FD82-46A0-85AF-6BC4-99DD0022BFDD}"/>
          </ac:spMkLst>
        </pc:spChg>
        <pc:spChg chg="mod">
          <ac:chgData name="Daniel Khashabi" userId="62390808-c838-45e6-be59-d6fd0d208bc8" providerId="ADAL" clId="{CD8236EF-55DE-7142-A34A-4E98C8A634D1}" dt="2022-09-01T05:33:20.403" v="21043"/>
          <ac:spMkLst>
            <pc:docMk/>
            <pc:sldMk cId="2892059775" sldId="1618"/>
            <ac:spMk id="80" creationId="{1910C4F5-8206-ED07-6A9B-3B236A65148B}"/>
          </ac:spMkLst>
        </pc:spChg>
        <pc:spChg chg="mod">
          <ac:chgData name="Daniel Khashabi" userId="62390808-c838-45e6-be59-d6fd0d208bc8" providerId="ADAL" clId="{CD8236EF-55DE-7142-A34A-4E98C8A634D1}" dt="2022-09-01T05:33:20.403" v="21043"/>
          <ac:spMkLst>
            <pc:docMk/>
            <pc:sldMk cId="2892059775" sldId="1618"/>
            <ac:spMk id="81" creationId="{BFCA7D9C-67E5-47A6-55CF-D45A35009F88}"/>
          </ac:spMkLst>
        </pc:spChg>
        <pc:spChg chg="mod">
          <ac:chgData name="Daniel Khashabi" userId="62390808-c838-45e6-be59-d6fd0d208bc8" providerId="ADAL" clId="{CD8236EF-55DE-7142-A34A-4E98C8A634D1}" dt="2022-09-01T05:33:20.403" v="21043"/>
          <ac:spMkLst>
            <pc:docMk/>
            <pc:sldMk cId="2892059775" sldId="1618"/>
            <ac:spMk id="82" creationId="{566D775E-748E-C5E0-FC18-9065BE19C46B}"/>
          </ac:spMkLst>
        </pc:spChg>
        <pc:spChg chg="mod">
          <ac:chgData name="Daniel Khashabi" userId="62390808-c838-45e6-be59-d6fd0d208bc8" providerId="ADAL" clId="{CD8236EF-55DE-7142-A34A-4E98C8A634D1}" dt="2022-09-01T02:31:20.811" v="17478"/>
          <ac:spMkLst>
            <pc:docMk/>
            <pc:sldMk cId="2892059775" sldId="1618"/>
            <ac:spMk id="83" creationId="{1E6B2D24-AD73-3714-1586-0B1F283233EC}"/>
          </ac:spMkLst>
        </pc:spChg>
        <pc:spChg chg="mod">
          <ac:chgData name="Daniel Khashabi" userId="62390808-c838-45e6-be59-d6fd0d208bc8" providerId="ADAL" clId="{CD8236EF-55DE-7142-A34A-4E98C8A634D1}" dt="2022-09-01T02:31:51.991" v="17512" actId="1038"/>
          <ac:spMkLst>
            <pc:docMk/>
            <pc:sldMk cId="2892059775" sldId="1618"/>
            <ac:spMk id="100" creationId="{DECE03F9-05B4-7883-9F03-7F7130BB62D2}"/>
          </ac:spMkLst>
        </pc:spChg>
        <pc:spChg chg="mod">
          <ac:chgData name="Daniel Khashabi" userId="62390808-c838-45e6-be59-d6fd0d208bc8" providerId="ADAL" clId="{CD8236EF-55DE-7142-A34A-4E98C8A634D1}" dt="2022-09-01T05:33:20.403" v="21043"/>
          <ac:spMkLst>
            <pc:docMk/>
            <pc:sldMk cId="2892059775" sldId="1618"/>
            <ac:spMk id="102" creationId="{FF39D38A-EEF9-A3A8-8D4C-77807FB9373D}"/>
          </ac:spMkLst>
        </pc:spChg>
        <pc:spChg chg="add mod">
          <ac:chgData name="Daniel Khashabi" userId="62390808-c838-45e6-be59-d6fd0d208bc8" providerId="ADAL" clId="{CD8236EF-55DE-7142-A34A-4E98C8A634D1}" dt="2022-09-01T02:32:10.925" v="17589" actId="1037"/>
          <ac:spMkLst>
            <pc:docMk/>
            <pc:sldMk cId="2892059775" sldId="1618"/>
            <ac:spMk id="126" creationId="{FC9AFF74-EB67-3C46-17D7-7B91DFCA2829}"/>
          </ac:spMkLst>
        </pc:spChg>
        <pc:spChg chg="add mod">
          <ac:chgData name="Daniel Khashabi" userId="62390808-c838-45e6-be59-d6fd0d208bc8" providerId="ADAL" clId="{CD8236EF-55DE-7142-A34A-4E98C8A634D1}" dt="2022-09-01T05:33:20.403" v="21043"/>
          <ac:spMkLst>
            <pc:docMk/>
            <pc:sldMk cId="2892059775" sldId="1618"/>
            <ac:spMk id="128" creationId="{AC94FE2C-6DF1-59FE-3AD8-F8ACD228B747}"/>
          </ac:spMkLst>
        </pc:spChg>
        <pc:spChg chg="mod">
          <ac:chgData name="Daniel Khashabi" userId="62390808-c838-45e6-be59-d6fd0d208bc8" providerId="ADAL" clId="{CD8236EF-55DE-7142-A34A-4E98C8A634D1}" dt="2022-09-01T02:32:13.477" v="17590"/>
          <ac:spMkLst>
            <pc:docMk/>
            <pc:sldMk cId="2892059775" sldId="1618"/>
            <ac:spMk id="134" creationId="{D344E835-39BB-1FF3-A53E-069582BAE32C}"/>
          </ac:spMkLst>
        </pc:spChg>
        <pc:spChg chg="add del mod">
          <ac:chgData name="Daniel Khashabi" userId="62390808-c838-45e6-be59-d6fd0d208bc8" providerId="ADAL" clId="{CD8236EF-55DE-7142-A34A-4E98C8A634D1}" dt="2022-09-01T02:32:38.258" v="17597" actId="1076"/>
          <ac:spMkLst>
            <pc:docMk/>
            <pc:sldMk cId="2892059775" sldId="1618"/>
            <ac:spMk id="139" creationId="{752FA01B-592D-B57A-C352-7CF26379149B}"/>
          </ac:spMkLst>
        </pc:spChg>
        <pc:spChg chg="add del mod">
          <ac:chgData name="Daniel Khashabi" userId="62390808-c838-45e6-be59-d6fd0d208bc8" providerId="ADAL" clId="{CD8236EF-55DE-7142-A34A-4E98C8A634D1}" dt="2022-09-01T05:33:20.403" v="21043"/>
          <ac:spMkLst>
            <pc:docMk/>
            <pc:sldMk cId="2892059775" sldId="1618"/>
            <ac:spMk id="140" creationId="{1045F370-A114-D62A-C7D6-44E01284FBE2}"/>
          </ac:spMkLst>
        </pc:spChg>
        <pc:spChg chg="mod">
          <ac:chgData name="Daniel Khashabi" userId="62390808-c838-45e6-be59-d6fd0d208bc8" providerId="ADAL" clId="{CD8236EF-55DE-7142-A34A-4E98C8A634D1}" dt="2022-09-01T02:32:27.666" v="17592"/>
          <ac:spMkLst>
            <pc:docMk/>
            <pc:sldMk cId="2892059775" sldId="1618"/>
            <ac:spMk id="144" creationId="{7437D856-8B00-8116-7DE8-57F01F8A116E}"/>
          </ac:spMkLst>
        </pc:spChg>
        <pc:spChg chg="add mod">
          <ac:chgData name="Daniel Khashabi" userId="62390808-c838-45e6-be59-d6fd0d208bc8" providerId="ADAL" clId="{CD8236EF-55DE-7142-A34A-4E98C8A634D1}" dt="2022-09-01T02:32:47.803" v="17601" actId="1037"/>
          <ac:spMkLst>
            <pc:docMk/>
            <pc:sldMk cId="2892059775" sldId="1618"/>
            <ac:spMk id="148" creationId="{F1916733-5241-68E5-0157-0C1C9ED5B21F}"/>
          </ac:spMkLst>
        </pc:spChg>
        <pc:spChg chg="add mod">
          <ac:chgData name="Daniel Khashabi" userId="62390808-c838-45e6-be59-d6fd0d208bc8" providerId="ADAL" clId="{CD8236EF-55DE-7142-A34A-4E98C8A634D1}" dt="2022-09-01T05:33:20.403" v="21043"/>
          <ac:spMkLst>
            <pc:docMk/>
            <pc:sldMk cId="2892059775" sldId="1618"/>
            <ac:spMk id="149" creationId="{2263CDD6-08A9-6F3B-BB35-323C4B4662DF}"/>
          </ac:spMkLst>
        </pc:spChg>
        <pc:spChg chg="mod">
          <ac:chgData name="Daniel Khashabi" userId="62390808-c838-45e6-be59-d6fd0d208bc8" providerId="ADAL" clId="{CD8236EF-55DE-7142-A34A-4E98C8A634D1}" dt="2022-09-01T05:33:20.403" v="21043"/>
          <ac:spMkLst>
            <pc:docMk/>
            <pc:sldMk cId="2892059775" sldId="1618"/>
            <ac:spMk id="154" creationId="{0E1A55C4-99E6-7E32-4228-7F1BC7BE6651}"/>
          </ac:spMkLst>
        </pc:spChg>
        <pc:spChg chg="mod">
          <ac:chgData name="Daniel Khashabi" userId="62390808-c838-45e6-be59-d6fd0d208bc8" providerId="ADAL" clId="{CD8236EF-55DE-7142-A34A-4E98C8A634D1}" dt="2022-09-01T02:32:39.498" v="17598"/>
          <ac:spMkLst>
            <pc:docMk/>
            <pc:sldMk cId="2892059775" sldId="1618"/>
            <ac:spMk id="155" creationId="{C62DEBFE-7C42-F7E4-8A2D-1FB5DC84925E}"/>
          </ac:spMkLst>
        </pc:spChg>
        <pc:spChg chg="add del mod">
          <ac:chgData name="Daniel Khashabi" userId="62390808-c838-45e6-be59-d6fd0d208bc8" providerId="ADAL" clId="{CD8236EF-55DE-7142-A34A-4E98C8A634D1}" dt="2022-09-01T02:36:12.460" v="17657" actId="478"/>
          <ac:spMkLst>
            <pc:docMk/>
            <pc:sldMk cId="2892059775" sldId="1618"/>
            <ac:spMk id="159" creationId="{44D7ED27-C3B0-FC29-FA74-A9B3C0D42D67}"/>
          </ac:spMkLst>
        </pc:spChg>
        <pc:spChg chg="add mod">
          <ac:chgData name="Daniel Khashabi" userId="62390808-c838-45e6-be59-d6fd0d208bc8" providerId="ADAL" clId="{CD8236EF-55DE-7142-A34A-4E98C8A634D1}" dt="2022-09-01T05:33:20.403" v="21043"/>
          <ac:spMkLst>
            <pc:docMk/>
            <pc:sldMk cId="2892059775" sldId="1618"/>
            <ac:spMk id="164" creationId="{F098A132-0227-A725-9918-BBF5F00235DE}"/>
          </ac:spMkLst>
        </pc:spChg>
        <pc:grpChg chg="add mod">
          <ac:chgData name="Daniel Khashabi" userId="62390808-c838-45e6-be59-d6fd0d208bc8" providerId="ADAL" clId="{CD8236EF-55DE-7142-A34A-4E98C8A634D1}" dt="2022-09-01T02:31:27.052" v="17485" actId="14100"/>
          <ac:grpSpMkLst>
            <pc:docMk/>
            <pc:sldMk cId="2892059775" sldId="1618"/>
            <ac:grpSpMk id="53" creationId="{EB5879FF-95AC-6336-1AAA-685FC1B6721A}"/>
          </ac:grpSpMkLst>
        </pc:grpChg>
        <pc:grpChg chg="mod">
          <ac:chgData name="Daniel Khashabi" userId="62390808-c838-45e6-be59-d6fd0d208bc8" providerId="ADAL" clId="{CD8236EF-55DE-7142-A34A-4E98C8A634D1}" dt="2022-09-01T02:31:20.811" v="17478"/>
          <ac:grpSpMkLst>
            <pc:docMk/>
            <pc:sldMk cId="2892059775" sldId="1618"/>
            <ac:grpSpMk id="87" creationId="{2CD738D6-9670-4BDB-3DCB-F216770E20F6}"/>
          </ac:grpSpMkLst>
        </pc:grpChg>
        <pc:grpChg chg="add mod">
          <ac:chgData name="Daniel Khashabi" userId="62390808-c838-45e6-be59-d6fd0d208bc8" providerId="ADAL" clId="{CD8236EF-55DE-7142-A34A-4E98C8A634D1}" dt="2022-09-01T02:32:17.892" v="17591" actId="1076"/>
          <ac:grpSpMkLst>
            <pc:docMk/>
            <pc:sldMk cId="2892059775" sldId="1618"/>
            <ac:grpSpMk id="133" creationId="{2064BF94-8FA8-EBA2-7BDF-9187E9B484C6}"/>
          </ac:grpSpMkLst>
        </pc:grpChg>
        <pc:grpChg chg="mod">
          <ac:chgData name="Daniel Khashabi" userId="62390808-c838-45e6-be59-d6fd0d208bc8" providerId="ADAL" clId="{CD8236EF-55DE-7142-A34A-4E98C8A634D1}" dt="2022-09-01T02:32:13.477" v="17590"/>
          <ac:grpSpMkLst>
            <pc:docMk/>
            <pc:sldMk cId="2892059775" sldId="1618"/>
            <ac:grpSpMk id="136" creationId="{F562F259-166F-7741-38B8-A135D82ADE76}"/>
          </ac:grpSpMkLst>
        </pc:grpChg>
        <pc:grpChg chg="add del mod">
          <ac:chgData name="Daniel Khashabi" userId="62390808-c838-45e6-be59-d6fd0d208bc8" providerId="ADAL" clId="{CD8236EF-55DE-7142-A34A-4E98C8A634D1}" dt="2022-09-01T02:32:38.258" v="17597" actId="1076"/>
          <ac:grpSpMkLst>
            <pc:docMk/>
            <pc:sldMk cId="2892059775" sldId="1618"/>
            <ac:grpSpMk id="143" creationId="{BC9F96E6-A2D4-AE91-3343-4576F270C992}"/>
          </ac:grpSpMkLst>
        </pc:grpChg>
        <pc:grpChg chg="mod">
          <ac:chgData name="Daniel Khashabi" userId="62390808-c838-45e6-be59-d6fd0d208bc8" providerId="ADAL" clId="{CD8236EF-55DE-7142-A34A-4E98C8A634D1}" dt="2022-09-01T02:32:27.666" v="17592"/>
          <ac:grpSpMkLst>
            <pc:docMk/>
            <pc:sldMk cId="2892059775" sldId="1618"/>
            <ac:grpSpMk id="145" creationId="{2F737B58-932F-0F43-5CFA-89656E592D81}"/>
          </ac:grpSpMkLst>
        </pc:grpChg>
        <pc:grpChg chg="add mod">
          <ac:chgData name="Daniel Khashabi" userId="62390808-c838-45e6-be59-d6fd0d208bc8" providerId="ADAL" clId="{CD8236EF-55DE-7142-A34A-4E98C8A634D1}" dt="2022-09-01T02:32:47.803" v="17601" actId="1037"/>
          <ac:grpSpMkLst>
            <pc:docMk/>
            <pc:sldMk cId="2892059775" sldId="1618"/>
            <ac:grpSpMk id="153" creationId="{22134383-BA45-85C4-2933-C8ED30A2F869}"/>
          </ac:grpSpMkLst>
        </pc:grpChg>
        <pc:grpChg chg="mod">
          <ac:chgData name="Daniel Khashabi" userId="62390808-c838-45e6-be59-d6fd0d208bc8" providerId="ADAL" clId="{CD8236EF-55DE-7142-A34A-4E98C8A634D1}" dt="2022-09-01T02:32:39.498" v="17598"/>
          <ac:grpSpMkLst>
            <pc:docMk/>
            <pc:sldMk cId="2892059775" sldId="1618"/>
            <ac:grpSpMk id="156" creationId="{4E3675F8-4E3A-350C-2772-15F0A6618F46}"/>
          </ac:grpSpMkLst>
        </pc:grpChg>
        <pc:picChg chg="add del mod">
          <ac:chgData name="Daniel Khashabi" userId="62390808-c838-45e6-be59-d6fd0d208bc8" providerId="ADAL" clId="{CD8236EF-55DE-7142-A34A-4E98C8A634D1}" dt="2022-09-01T02:35:56.744" v="17649" actId="478"/>
          <ac:picMkLst>
            <pc:docMk/>
            <pc:sldMk cId="2892059775" sldId="1618"/>
            <ac:picMk id="161" creationId="{1AB0D7F9-F50D-E5D3-DB73-302301BF589A}"/>
          </ac:picMkLst>
        </pc:picChg>
        <pc:picChg chg="add del mod">
          <ac:chgData name="Daniel Khashabi" userId="62390808-c838-45e6-be59-d6fd0d208bc8" providerId="ADAL" clId="{CD8236EF-55DE-7142-A34A-4E98C8A634D1}" dt="2022-09-01T02:35:55.308" v="17648" actId="478"/>
          <ac:picMkLst>
            <pc:docMk/>
            <pc:sldMk cId="2892059775" sldId="1618"/>
            <ac:picMk id="163" creationId="{9A27FF2F-18EC-10FC-0F2B-B253BE1FB118}"/>
          </ac:picMkLst>
        </pc:picChg>
        <pc:picChg chg="add mod">
          <ac:chgData name="Daniel Khashabi" userId="62390808-c838-45e6-be59-d6fd0d208bc8" providerId="ADAL" clId="{CD8236EF-55DE-7142-A34A-4E98C8A634D1}" dt="2022-09-01T05:22:15.813" v="20651" actId="1076"/>
          <ac:picMkLst>
            <pc:docMk/>
            <pc:sldMk cId="2892059775" sldId="1618"/>
            <ac:picMk id="46082" creationId="{7C97EDC0-A896-2479-6C97-FDB39454AC39}"/>
          </ac:picMkLst>
        </pc:picChg>
        <pc:cxnChg chg="mod">
          <ac:chgData name="Daniel Khashabi" userId="62390808-c838-45e6-be59-d6fd0d208bc8" providerId="ADAL" clId="{CD8236EF-55DE-7142-A34A-4E98C8A634D1}" dt="2022-09-01T02:31:20.811" v="17478"/>
          <ac:cxnSpMkLst>
            <pc:docMk/>
            <pc:sldMk cId="2892059775" sldId="1618"/>
            <ac:cxnSpMk id="89" creationId="{D8383386-2FC7-DA86-A4CE-709098D4388A}"/>
          </ac:cxnSpMkLst>
        </pc:cxnChg>
        <pc:cxnChg chg="mod">
          <ac:chgData name="Daniel Khashabi" userId="62390808-c838-45e6-be59-d6fd0d208bc8" providerId="ADAL" clId="{CD8236EF-55DE-7142-A34A-4E98C8A634D1}" dt="2022-09-01T02:31:20.811" v="17478"/>
          <ac:cxnSpMkLst>
            <pc:docMk/>
            <pc:sldMk cId="2892059775" sldId="1618"/>
            <ac:cxnSpMk id="90" creationId="{32168A93-2B72-6CE0-78BE-E6EDB700F82B}"/>
          </ac:cxnSpMkLst>
        </pc:cxnChg>
        <pc:cxnChg chg="add mod">
          <ac:chgData name="Daniel Khashabi" userId="62390808-c838-45e6-be59-d6fd0d208bc8" providerId="ADAL" clId="{CD8236EF-55DE-7142-A34A-4E98C8A634D1}" dt="2022-09-01T02:31:51.991" v="17512" actId="1038"/>
          <ac:cxnSpMkLst>
            <pc:docMk/>
            <pc:sldMk cId="2892059775" sldId="1618"/>
            <ac:cxnSpMk id="91" creationId="{FF40D63E-3134-D4A8-E45F-B0011852BEF3}"/>
          </ac:cxnSpMkLst>
        </pc:cxnChg>
        <pc:cxnChg chg="add mod">
          <ac:chgData name="Daniel Khashabi" userId="62390808-c838-45e6-be59-d6fd0d208bc8" providerId="ADAL" clId="{CD8236EF-55DE-7142-A34A-4E98C8A634D1}" dt="2022-09-01T02:31:42.593" v="17491" actId="14100"/>
          <ac:cxnSpMkLst>
            <pc:docMk/>
            <pc:sldMk cId="2892059775" sldId="1618"/>
            <ac:cxnSpMk id="101" creationId="{1151BEA1-4958-B456-7D2C-901753E0EFEB}"/>
          </ac:cxnSpMkLst>
        </pc:cxnChg>
        <pc:cxnChg chg="add mod">
          <ac:chgData name="Daniel Khashabi" userId="62390808-c838-45e6-be59-d6fd0d208bc8" providerId="ADAL" clId="{CD8236EF-55DE-7142-A34A-4E98C8A634D1}" dt="2022-09-01T02:32:10.925" v="17589" actId="1037"/>
          <ac:cxnSpMkLst>
            <pc:docMk/>
            <pc:sldMk cId="2892059775" sldId="1618"/>
            <ac:cxnSpMk id="130" creationId="{BAEA01DF-CDD9-B242-C40D-E55AF7FD0C5A}"/>
          </ac:cxnSpMkLst>
        </pc:cxnChg>
        <pc:cxnChg chg="add mod">
          <ac:chgData name="Daniel Khashabi" userId="62390808-c838-45e6-be59-d6fd0d208bc8" providerId="ADAL" clId="{CD8236EF-55DE-7142-A34A-4E98C8A634D1}" dt="2022-09-01T02:32:10.925" v="17589" actId="1037"/>
          <ac:cxnSpMkLst>
            <pc:docMk/>
            <pc:sldMk cId="2892059775" sldId="1618"/>
            <ac:cxnSpMk id="131" creationId="{B1817E25-D163-AABF-F899-48010D9BEDBA}"/>
          </ac:cxnSpMkLst>
        </pc:cxnChg>
        <pc:cxnChg chg="mod">
          <ac:chgData name="Daniel Khashabi" userId="62390808-c838-45e6-be59-d6fd0d208bc8" providerId="ADAL" clId="{CD8236EF-55DE-7142-A34A-4E98C8A634D1}" dt="2022-09-01T02:32:13.477" v="17590"/>
          <ac:cxnSpMkLst>
            <pc:docMk/>
            <pc:sldMk cId="2892059775" sldId="1618"/>
            <ac:cxnSpMk id="137" creationId="{CA62BFF2-13AB-2EFC-792B-AC4057DBABDD}"/>
          </ac:cxnSpMkLst>
        </pc:cxnChg>
        <pc:cxnChg chg="mod">
          <ac:chgData name="Daniel Khashabi" userId="62390808-c838-45e6-be59-d6fd0d208bc8" providerId="ADAL" clId="{CD8236EF-55DE-7142-A34A-4E98C8A634D1}" dt="2022-09-01T02:32:13.477" v="17590"/>
          <ac:cxnSpMkLst>
            <pc:docMk/>
            <pc:sldMk cId="2892059775" sldId="1618"/>
            <ac:cxnSpMk id="138" creationId="{BE94B495-5523-09A4-CF28-11D739FA5F4D}"/>
          </ac:cxnSpMkLst>
        </pc:cxnChg>
        <pc:cxnChg chg="add del mod">
          <ac:chgData name="Daniel Khashabi" userId="62390808-c838-45e6-be59-d6fd0d208bc8" providerId="ADAL" clId="{CD8236EF-55DE-7142-A34A-4E98C8A634D1}" dt="2022-09-01T02:32:38.258" v="17597" actId="1076"/>
          <ac:cxnSpMkLst>
            <pc:docMk/>
            <pc:sldMk cId="2892059775" sldId="1618"/>
            <ac:cxnSpMk id="141" creationId="{DEFA0399-6DEE-23D3-EE06-3B0B351CF370}"/>
          </ac:cxnSpMkLst>
        </pc:cxnChg>
        <pc:cxnChg chg="add del mod">
          <ac:chgData name="Daniel Khashabi" userId="62390808-c838-45e6-be59-d6fd0d208bc8" providerId="ADAL" clId="{CD8236EF-55DE-7142-A34A-4E98C8A634D1}" dt="2022-09-01T02:32:38.258" v="17597" actId="1076"/>
          <ac:cxnSpMkLst>
            <pc:docMk/>
            <pc:sldMk cId="2892059775" sldId="1618"/>
            <ac:cxnSpMk id="142" creationId="{BD513F50-9B4E-5DD9-E769-C97E0FF76F9D}"/>
          </ac:cxnSpMkLst>
        </pc:cxnChg>
        <pc:cxnChg chg="mod">
          <ac:chgData name="Daniel Khashabi" userId="62390808-c838-45e6-be59-d6fd0d208bc8" providerId="ADAL" clId="{CD8236EF-55DE-7142-A34A-4E98C8A634D1}" dt="2022-09-01T02:32:27.666" v="17592"/>
          <ac:cxnSpMkLst>
            <pc:docMk/>
            <pc:sldMk cId="2892059775" sldId="1618"/>
            <ac:cxnSpMk id="146" creationId="{4F351BEC-6615-7246-BA36-BFA3E5C23807}"/>
          </ac:cxnSpMkLst>
        </pc:cxnChg>
        <pc:cxnChg chg="mod">
          <ac:chgData name="Daniel Khashabi" userId="62390808-c838-45e6-be59-d6fd0d208bc8" providerId="ADAL" clId="{CD8236EF-55DE-7142-A34A-4E98C8A634D1}" dt="2022-09-01T02:32:27.666" v="17592"/>
          <ac:cxnSpMkLst>
            <pc:docMk/>
            <pc:sldMk cId="2892059775" sldId="1618"/>
            <ac:cxnSpMk id="147" creationId="{5EFBAF05-B384-6676-A347-DBD7B17316C1}"/>
          </ac:cxnSpMkLst>
        </pc:cxnChg>
        <pc:cxnChg chg="add mod">
          <ac:chgData name="Daniel Khashabi" userId="62390808-c838-45e6-be59-d6fd0d208bc8" providerId="ADAL" clId="{CD8236EF-55DE-7142-A34A-4E98C8A634D1}" dt="2022-09-01T02:32:47.803" v="17601" actId="1037"/>
          <ac:cxnSpMkLst>
            <pc:docMk/>
            <pc:sldMk cId="2892059775" sldId="1618"/>
            <ac:cxnSpMk id="150" creationId="{F3446517-384C-C288-9499-47B691244491}"/>
          </ac:cxnSpMkLst>
        </pc:cxnChg>
        <pc:cxnChg chg="add mod">
          <ac:chgData name="Daniel Khashabi" userId="62390808-c838-45e6-be59-d6fd0d208bc8" providerId="ADAL" clId="{CD8236EF-55DE-7142-A34A-4E98C8A634D1}" dt="2022-09-01T02:32:47.803" v="17601" actId="1037"/>
          <ac:cxnSpMkLst>
            <pc:docMk/>
            <pc:sldMk cId="2892059775" sldId="1618"/>
            <ac:cxnSpMk id="152" creationId="{867BA1A2-6890-4FDF-2BF6-FE6EE4C2A97C}"/>
          </ac:cxnSpMkLst>
        </pc:cxnChg>
        <pc:cxnChg chg="mod">
          <ac:chgData name="Daniel Khashabi" userId="62390808-c838-45e6-be59-d6fd0d208bc8" providerId="ADAL" clId="{CD8236EF-55DE-7142-A34A-4E98C8A634D1}" dt="2022-09-01T02:32:39.498" v="17598"/>
          <ac:cxnSpMkLst>
            <pc:docMk/>
            <pc:sldMk cId="2892059775" sldId="1618"/>
            <ac:cxnSpMk id="157" creationId="{4CDD06E9-6184-CD0F-ADAF-C37217C78C35}"/>
          </ac:cxnSpMkLst>
        </pc:cxnChg>
        <pc:cxnChg chg="mod">
          <ac:chgData name="Daniel Khashabi" userId="62390808-c838-45e6-be59-d6fd0d208bc8" providerId="ADAL" clId="{CD8236EF-55DE-7142-A34A-4E98C8A634D1}" dt="2022-09-01T02:32:39.498" v="17598"/>
          <ac:cxnSpMkLst>
            <pc:docMk/>
            <pc:sldMk cId="2892059775" sldId="1618"/>
            <ac:cxnSpMk id="158" creationId="{AF52107A-3F1C-6FDB-BD2F-57DF95171DBF}"/>
          </ac:cxnSpMkLst>
        </pc:cxnChg>
      </pc:sldChg>
      <pc:sldChg chg="addSp delSp modSp add mod modAnim">
        <pc:chgData name="Daniel Khashabi" userId="62390808-c838-45e6-be59-d6fd0d208bc8" providerId="ADAL" clId="{CD8236EF-55DE-7142-A34A-4E98C8A634D1}" dt="2022-09-01T16:29:59.536" v="23154"/>
        <pc:sldMkLst>
          <pc:docMk/>
          <pc:sldMk cId="3536256777" sldId="1619"/>
        </pc:sldMkLst>
        <pc:spChg chg="mod">
          <ac:chgData name="Daniel Khashabi" userId="62390808-c838-45e6-be59-d6fd0d208bc8" providerId="ADAL" clId="{CD8236EF-55DE-7142-A34A-4E98C8A634D1}" dt="2022-09-01T02:56:49.605" v="18098" actId="207"/>
          <ac:spMkLst>
            <pc:docMk/>
            <pc:sldMk cId="3536256777" sldId="1619"/>
            <ac:spMk id="2" creationId="{657EBAC9-7D38-53DD-75E6-D0D3C3A06240}"/>
          </ac:spMkLst>
        </pc:spChg>
        <pc:spChg chg="mod">
          <ac:chgData name="Daniel Khashabi" userId="62390808-c838-45e6-be59-d6fd0d208bc8" providerId="ADAL" clId="{CD8236EF-55DE-7142-A34A-4E98C8A634D1}" dt="2022-09-01T02:59:08.398" v="18195" actId="20577"/>
          <ac:spMkLst>
            <pc:docMk/>
            <pc:sldMk cId="3536256777" sldId="1619"/>
            <ac:spMk id="3" creationId="{58B57376-83E0-E507-151B-591DA026DE82}"/>
          </ac:spMkLst>
        </pc:spChg>
        <pc:spChg chg="mod">
          <ac:chgData name="Daniel Khashabi" userId="62390808-c838-45e6-be59-d6fd0d208bc8" providerId="ADAL" clId="{CD8236EF-55DE-7142-A34A-4E98C8A634D1}" dt="2022-09-01T03:00:49.349" v="18217" actId="20577"/>
          <ac:spMkLst>
            <pc:docMk/>
            <pc:sldMk cId="3536256777" sldId="1619"/>
            <ac:spMk id="5" creationId="{45BB08EA-5D4A-5028-E791-C796C12B3E2E}"/>
          </ac:spMkLst>
        </pc:spChg>
        <pc:spChg chg="mod">
          <ac:chgData name="Daniel Khashabi" userId="62390808-c838-45e6-be59-d6fd0d208bc8" providerId="ADAL" clId="{CD8236EF-55DE-7142-A34A-4E98C8A634D1}" dt="2022-09-01T03:00:49.349" v="18217" actId="20577"/>
          <ac:spMkLst>
            <pc:docMk/>
            <pc:sldMk cId="3536256777" sldId="1619"/>
            <ac:spMk id="6" creationId="{18087FCB-4453-FD93-ECBC-B8CEA1B70A9D}"/>
          </ac:spMkLst>
        </pc:spChg>
        <pc:spChg chg="mod">
          <ac:chgData name="Daniel Khashabi" userId="62390808-c838-45e6-be59-d6fd0d208bc8" providerId="ADAL" clId="{CD8236EF-55DE-7142-A34A-4E98C8A634D1}" dt="2022-09-01T03:00:49.349" v="18217" actId="20577"/>
          <ac:spMkLst>
            <pc:docMk/>
            <pc:sldMk cId="3536256777" sldId="1619"/>
            <ac:spMk id="7" creationId="{B6F6F421-5B20-7751-265F-6F767B06601A}"/>
          </ac:spMkLst>
        </pc:spChg>
        <pc:spChg chg="mod">
          <ac:chgData name="Daniel Khashabi" userId="62390808-c838-45e6-be59-d6fd0d208bc8" providerId="ADAL" clId="{CD8236EF-55DE-7142-A34A-4E98C8A634D1}" dt="2022-09-01T03:00:49.349" v="18217" actId="20577"/>
          <ac:spMkLst>
            <pc:docMk/>
            <pc:sldMk cId="3536256777" sldId="1619"/>
            <ac:spMk id="8" creationId="{90C2FAB6-90E0-4EE1-6484-4B48BE913FB5}"/>
          </ac:spMkLst>
        </pc:spChg>
        <pc:spChg chg="del">
          <ac:chgData name="Daniel Khashabi" userId="62390808-c838-45e6-be59-d6fd0d208bc8" providerId="ADAL" clId="{CD8236EF-55DE-7142-A34A-4E98C8A634D1}" dt="2022-09-01T02:59:19.496" v="18196" actId="21"/>
          <ac:spMkLst>
            <pc:docMk/>
            <pc:sldMk cId="3536256777" sldId="1619"/>
            <ac:spMk id="9" creationId="{764E7499-B950-91D6-0606-F4CC7C80816A}"/>
          </ac:spMkLst>
        </pc:spChg>
        <pc:spChg chg="add mod">
          <ac:chgData name="Daniel Khashabi" userId="62390808-c838-45e6-be59-d6fd0d208bc8" providerId="ADAL" clId="{CD8236EF-55DE-7142-A34A-4E98C8A634D1}" dt="2022-09-01T16:29:59.536" v="23154"/>
          <ac:spMkLst>
            <pc:docMk/>
            <pc:sldMk cId="3536256777" sldId="1619"/>
            <ac:spMk id="9" creationId="{82F52651-9693-0D88-3823-4AC1604DB1DE}"/>
          </ac:spMkLst>
        </pc:spChg>
        <pc:spChg chg="del">
          <ac:chgData name="Daniel Khashabi" userId="62390808-c838-45e6-be59-d6fd0d208bc8" providerId="ADAL" clId="{CD8236EF-55DE-7142-A34A-4E98C8A634D1}" dt="2022-09-01T02:59:19.496" v="18196" actId="21"/>
          <ac:spMkLst>
            <pc:docMk/>
            <pc:sldMk cId="3536256777" sldId="1619"/>
            <ac:spMk id="10" creationId="{E9C4614B-C92C-D283-BA67-DD1C22DE0C70}"/>
          </ac:spMkLst>
        </pc:spChg>
        <pc:spChg chg="del">
          <ac:chgData name="Daniel Khashabi" userId="62390808-c838-45e6-be59-d6fd0d208bc8" providerId="ADAL" clId="{CD8236EF-55DE-7142-A34A-4E98C8A634D1}" dt="2022-09-01T02:59:19.496" v="18196" actId="21"/>
          <ac:spMkLst>
            <pc:docMk/>
            <pc:sldMk cId="3536256777" sldId="1619"/>
            <ac:spMk id="11" creationId="{55330E7F-E88D-7A00-FADC-5B13554EB88F}"/>
          </ac:spMkLst>
        </pc:spChg>
        <pc:spChg chg="del">
          <ac:chgData name="Daniel Khashabi" userId="62390808-c838-45e6-be59-d6fd0d208bc8" providerId="ADAL" clId="{CD8236EF-55DE-7142-A34A-4E98C8A634D1}" dt="2022-09-01T02:59:19.496" v="18196" actId="21"/>
          <ac:spMkLst>
            <pc:docMk/>
            <pc:sldMk cId="3536256777" sldId="1619"/>
            <ac:spMk id="12" creationId="{FBA829E2-71AF-38FC-CFD8-FC50A5B11845}"/>
          </ac:spMkLst>
        </pc:spChg>
        <pc:spChg chg="mod">
          <ac:chgData name="Daniel Khashabi" userId="62390808-c838-45e6-be59-d6fd0d208bc8" providerId="ADAL" clId="{CD8236EF-55DE-7142-A34A-4E98C8A634D1}" dt="2022-09-01T03:00:49.349" v="18217" actId="20577"/>
          <ac:spMkLst>
            <pc:docMk/>
            <pc:sldMk cId="3536256777" sldId="1619"/>
            <ac:spMk id="25" creationId="{5BF884A2-7112-697F-7B17-587104C2A8EE}"/>
          </ac:spMkLst>
        </pc:spChg>
        <pc:spChg chg="mod">
          <ac:chgData name="Daniel Khashabi" userId="62390808-c838-45e6-be59-d6fd0d208bc8" providerId="ADAL" clId="{CD8236EF-55DE-7142-A34A-4E98C8A634D1}" dt="2022-09-01T03:00:49.349" v="18217" actId="20577"/>
          <ac:spMkLst>
            <pc:docMk/>
            <pc:sldMk cId="3536256777" sldId="1619"/>
            <ac:spMk id="26" creationId="{5D034C6F-E1CD-B499-040E-69543F1DD81C}"/>
          </ac:spMkLst>
        </pc:spChg>
        <pc:spChg chg="mod">
          <ac:chgData name="Daniel Khashabi" userId="62390808-c838-45e6-be59-d6fd0d208bc8" providerId="ADAL" clId="{CD8236EF-55DE-7142-A34A-4E98C8A634D1}" dt="2022-09-01T05:33:20.403" v="21043"/>
          <ac:spMkLst>
            <pc:docMk/>
            <pc:sldMk cId="3536256777" sldId="1619"/>
            <ac:spMk id="27" creationId="{E0C4B12C-20E3-CF1C-704C-F464CBEE7176}"/>
          </ac:spMkLst>
        </pc:spChg>
        <pc:spChg chg="mod">
          <ac:chgData name="Daniel Khashabi" userId="62390808-c838-45e6-be59-d6fd0d208bc8" providerId="ADAL" clId="{CD8236EF-55DE-7142-A34A-4E98C8A634D1}" dt="2022-09-01T03:00:49.349" v="18217" actId="20577"/>
          <ac:spMkLst>
            <pc:docMk/>
            <pc:sldMk cId="3536256777" sldId="1619"/>
            <ac:spMk id="28" creationId="{EB4B58CF-D2B9-5EC7-FD35-1A7A9685C846}"/>
          </ac:spMkLst>
        </pc:spChg>
        <pc:spChg chg="mod">
          <ac:chgData name="Daniel Khashabi" userId="62390808-c838-45e6-be59-d6fd0d208bc8" providerId="ADAL" clId="{CD8236EF-55DE-7142-A34A-4E98C8A634D1}" dt="2022-09-01T05:33:20.403" v="21043"/>
          <ac:spMkLst>
            <pc:docMk/>
            <pc:sldMk cId="3536256777" sldId="1619"/>
            <ac:spMk id="29" creationId="{E116835B-A446-0A38-B4CA-81E1812A52DD}"/>
          </ac:spMkLst>
        </pc:spChg>
        <pc:spChg chg="mod">
          <ac:chgData name="Daniel Khashabi" userId="62390808-c838-45e6-be59-d6fd0d208bc8" providerId="ADAL" clId="{CD8236EF-55DE-7142-A34A-4E98C8A634D1}" dt="2022-09-01T03:00:49.349" v="18217" actId="20577"/>
          <ac:spMkLst>
            <pc:docMk/>
            <pc:sldMk cId="3536256777" sldId="1619"/>
            <ac:spMk id="30" creationId="{ABD42677-F661-843A-96AB-3F340948848F}"/>
          </ac:spMkLst>
        </pc:spChg>
        <pc:spChg chg="mod">
          <ac:chgData name="Daniel Khashabi" userId="62390808-c838-45e6-be59-d6fd0d208bc8" providerId="ADAL" clId="{CD8236EF-55DE-7142-A34A-4E98C8A634D1}" dt="2022-09-01T05:33:20.403" v="21043"/>
          <ac:spMkLst>
            <pc:docMk/>
            <pc:sldMk cId="3536256777" sldId="1619"/>
            <ac:spMk id="31" creationId="{CF577B95-D1B3-8A75-A4F5-E0E514B7957D}"/>
          </ac:spMkLst>
        </pc:spChg>
        <pc:spChg chg="mod">
          <ac:chgData name="Daniel Khashabi" userId="62390808-c838-45e6-be59-d6fd0d208bc8" providerId="ADAL" clId="{CD8236EF-55DE-7142-A34A-4E98C8A634D1}" dt="2022-09-01T03:00:49.349" v="18217" actId="20577"/>
          <ac:spMkLst>
            <pc:docMk/>
            <pc:sldMk cId="3536256777" sldId="1619"/>
            <ac:spMk id="32" creationId="{01E169D9-B14B-F966-06DF-E93413C11209}"/>
          </ac:spMkLst>
        </pc:spChg>
        <pc:spChg chg="mod">
          <ac:chgData name="Daniel Khashabi" userId="62390808-c838-45e6-be59-d6fd0d208bc8" providerId="ADAL" clId="{CD8236EF-55DE-7142-A34A-4E98C8A634D1}" dt="2022-09-01T05:33:20.403" v="21043"/>
          <ac:spMkLst>
            <pc:docMk/>
            <pc:sldMk cId="3536256777" sldId="1619"/>
            <ac:spMk id="33" creationId="{14FFEDB4-FF48-F8B8-1861-02B199C45F29}"/>
          </ac:spMkLst>
        </pc:spChg>
        <pc:spChg chg="del mod">
          <ac:chgData name="Daniel Khashabi" userId="62390808-c838-45e6-be59-d6fd0d208bc8" providerId="ADAL" clId="{CD8236EF-55DE-7142-A34A-4E98C8A634D1}" dt="2022-09-01T02:59:41.142" v="18203" actId="478"/>
          <ac:spMkLst>
            <pc:docMk/>
            <pc:sldMk cId="3536256777" sldId="1619"/>
            <ac:spMk id="35" creationId="{FEFF86BD-5D11-4ED0-8FB5-E923BC97C67E}"/>
          </ac:spMkLst>
        </pc:spChg>
        <pc:spChg chg="del mod">
          <ac:chgData name="Daniel Khashabi" userId="62390808-c838-45e6-be59-d6fd0d208bc8" providerId="ADAL" clId="{CD8236EF-55DE-7142-A34A-4E98C8A634D1}" dt="2022-09-01T02:59:45.421" v="18205" actId="478"/>
          <ac:spMkLst>
            <pc:docMk/>
            <pc:sldMk cId="3536256777" sldId="1619"/>
            <ac:spMk id="36" creationId="{FB48698F-580F-4AE7-3E55-1B26C4D58F8D}"/>
          </ac:spMkLst>
        </pc:spChg>
        <pc:spChg chg="del mod">
          <ac:chgData name="Daniel Khashabi" userId="62390808-c838-45e6-be59-d6fd0d208bc8" providerId="ADAL" clId="{CD8236EF-55DE-7142-A34A-4E98C8A634D1}" dt="2022-09-01T02:59:49.102" v="18207" actId="478"/>
          <ac:spMkLst>
            <pc:docMk/>
            <pc:sldMk cId="3536256777" sldId="1619"/>
            <ac:spMk id="37" creationId="{559D93CE-F6D6-CB99-85B0-7F601900BF2B}"/>
          </ac:spMkLst>
        </pc:spChg>
        <pc:spChg chg="del mod">
          <ac:chgData name="Daniel Khashabi" userId="62390808-c838-45e6-be59-d6fd0d208bc8" providerId="ADAL" clId="{CD8236EF-55DE-7142-A34A-4E98C8A634D1}" dt="2022-09-01T02:59:53.049" v="18209" actId="478"/>
          <ac:spMkLst>
            <pc:docMk/>
            <pc:sldMk cId="3536256777" sldId="1619"/>
            <ac:spMk id="38" creationId="{C3998137-C730-126F-B183-66DF5C030818}"/>
          </ac:spMkLst>
        </pc:spChg>
        <pc:spChg chg="del mod">
          <ac:chgData name="Daniel Khashabi" userId="62390808-c838-45e6-be59-d6fd0d208bc8" providerId="ADAL" clId="{CD8236EF-55DE-7142-A34A-4E98C8A634D1}" dt="2022-09-01T02:59:51.293" v="18208" actId="478"/>
          <ac:spMkLst>
            <pc:docMk/>
            <pc:sldMk cId="3536256777" sldId="1619"/>
            <ac:spMk id="39" creationId="{1650B8FF-1761-16DA-4246-2CB628BFD10E}"/>
          </ac:spMkLst>
        </pc:spChg>
        <pc:spChg chg="del mod">
          <ac:chgData name="Daniel Khashabi" userId="62390808-c838-45e6-be59-d6fd0d208bc8" providerId="ADAL" clId="{CD8236EF-55DE-7142-A34A-4E98C8A634D1}" dt="2022-09-01T02:59:47.037" v="18206" actId="478"/>
          <ac:spMkLst>
            <pc:docMk/>
            <pc:sldMk cId="3536256777" sldId="1619"/>
            <ac:spMk id="40" creationId="{E212FF6B-D1FF-86D8-14D5-1031F1AADE64}"/>
          </ac:spMkLst>
        </pc:spChg>
        <pc:spChg chg="del mod">
          <ac:chgData name="Daniel Khashabi" userId="62390808-c838-45e6-be59-d6fd0d208bc8" providerId="ADAL" clId="{CD8236EF-55DE-7142-A34A-4E98C8A634D1}" dt="2022-09-01T02:59:43.495" v="18204" actId="478"/>
          <ac:spMkLst>
            <pc:docMk/>
            <pc:sldMk cId="3536256777" sldId="1619"/>
            <ac:spMk id="41" creationId="{F779F96C-D03D-466B-0412-44DEC0F0EB7F}"/>
          </ac:spMkLst>
        </pc:spChg>
        <pc:spChg chg="del mod">
          <ac:chgData name="Daniel Khashabi" userId="62390808-c838-45e6-be59-d6fd0d208bc8" providerId="ADAL" clId="{CD8236EF-55DE-7142-A34A-4E98C8A634D1}" dt="2022-09-01T02:59:38.796" v="18202" actId="478"/>
          <ac:spMkLst>
            <pc:docMk/>
            <pc:sldMk cId="3536256777" sldId="1619"/>
            <ac:spMk id="42" creationId="{ABFC7CA9-F86B-58B9-1BB4-0028B5413141}"/>
          </ac:spMkLst>
        </pc:spChg>
        <pc:spChg chg="mod topLvl">
          <ac:chgData name="Daniel Khashabi" userId="62390808-c838-45e6-be59-d6fd0d208bc8" providerId="ADAL" clId="{CD8236EF-55DE-7142-A34A-4E98C8A634D1}" dt="2022-09-01T03:04:54.048" v="18282" actId="1076"/>
          <ac:spMkLst>
            <pc:docMk/>
            <pc:sldMk cId="3536256777" sldId="1619"/>
            <ac:spMk id="55" creationId="{78ECC4B6-6FE1-A49A-3F79-8BF23F6251D8}"/>
          </ac:spMkLst>
        </pc:spChg>
        <pc:spChg chg="mod">
          <ac:chgData name="Daniel Khashabi" userId="62390808-c838-45e6-be59-d6fd0d208bc8" providerId="ADAL" clId="{CD8236EF-55DE-7142-A34A-4E98C8A634D1}" dt="2022-09-01T03:01:45.751" v="18242" actId="165"/>
          <ac:spMkLst>
            <pc:docMk/>
            <pc:sldMk cId="3536256777" sldId="1619"/>
            <ac:spMk id="56" creationId="{C7761840-3334-9CAD-0DE5-C4C9D8262857}"/>
          </ac:spMkLst>
        </pc:spChg>
        <pc:spChg chg="mod">
          <ac:chgData name="Daniel Khashabi" userId="62390808-c838-45e6-be59-d6fd0d208bc8" providerId="ADAL" clId="{CD8236EF-55DE-7142-A34A-4E98C8A634D1}" dt="2022-09-01T05:33:20.403" v="21043"/>
          <ac:spMkLst>
            <pc:docMk/>
            <pc:sldMk cId="3536256777" sldId="1619"/>
            <ac:spMk id="57" creationId="{2F9D2B7C-9439-B121-E462-02E4E250DA78}"/>
          </ac:spMkLst>
        </pc:spChg>
        <pc:spChg chg="mod">
          <ac:chgData name="Daniel Khashabi" userId="62390808-c838-45e6-be59-d6fd0d208bc8" providerId="ADAL" clId="{CD8236EF-55DE-7142-A34A-4E98C8A634D1}" dt="2022-09-01T03:01:45.751" v="18242" actId="165"/>
          <ac:spMkLst>
            <pc:docMk/>
            <pc:sldMk cId="3536256777" sldId="1619"/>
            <ac:spMk id="58" creationId="{2C1069EE-9DD9-6970-43DD-F1135073DA76}"/>
          </ac:spMkLst>
        </pc:spChg>
        <pc:spChg chg="mod">
          <ac:chgData name="Daniel Khashabi" userId="62390808-c838-45e6-be59-d6fd0d208bc8" providerId="ADAL" clId="{CD8236EF-55DE-7142-A34A-4E98C8A634D1}" dt="2022-09-01T05:33:20.403" v="21043"/>
          <ac:spMkLst>
            <pc:docMk/>
            <pc:sldMk cId="3536256777" sldId="1619"/>
            <ac:spMk id="59" creationId="{74577F2A-593E-3E8E-46B7-4B1CD1E59AD7}"/>
          </ac:spMkLst>
        </pc:spChg>
        <pc:spChg chg="mod">
          <ac:chgData name="Daniel Khashabi" userId="62390808-c838-45e6-be59-d6fd0d208bc8" providerId="ADAL" clId="{CD8236EF-55DE-7142-A34A-4E98C8A634D1}" dt="2022-09-01T03:01:45.751" v="18242" actId="165"/>
          <ac:spMkLst>
            <pc:docMk/>
            <pc:sldMk cId="3536256777" sldId="1619"/>
            <ac:spMk id="60" creationId="{8F2ED2D2-C277-C10D-E97A-D8A2E230A068}"/>
          </ac:spMkLst>
        </pc:spChg>
        <pc:spChg chg="mod">
          <ac:chgData name="Daniel Khashabi" userId="62390808-c838-45e6-be59-d6fd0d208bc8" providerId="ADAL" clId="{CD8236EF-55DE-7142-A34A-4E98C8A634D1}" dt="2022-09-01T05:33:20.403" v="21043"/>
          <ac:spMkLst>
            <pc:docMk/>
            <pc:sldMk cId="3536256777" sldId="1619"/>
            <ac:spMk id="61" creationId="{1D7CC855-B0E6-3A0B-646C-2D2759D35E74}"/>
          </ac:spMkLst>
        </pc:spChg>
        <pc:spChg chg="mod">
          <ac:chgData name="Daniel Khashabi" userId="62390808-c838-45e6-be59-d6fd0d208bc8" providerId="ADAL" clId="{CD8236EF-55DE-7142-A34A-4E98C8A634D1}" dt="2022-09-01T03:01:45.751" v="18242" actId="165"/>
          <ac:spMkLst>
            <pc:docMk/>
            <pc:sldMk cId="3536256777" sldId="1619"/>
            <ac:spMk id="62" creationId="{B51A137B-7FE6-50DD-1045-8785F90ABBE7}"/>
          </ac:spMkLst>
        </pc:spChg>
        <pc:spChg chg="mod">
          <ac:chgData name="Daniel Khashabi" userId="62390808-c838-45e6-be59-d6fd0d208bc8" providerId="ADAL" clId="{CD8236EF-55DE-7142-A34A-4E98C8A634D1}" dt="2022-09-01T05:33:20.403" v="21043"/>
          <ac:spMkLst>
            <pc:docMk/>
            <pc:sldMk cId="3536256777" sldId="1619"/>
            <ac:spMk id="63" creationId="{539D7D95-2193-80CD-687D-37B4AF4DFAED}"/>
          </ac:spMkLst>
        </pc:spChg>
        <pc:spChg chg="mod">
          <ac:chgData name="Daniel Khashabi" userId="62390808-c838-45e6-be59-d6fd0d208bc8" providerId="ADAL" clId="{CD8236EF-55DE-7142-A34A-4E98C8A634D1}" dt="2022-09-01T02:55:36.688" v="18035"/>
          <ac:spMkLst>
            <pc:docMk/>
            <pc:sldMk cId="3536256777" sldId="1619"/>
            <ac:spMk id="47105" creationId="{88929287-6EB1-8350-0EFD-04F1CBD7A28B}"/>
          </ac:spMkLst>
        </pc:spChg>
        <pc:spChg chg="mod">
          <ac:chgData name="Daniel Khashabi" userId="62390808-c838-45e6-be59-d6fd0d208bc8" providerId="ADAL" clId="{CD8236EF-55DE-7142-A34A-4E98C8A634D1}" dt="2022-09-01T02:55:36.688" v="18035"/>
          <ac:spMkLst>
            <pc:docMk/>
            <pc:sldMk cId="3536256777" sldId="1619"/>
            <ac:spMk id="47107" creationId="{CE3631ED-CAC3-D716-C1CA-86F322257E20}"/>
          </ac:spMkLst>
        </pc:spChg>
        <pc:spChg chg="mod">
          <ac:chgData name="Daniel Khashabi" userId="62390808-c838-45e6-be59-d6fd0d208bc8" providerId="ADAL" clId="{CD8236EF-55DE-7142-A34A-4E98C8A634D1}" dt="2022-09-01T02:55:36.688" v="18035"/>
          <ac:spMkLst>
            <pc:docMk/>
            <pc:sldMk cId="3536256777" sldId="1619"/>
            <ac:spMk id="47108" creationId="{8C03F037-0A9C-78C0-C779-AABEB9418C44}"/>
          </ac:spMkLst>
        </pc:spChg>
        <pc:spChg chg="mod">
          <ac:chgData name="Daniel Khashabi" userId="62390808-c838-45e6-be59-d6fd0d208bc8" providerId="ADAL" clId="{CD8236EF-55DE-7142-A34A-4E98C8A634D1}" dt="2022-09-01T02:55:36.688" v="18035"/>
          <ac:spMkLst>
            <pc:docMk/>
            <pc:sldMk cId="3536256777" sldId="1619"/>
            <ac:spMk id="47109" creationId="{50CBB999-F375-1493-4CF4-ED51756A0BAE}"/>
          </ac:spMkLst>
        </pc:spChg>
        <pc:spChg chg="mod">
          <ac:chgData name="Daniel Khashabi" userId="62390808-c838-45e6-be59-d6fd0d208bc8" providerId="ADAL" clId="{CD8236EF-55DE-7142-A34A-4E98C8A634D1}" dt="2022-09-01T02:55:36.688" v="18035"/>
          <ac:spMkLst>
            <pc:docMk/>
            <pc:sldMk cId="3536256777" sldId="1619"/>
            <ac:spMk id="47110" creationId="{FE606891-F123-2E96-3D1A-43D53682FD20}"/>
          </ac:spMkLst>
        </pc:spChg>
        <pc:spChg chg="mod">
          <ac:chgData name="Daniel Khashabi" userId="62390808-c838-45e6-be59-d6fd0d208bc8" providerId="ADAL" clId="{CD8236EF-55DE-7142-A34A-4E98C8A634D1}" dt="2022-09-01T02:55:36.688" v="18035"/>
          <ac:spMkLst>
            <pc:docMk/>
            <pc:sldMk cId="3536256777" sldId="1619"/>
            <ac:spMk id="47111" creationId="{DCFDED6C-8812-C25B-98C5-4593CA460650}"/>
          </ac:spMkLst>
        </pc:spChg>
        <pc:spChg chg="mod">
          <ac:chgData name="Daniel Khashabi" userId="62390808-c838-45e6-be59-d6fd0d208bc8" providerId="ADAL" clId="{CD8236EF-55DE-7142-A34A-4E98C8A634D1}" dt="2022-09-01T02:55:36.688" v="18035"/>
          <ac:spMkLst>
            <pc:docMk/>
            <pc:sldMk cId="3536256777" sldId="1619"/>
            <ac:spMk id="47112" creationId="{4AE127C3-0AE6-6FB4-0FBE-76FC7199F840}"/>
          </ac:spMkLst>
        </pc:spChg>
        <pc:spChg chg="mod">
          <ac:chgData name="Daniel Khashabi" userId="62390808-c838-45e6-be59-d6fd0d208bc8" providerId="ADAL" clId="{CD8236EF-55DE-7142-A34A-4E98C8A634D1}" dt="2022-09-01T02:55:36.688" v="18035"/>
          <ac:spMkLst>
            <pc:docMk/>
            <pc:sldMk cId="3536256777" sldId="1619"/>
            <ac:spMk id="47113" creationId="{AB6FED70-2932-8C4A-9C54-774A59CE3491}"/>
          </ac:spMkLst>
        </pc:spChg>
        <pc:spChg chg="mod">
          <ac:chgData name="Daniel Khashabi" userId="62390808-c838-45e6-be59-d6fd0d208bc8" providerId="ADAL" clId="{CD8236EF-55DE-7142-A34A-4E98C8A634D1}" dt="2022-09-01T02:55:36.688" v="18035"/>
          <ac:spMkLst>
            <pc:docMk/>
            <pc:sldMk cId="3536256777" sldId="1619"/>
            <ac:spMk id="47126" creationId="{0FF1CCA3-1F05-4DF9-963C-350C5B8E9EED}"/>
          </ac:spMkLst>
        </pc:spChg>
        <pc:spChg chg="mod">
          <ac:chgData name="Daniel Khashabi" userId="62390808-c838-45e6-be59-d6fd0d208bc8" providerId="ADAL" clId="{CD8236EF-55DE-7142-A34A-4E98C8A634D1}" dt="2022-09-01T02:55:36.688" v="18035"/>
          <ac:spMkLst>
            <pc:docMk/>
            <pc:sldMk cId="3536256777" sldId="1619"/>
            <ac:spMk id="47127" creationId="{54669F87-F6FE-4936-F8BF-58964164395C}"/>
          </ac:spMkLst>
        </pc:spChg>
        <pc:spChg chg="mod">
          <ac:chgData name="Daniel Khashabi" userId="62390808-c838-45e6-be59-d6fd0d208bc8" providerId="ADAL" clId="{CD8236EF-55DE-7142-A34A-4E98C8A634D1}" dt="2022-09-01T02:55:36.688" v="18035"/>
          <ac:spMkLst>
            <pc:docMk/>
            <pc:sldMk cId="3536256777" sldId="1619"/>
            <ac:spMk id="47128" creationId="{A8DDE41B-A383-700D-682C-971C1E486B85}"/>
          </ac:spMkLst>
        </pc:spChg>
        <pc:spChg chg="mod">
          <ac:chgData name="Daniel Khashabi" userId="62390808-c838-45e6-be59-d6fd0d208bc8" providerId="ADAL" clId="{CD8236EF-55DE-7142-A34A-4E98C8A634D1}" dt="2022-09-01T02:55:36.688" v="18035"/>
          <ac:spMkLst>
            <pc:docMk/>
            <pc:sldMk cId="3536256777" sldId="1619"/>
            <ac:spMk id="47129" creationId="{A31F6E44-5D23-4543-8143-1833B2803D66}"/>
          </ac:spMkLst>
        </pc:spChg>
        <pc:spChg chg="mod">
          <ac:chgData name="Daniel Khashabi" userId="62390808-c838-45e6-be59-d6fd0d208bc8" providerId="ADAL" clId="{CD8236EF-55DE-7142-A34A-4E98C8A634D1}" dt="2022-09-01T02:55:36.688" v="18035"/>
          <ac:spMkLst>
            <pc:docMk/>
            <pc:sldMk cId="3536256777" sldId="1619"/>
            <ac:spMk id="47130" creationId="{F15E2F69-6879-F7D2-DB2E-C5B40E503F12}"/>
          </ac:spMkLst>
        </pc:spChg>
        <pc:spChg chg="mod">
          <ac:chgData name="Daniel Khashabi" userId="62390808-c838-45e6-be59-d6fd0d208bc8" providerId="ADAL" clId="{CD8236EF-55DE-7142-A34A-4E98C8A634D1}" dt="2022-09-01T02:55:36.688" v="18035"/>
          <ac:spMkLst>
            <pc:docMk/>
            <pc:sldMk cId="3536256777" sldId="1619"/>
            <ac:spMk id="47131" creationId="{BD2C8E0E-5310-6C43-E587-60870216F279}"/>
          </ac:spMkLst>
        </pc:spChg>
        <pc:spChg chg="mod">
          <ac:chgData name="Daniel Khashabi" userId="62390808-c838-45e6-be59-d6fd0d208bc8" providerId="ADAL" clId="{CD8236EF-55DE-7142-A34A-4E98C8A634D1}" dt="2022-09-01T02:55:36.688" v="18035"/>
          <ac:spMkLst>
            <pc:docMk/>
            <pc:sldMk cId="3536256777" sldId="1619"/>
            <ac:spMk id="47132" creationId="{8FB6F6C1-D30F-A0D4-7642-AD4358646C66}"/>
          </ac:spMkLst>
        </pc:spChg>
        <pc:spChg chg="mod">
          <ac:chgData name="Daniel Khashabi" userId="62390808-c838-45e6-be59-d6fd0d208bc8" providerId="ADAL" clId="{CD8236EF-55DE-7142-A34A-4E98C8A634D1}" dt="2022-09-01T02:55:36.688" v="18035"/>
          <ac:spMkLst>
            <pc:docMk/>
            <pc:sldMk cId="3536256777" sldId="1619"/>
            <ac:spMk id="47133" creationId="{B7C90636-1126-350F-74A8-35370E2003A8}"/>
          </ac:spMkLst>
        </pc:spChg>
        <pc:spChg chg="mod">
          <ac:chgData name="Daniel Khashabi" userId="62390808-c838-45e6-be59-d6fd0d208bc8" providerId="ADAL" clId="{CD8236EF-55DE-7142-A34A-4E98C8A634D1}" dt="2022-09-01T02:55:36.688" v="18035"/>
          <ac:spMkLst>
            <pc:docMk/>
            <pc:sldMk cId="3536256777" sldId="1619"/>
            <ac:spMk id="47134" creationId="{190E7B33-1A65-1F4E-A6D8-CE860161042D}"/>
          </ac:spMkLst>
        </pc:spChg>
        <pc:spChg chg="mod">
          <ac:chgData name="Daniel Khashabi" userId="62390808-c838-45e6-be59-d6fd0d208bc8" providerId="ADAL" clId="{CD8236EF-55DE-7142-A34A-4E98C8A634D1}" dt="2022-09-01T02:55:53.426" v="18063"/>
          <ac:spMkLst>
            <pc:docMk/>
            <pc:sldMk cId="3536256777" sldId="1619"/>
            <ac:spMk id="47136" creationId="{5A42DCE7-3170-E2FA-3075-6F7030641142}"/>
          </ac:spMkLst>
        </pc:spChg>
        <pc:spChg chg="mod">
          <ac:chgData name="Daniel Khashabi" userId="62390808-c838-45e6-be59-d6fd0d208bc8" providerId="ADAL" clId="{CD8236EF-55DE-7142-A34A-4E98C8A634D1}" dt="2022-09-01T02:55:53.426" v="18063"/>
          <ac:spMkLst>
            <pc:docMk/>
            <pc:sldMk cId="3536256777" sldId="1619"/>
            <ac:spMk id="47137" creationId="{763091CC-DC30-83B1-350F-88FB1AD30D7E}"/>
          </ac:spMkLst>
        </pc:spChg>
        <pc:spChg chg="mod">
          <ac:chgData name="Daniel Khashabi" userId="62390808-c838-45e6-be59-d6fd0d208bc8" providerId="ADAL" clId="{CD8236EF-55DE-7142-A34A-4E98C8A634D1}" dt="2022-09-01T02:55:53.426" v="18063"/>
          <ac:spMkLst>
            <pc:docMk/>
            <pc:sldMk cId="3536256777" sldId="1619"/>
            <ac:spMk id="47138" creationId="{ECA9B162-4BC2-7197-7528-2450BB4FF806}"/>
          </ac:spMkLst>
        </pc:spChg>
        <pc:spChg chg="mod">
          <ac:chgData name="Daniel Khashabi" userId="62390808-c838-45e6-be59-d6fd0d208bc8" providerId="ADAL" clId="{CD8236EF-55DE-7142-A34A-4E98C8A634D1}" dt="2022-09-01T02:55:53.426" v="18063"/>
          <ac:spMkLst>
            <pc:docMk/>
            <pc:sldMk cId="3536256777" sldId="1619"/>
            <ac:spMk id="47139" creationId="{C7BD49D5-9A66-B2F5-CE11-0F3F8750FEDB}"/>
          </ac:spMkLst>
        </pc:spChg>
        <pc:spChg chg="mod">
          <ac:chgData name="Daniel Khashabi" userId="62390808-c838-45e6-be59-d6fd0d208bc8" providerId="ADAL" clId="{CD8236EF-55DE-7142-A34A-4E98C8A634D1}" dt="2022-09-01T02:55:53.426" v="18063"/>
          <ac:spMkLst>
            <pc:docMk/>
            <pc:sldMk cId="3536256777" sldId="1619"/>
            <ac:spMk id="47140" creationId="{6F4FA515-8327-9375-EE74-5C27FF042ECF}"/>
          </ac:spMkLst>
        </pc:spChg>
        <pc:spChg chg="mod">
          <ac:chgData name="Daniel Khashabi" userId="62390808-c838-45e6-be59-d6fd0d208bc8" providerId="ADAL" clId="{CD8236EF-55DE-7142-A34A-4E98C8A634D1}" dt="2022-09-01T02:55:53.426" v="18063"/>
          <ac:spMkLst>
            <pc:docMk/>
            <pc:sldMk cId="3536256777" sldId="1619"/>
            <ac:spMk id="47141" creationId="{D89F1B3D-A086-AEF6-72B7-78525F4910B1}"/>
          </ac:spMkLst>
        </pc:spChg>
        <pc:spChg chg="mod">
          <ac:chgData name="Daniel Khashabi" userId="62390808-c838-45e6-be59-d6fd0d208bc8" providerId="ADAL" clId="{CD8236EF-55DE-7142-A34A-4E98C8A634D1}" dt="2022-09-01T02:55:53.426" v="18063"/>
          <ac:spMkLst>
            <pc:docMk/>
            <pc:sldMk cId="3536256777" sldId="1619"/>
            <ac:spMk id="47142" creationId="{EF76DF14-C030-3CCA-5467-2CB96EDF7873}"/>
          </ac:spMkLst>
        </pc:spChg>
        <pc:spChg chg="mod">
          <ac:chgData name="Daniel Khashabi" userId="62390808-c838-45e6-be59-d6fd0d208bc8" providerId="ADAL" clId="{CD8236EF-55DE-7142-A34A-4E98C8A634D1}" dt="2022-09-01T02:55:53.426" v="18063"/>
          <ac:spMkLst>
            <pc:docMk/>
            <pc:sldMk cId="3536256777" sldId="1619"/>
            <ac:spMk id="47143" creationId="{439D6906-2744-3610-DB21-4AD41A9CFF73}"/>
          </ac:spMkLst>
        </pc:spChg>
        <pc:spChg chg="mod">
          <ac:chgData name="Daniel Khashabi" userId="62390808-c838-45e6-be59-d6fd0d208bc8" providerId="ADAL" clId="{CD8236EF-55DE-7142-A34A-4E98C8A634D1}" dt="2022-09-01T02:55:53.426" v="18063"/>
          <ac:spMkLst>
            <pc:docMk/>
            <pc:sldMk cId="3536256777" sldId="1619"/>
            <ac:spMk id="47156" creationId="{F895909E-08BD-BE1B-940D-D52A7F169FCE}"/>
          </ac:spMkLst>
        </pc:spChg>
        <pc:spChg chg="mod">
          <ac:chgData name="Daniel Khashabi" userId="62390808-c838-45e6-be59-d6fd0d208bc8" providerId="ADAL" clId="{CD8236EF-55DE-7142-A34A-4E98C8A634D1}" dt="2022-09-01T02:55:53.426" v="18063"/>
          <ac:spMkLst>
            <pc:docMk/>
            <pc:sldMk cId="3536256777" sldId="1619"/>
            <ac:spMk id="47157" creationId="{670DC761-6821-63CD-AADE-BACC607A23CF}"/>
          </ac:spMkLst>
        </pc:spChg>
        <pc:spChg chg="mod">
          <ac:chgData name="Daniel Khashabi" userId="62390808-c838-45e6-be59-d6fd0d208bc8" providerId="ADAL" clId="{CD8236EF-55DE-7142-A34A-4E98C8A634D1}" dt="2022-09-01T02:55:53.426" v="18063"/>
          <ac:spMkLst>
            <pc:docMk/>
            <pc:sldMk cId="3536256777" sldId="1619"/>
            <ac:spMk id="47158" creationId="{85AE2BE4-4405-B7CB-B64D-481F3E18262A}"/>
          </ac:spMkLst>
        </pc:spChg>
        <pc:spChg chg="mod">
          <ac:chgData name="Daniel Khashabi" userId="62390808-c838-45e6-be59-d6fd0d208bc8" providerId="ADAL" clId="{CD8236EF-55DE-7142-A34A-4E98C8A634D1}" dt="2022-09-01T02:55:53.426" v="18063"/>
          <ac:spMkLst>
            <pc:docMk/>
            <pc:sldMk cId="3536256777" sldId="1619"/>
            <ac:spMk id="47159" creationId="{B023E7D8-E704-BA12-2427-BC1C030A21C0}"/>
          </ac:spMkLst>
        </pc:spChg>
        <pc:spChg chg="mod">
          <ac:chgData name="Daniel Khashabi" userId="62390808-c838-45e6-be59-d6fd0d208bc8" providerId="ADAL" clId="{CD8236EF-55DE-7142-A34A-4E98C8A634D1}" dt="2022-09-01T02:55:53.426" v="18063"/>
          <ac:spMkLst>
            <pc:docMk/>
            <pc:sldMk cId="3536256777" sldId="1619"/>
            <ac:spMk id="47160" creationId="{920DCE12-201C-A3FA-A14A-D462D3B2FDBF}"/>
          </ac:spMkLst>
        </pc:spChg>
        <pc:spChg chg="mod">
          <ac:chgData name="Daniel Khashabi" userId="62390808-c838-45e6-be59-d6fd0d208bc8" providerId="ADAL" clId="{CD8236EF-55DE-7142-A34A-4E98C8A634D1}" dt="2022-09-01T02:55:53.426" v="18063"/>
          <ac:spMkLst>
            <pc:docMk/>
            <pc:sldMk cId="3536256777" sldId="1619"/>
            <ac:spMk id="47161" creationId="{4F3892DB-84B9-558C-D2BE-898CDE7CD190}"/>
          </ac:spMkLst>
        </pc:spChg>
        <pc:spChg chg="mod">
          <ac:chgData name="Daniel Khashabi" userId="62390808-c838-45e6-be59-d6fd0d208bc8" providerId="ADAL" clId="{CD8236EF-55DE-7142-A34A-4E98C8A634D1}" dt="2022-09-01T02:55:53.426" v="18063"/>
          <ac:spMkLst>
            <pc:docMk/>
            <pc:sldMk cId="3536256777" sldId="1619"/>
            <ac:spMk id="47162" creationId="{B19F46E7-38CA-55A4-9B28-156BD18951BD}"/>
          </ac:spMkLst>
        </pc:spChg>
        <pc:spChg chg="mod">
          <ac:chgData name="Daniel Khashabi" userId="62390808-c838-45e6-be59-d6fd0d208bc8" providerId="ADAL" clId="{CD8236EF-55DE-7142-A34A-4E98C8A634D1}" dt="2022-09-01T02:55:53.426" v="18063"/>
          <ac:spMkLst>
            <pc:docMk/>
            <pc:sldMk cId="3536256777" sldId="1619"/>
            <ac:spMk id="47163" creationId="{EC4F91B5-B004-DEC4-9A4B-D9487A611E6C}"/>
          </ac:spMkLst>
        </pc:spChg>
        <pc:spChg chg="mod">
          <ac:chgData name="Daniel Khashabi" userId="62390808-c838-45e6-be59-d6fd0d208bc8" providerId="ADAL" clId="{CD8236EF-55DE-7142-A34A-4E98C8A634D1}" dt="2022-09-01T02:55:53.426" v="18063"/>
          <ac:spMkLst>
            <pc:docMk/>
            <pc:sldMk cId="3536256777" sldId="1619"/>
            <ac:spMk id="47164" creationId="{845B21E7-3264-0F02-2796-710732B2B68F}"/>
          </ac:spMkLst>
        </pc:spChg>
        <pc:spChg chg="add mod">
          <ac:chgData name="Daniel Khashabi" userId="62390808-c838-45e6-be59-d6fd0d208bc8" providerId="ADAL" clId="{CD8236EF-55DE-7142-A34A-4E98C8A634D1}" dt="2022-09-01T05:33:20.403" v="21043"/>
          <ac:spMkLst>
            <pc:docMk/>
            <pc:sldMk cId="3536256777" sldId="1619"/>
            <ac:spMk id="47165" creationId="{89CCE0CD-6A40-33A3-0085-A20D92BA29D6}"/>
          </ac:spMkLst>
        </pc:spChg>
        <pc:spChg chg="add mod">
          <ac:chgData name="Daniel Khashabi" userId="62390808-c838-45e6-be59-d6fd0d208bc8" providerId="ADAL" clId="{CD8236EF-55DE-7142-A34A-4E98C8A634D1}" dt="2022-09-01T05:33:20.403" v="21043"/>
          <ac:spMkLst>
            <pc:docMk/>
            <pc:sldMk cId="3536256777" sldId="1619"/>
            <ac:spMk id="47166" creationId="{1A815EED-F0BC-AC41-83A7-EC1321A7C890}"/>
          </ac:spMkLst>
        </pc:spChg>
        <pc:spChg chg="add mod">
          <ac:chgData name="Daniel Khashabi" userId="62390808-c838-45e6-be59-d6fd0d208bc8" providerId="ADAL" clId="{CD8236EF-55DE-7142-A34A-4E98C8A634D1}" dt="2022-09-01T05:33:20.403" v="21043"/>
          <ac:spMkLst>
            <pc:docMk/>
            <pc:sldMk cId="3536256777" sldId="1619"/>
            <ac:spMk id="47167" creationId="{FFF33400-EA34-2B83-1D88-365C2BDEEF7C}"/>
          </ac:spMkLst>
        </pc:spChg>
        <pc:spChg chg="add mod">
          <ac:chgData name="Daniel Khashabi" userId="62390808-c838-45e6-be59-d6fd0d208bc8" providerId="ADAL" clId="{CD8236EF-55DE-7142-A34A-4E98C8A634D1}" dt="2022-09-01T05:33:20.403" v="21043"/>
          <ac:spMkLst>
            <pc:docMk/>
            <pc:sldMk cId="3536256777" sldId="1619"/>
            <ac:spMk id="47168" creationId="{E2F949D0-5A00-E9B8-6A2A-D2676F8D9551}"/>
          </ac:spMkLst>
        </pc:spChg>
        <pc:spChg chg="add del mod">
          <ac:chgData name="Daniel Khashabi" userId="62390808-c838-45e6-be59-d6fd0d208bc8" providerId="ADAL" clId="{CD8236EF-55DE-7142-A34A-4E98C8A634D1}" dt="2022-09-01T03:04:13.643" v="18274" actId="478"/>
          <ac:spMkLst>
            <pc:docMk/>
            <pc:sldMk cId="3536256777" sldId="1619"/>
            <ac:spMk id="47181" creationId="{C500E480-E732-8D26-C6A4-4790C389F35B}"/>
          </ac:spMkLst>
        </pc:spChg>
        <pc:spChg chg="add mod">
          <ac:chgData name="Daniel Khashabi" userId="62390808-c838-45e6-be59-d6fd0d208bc8" providerId="ADAL" clId="{CD8236EF-55DE-7142-A34A-4E98C8A634D1}" dt="2022-09-01T05:33:20.403" v="21043"/>
          <ac:spMkLst>
            <pc:docMk/>
            <pc:sldMk cId="3536256777" sldId="1619"/>
            <ac:spMk id="47195" creationId="{EF1A02E7-1655-39F8-D620-8EB393223EAE}"/>
          </ac:spMkLst>
        </pc:spChg>
        <pc:grpChg chg="mod">
          <ac:chgData name="Daniel Khashabi" userId="62390808-c838-45e6-be59-d6fd0d208bc8" providerId="ADAL" clId="{CD8236EF-55DE-7142-A34A-4E98C8A634D1}" dt="2022-09-01T03:04:54.048" v="18282" actId="1076"/>
          <ac:grpSpMkLst>
            <pc:docMk/>
            <pc:sldMk cId="3536256777" sldId="1619"/>
            <ac:grpSpMk id="4" creationId="{BF0A3626-32FA-CEF2-F23C-BE398819C5D2}"/>
          </ac:grpSpMkLst>
        </pc:grpChg>
        <pc:grpChg chg="mod">
          <ac:chgData name="Daniel Khashabi" userId="62390808-c838-45e6-be59-d6fd0d208bc8" providerId="ADAL" clId="{CD8236EF-55DE-7142-A34A-4E98C8A634D1}" dt="2022-09-01T03:00:49.349" v="18217" actId="20577"/>
          <ac:grpSpMkLst>
            <pc:docMk/>
            <pc:sldMk cId="3536256777" sldId="1619"/>
            <ac:grpSpMk id="13" creationId="{F8393749-7C85-C814-2C57-97543AFFAC9F}"/>
          </ac:grpSpMkLst>
        </pc:grpChg>
        <pc:grpChg chg="mod">
          <ac:chgData name="Daniel Khashabi" userId="62390808-c838-45e6-be59-d6fd0d208bc8" providerId="ADAL" clId="{CD8236EF-55DE-7142-A34A-4E98C8A634D1}" dt="2022-09-01T03:00:49.349" v="18217" actId="20577"/>
          <ac:grpSpMkLst>
            <pc:docMk/>
            <pc:sldMk cId="3536256777" sldId="1619"/>
            <ac:grpSpMk id="14" creationId="{ACA8CAD1-FCCE-CABD-7F18-4B437CF75EC2}"/>
          </ac:grpSpMkLst>
        </pc:grpChg>
        <pc:grpChg chg="mod">
          <ac:chgData name="Daniel Khashabi" userId="62390808-c838-45e6-be59-d6fd0d208bc8" providerId="ADAL" clId="{CD8236EF-55DE-7142-A34A-4E98C8A634D1}" dt="2022-09-01T03:00:49.349" v="18217" actId="20577"/>
          <ac:grpSpMkLst>
            <pc:docMk/>
            <pc:sldMk cId="3536256777" sldId="1619"/>
            <ac:grpSpMk id="15" creationId="{6B0B42E5-F025-3D5F-724D-03E88BA8081F}"/>
          </ac:grpSpMkLst>
        </pc:grpChg>
        <pc:grpChg chg="mod">
          <ac:chgData name="Daniel Khashabi" userId="62390808-c838-45e6-be59-d6fd0d208bc8" providerId="ADAL" clId="{CD8236EF-55DE-7142-A34A-4E98C8A634D1}" dt="2022-09-01T03:00:49.349" v="18217" actId="20577"/>
          <ac:grpSpMkLst>
            <pc:docMk/>
            <pc:sldMk cId="3536256777" sldId="1619"/>
            <ac:grpSpMk id="16" creationId="{61BB5902-523A-478E-BFCC-91410DB23EBF}"/>
          </ac:grpSpMkLst>
        </pc:grpChg>
        <pc:grpChg chg="add del mod">
          <ac:chgData name="Daniel Khashabi" userId="62390808-c838-45e6-be59-d6fd0d208bc8" providerId="ADAL" clId="{CD8236EF-55DE-7142-A34A-4E98C8A634D1}" dt="2022-09-01T03:01:45.751" v="18242" actId="165"/>
          <ac:grpSpMkLst>
            <pc:docMk/>
            <pc:sldMk cId="3536256777" sldId="1619"/>
            <ac:grpSpMk id="34" creationId="{7C0422F6-3FCA-9BD2-E5E0-E1A27FC46DDF}"/>
          </ac:grpSpMkLst>
        </pc:grpChg>
        <pc:grpChg chg="mod topLvl">
          <ac:chgData name="Daniel Khashabi" userId="62390808-c838-45e6-be59-d6fd0d208bc8" providerId="ADAL" clId="{CD8236EF-55DE-7142-A34A-4E98C8A634D1}" dt="2022-09-01T03:04:54.048" v="18282" actId="1076"/>
          <ac:grpSpMkLst>
            <pc:docMk/>
            <pc:sldMk cId="3536256777" sldId="1619"/>
            <ac:grpSpMk id="43" creationId="{A0166EBE-6FFC-3BA3-9263-8E41666BB50F}"/>
          </ac:grpSpMkLst>
        </pc:grpChg>
        <pc:grpChg chg="mod topLvl">
          <ac:chgData name="Daniel Khashabi" userId="62390808-c838-45e6-be59-d6fd0d208bc8" providerId="ADAL" clId="{CD8236EF-55DE-7142-A34A-4E98C8A634D1}" dt="2022-09-01T03:04:54.048" v="18282" actId="1076"/>
          <ac:grpSpMkLst>
            <pc:docMk/>
            <pc:sldMk cId="3536256777" sldId="1619"/>
            <ac:grpSpMk id="44" creationId="{D2F291B3-6251-BC61-7A4B-2C4BD4714F44}"/>
          </ac:grpSpMkLst>
        </pc:grpChg>
        <pc:grpChg chg="mod topLvl">
          <ac:chgData name="Daniel Khashabi" userId="62390808-c838-45e6-be59-d6fd0d208bc8" providerId="ADAL" clId="{CD8236EF-55DE-7142-A34A-4E98C8A634D1}" dt="2022-09-01T03:04:54.048" v="18282" actId="1076"/>
          <ac:grpSpMkLst>
            <pc:docMk/>
            <pc:sldMk cId="3536256777" sldId="1619"/>
            <ac:grpSpMk id="45" creationId="{27370527-291A-51FF-5A09-87EAFE8B560B}"/>
          </ac:grpSpMkLst>
        </pc:grpChg>
        <pc:grpChg chg="mod topLvl">
          <ac:chgData name="Daniel Khashabi" userId="62390808-c838-45e6-be59-d6fd0d208bc8" providerId="ADAL" clId="{CD8236EF-55DE-7142-A34A-4E98C8A634D1}" dt="2022-09-01T03:04:54.048" v="18282" actId="1076"/>
          <ac:grpSpMkLst>
            <pc:docMk/>
            <pc:sldMk cId="3536256777" sldId="1619"/>
            <ac:grpSpMk id="46" creationId="{BDD23FFC-649D-66A3-1E67-8C170D1CD7E3}"/>
          </ac:grpSpMkLst>
        </pc:grpChg>
        <pc:grpChg chg="add del mod">
          <ac:chgData name="Daniel Khashabi" userId="62390808-c838-45e6-be59-d6fd0d208bc8" providerId="ADAL" clId="{CD8236EF-55DE-7142-A34A-4E98C8A634D1}" dt="2022-09-01T02:58:21.095" v="18101" actId="478"/>
          <ac:grpSpMkLst>
            <pc:docMk/>
            <pc:sldMk cId="3536256777" sldId="1619"/>
            <ac:grpSpMk id="47104" creationId="{BCBDBE6F-90D5-BBEC-1DE0-0D16A88B4B0B}"/>
          </ac:grpSpMkLst>
        </pc:grpChg>
        <pc:grpChg chg="mod">
          <ac:chgData name="Daniel Khashabi" userId="62390808-c838-45e6-be59-d6fd0d208bc8" providerId="ADAL" clId="{CD8236EF-55DE-7142-A34A-4E98C8A634D1}" dt="2022-09-01T02:55:36.688" v="18035"/>
          <ac:grpSpMkLst>
            <pc:docMk/>
            <pc:sldMk cId="3536256777" sldId="1619"/>
            <ac:grpSpMk id="47114" creationId="{125BBDF9-34D0-0AD8-2778-175C6B674E02}"/>
          </ac:grpSpMkLst>
        </pc:grpChg>
        <pc:grpChg chg="mod">
          <ac:chgData name="Daniel Khashabi" userId="62390808-c838-45e6-be59-d6fd0d208bc8" providerId="ADAL" clId="{CD8236EF-55DE-7142-A34A-4E98C8A634D1}" dt="2022-09-01T02:55:36.688" v="18035"/>
          <ac:grpSpMkLst>
            <pc:docMk/>
            <pc:sldMk cId="3536256777" sldId="1619"/>
            <ac:grpSpMk id="47115" creationId="{2A3E1750-4949-88E0-31CE-2D7210F660A9}"/>
          </ac:grpSpMkLst>
        </pc:grpChg>
        <pc:grpChg chg="mod">
          <ac:chgData name="Daniel Khashabi" userId="62390808-c838-45e6-be59-d6fd0d208bc8" providerId="ADAL" clId="{CD8236EF-55DE-7142-A34A-4E98C8A634D1}" dt="2022-09-01T02:55:36.688" v="18035"/>
          <ac:grpSpMkLst>
            <pc:docMk/>
            <pc:sldMk cId="3536256777" sldId="1619"/>
            <ac:grpSpMk id="47116" creationId="{CDBC946A-2CE5-9B5C-2FF8-11BCDD62FDE2}"/>
          </ac:grpSpMkLst>
        </pc:grpChg>
        <pc:grpChg chg="mod">
          <ac:chgData name="Daniel Khashabi" userId="62390808-c838-45e6-be59-d6fd0d208bc8" providerId="ADAL" clId="{CD8236EF-55DE-7142-A34A-4E98C8A634D1}" dt="2022-09-01T02:55:36.688" v="18035"/>
          <ac:grpSpMkLst>
            <pc:docMk/>
            <pc:sldMk cId="3536256777" sldId="1619"/>
            <ac:grpSpMk id="47117" creationId="{6A4E0CAC-5BDF-6F78-7D71-59379E81BDEF}"/>
          </ac:grpSpMkLst>
        </pc:grpChg>
        <pc:grpChg chg="add del mod">
          <ac:chgData name="Daniel Khashabi" userId="62390808-c838-45e6-be59-d6fd0d208bc8" providerId="ADAL" clId="{CD8236EF-55DE-7142-A34A-4E98C8A634D1}" dt="2022-09-01T02:58:27.007" v="18104" actId="478"/>
          <ac:grpSpMkLst>
            <pc:docMk/>
            <pc:sldMk cId="3536256777" sldId="1619"/>
            <ac:grpSpMk id="47135" creationId="{60EE156F-7803-0121-CDD9-B6D82EBFA895}"/>
          </ac:grpSpMkLst>
        </pc:grpChg>
        <pc:grpChg chg="mod">
          <ac:chgData name="Daniel Khashabi" userId="62390808-c838-45e6-be59-d6fd0d208bc8" providerId="ADAL" clId="{CD8236EF-55DE-7142-A34A-4E98C8A634D1}" dt="2022-09-01T02:55:53.426" v="18063"/>
          <ac:grpSpMkLst>
            <pc:docMk/>
            <pc:sldMk cId="3536256777" sldId="1619"/>
            <ac:grpSpMk id="47144" creationId="{228CD6EC-7BE2-A813-CAB8-77D04A394578}"/>
          </ac:grpSpMkLst>
        </pc:grpChg>
        <pc:grpChg chg="mod">
          <ac:chgData name="Daniel Khashabi" userId="62390808-c838-45e6-be59-d6fd0d208bc8" providerId="ADAL" clId="{CD8236EF-55DE-7142-A34A-4E98C8A634D1}" dt="2022-09-01T02:55:53.426" v="18063"/>
          <ac:grpSpMkLst>
            <pc:docMk/>
            <pc:sldMk cId="3536256777" sldId="1619"/>
            <ac:grpSpMk id="47145" creationId="{66E45CE9-A4F4-76C1-9109-0ED22884F1FE}"/>
          </ac:grpSpMkLst>
        </pc:grpChg>
        <pc:grpChg chg="mod">
          <ac:chgData name="Daniel Khashabi" userId="62390808-c838-45e6-be59-d6fd0d208bc8" providerId="ADAL" clId="{CD8236EF-55DE-7142-A34A-4E98C8A634D1}" dt="2022-09-01T02:55:53.426" v="18063"/>
          <ac:grpSpMkLst>
            <pc:docMk/>
            <pc:sldMk cId="3536256777" sldId="1619"/>
            <ac:grpSpMk id="47146" creationId="{AF2F8A70-FDC3-7A30-FA40-C7B08BE2D58F}"/>
          </ac:grpSpMkLst>
        </pc:grpChg>
        <pc:grpChg chg="mod">
          <ac:chgData name="Daniel Khashabi" userId="62390808-c838-45e6-be59-d6fd0d208bc8" providerId="ADAL" clId="{CD8236EF-55DE-7142-A34A-4E98C8A634D1}" dt="2022-09-01T02:55:53.426" v="18063"/>
          <ac:grpSpMkLst>
            <pc:docMk/>
            <pc:sldMk cId="3536256777" sldId="1619"/>
            <ac:grpSpMk id="47147" creationId="{033822E1-F9DD-C4A4-7BB8-468F8A33A163}"/>
          </ac:grpSpMkLst>
        </pc:grpChg>
        <pc:picChg chg="add mod">
          <ac:chgData name="Daniel Khashabi" userId="62390808-c838-45e6-be59-d6fd0d208bc8" providerId="ADAL" clId="{CD8236EF-55DE-7142-A34A-4E98C8A634D1}" dt="2022-09-01T02:54:45.887" v="17950" actId="1076"/>
          <ac:picMkLst>
            <pc:docMk/>
            <pc:sldMk cId="3536256777" sldId="1619"/>
            <ac:picMk id="47106" creationId="{5606411D-3567-D278-A8CB-B2E29B5FD37F}"/>
          </ac:picMkLst>
        </pc:picChg>
        <pc:cxnChg chg="mod">
          <ac:chgData name="Daniel Khashabi" userId="62390808-c838-45e6-be59-d6fd0d208bc8" providerId="ADAL" clId="{CD8236EF-55DE-7142-A34A-4E98C8A634D1}" dt="2022-09-01T03:00:49.349" v="18217" actId="20577"/>
          <ac:cxnSpMkLst>
            <pc:docMk/>
            <pc:sldMk cId="3536256777" sldId="1619"/>
            <ac:cxnSpMk id="17" creationId="{CE1FF4E7-04E1-A87F-6ABF-F868B2250E69}"/>
          </ac:cxnSpMkLst>
        </pc:cxnChg>
        <pc:cxnChg chg="mod">
          <ac:chgData name="Daniel Khashabi" userId="62390808-c838-45e6-be59-d6fd0d208bc8" providerId="ADAL" clId="{CD8236EF-55DE-7142-A34A-4E98C8A634D1}" dt="2022-09-01T03:00:49.349" v="18217" actId="20577"/>
          <ac:cxnSpMkLst>
            <pc:docMk/>
            <pc:sldMk cId="3536256777" sldId="1619"/>
            <ac:cxnSpMk id="18" creationId="{10789A1E-AAE9-2E9B-ACB8-B7A3ECBB4684}"/>
          </ac:cxnSpMkLst>
        </pc:cxnChg>
        <pc:cxnChg chg="mod">
          <ac:chgData name="Daniel Khashabi" userId="62390808-c838-45e6-be59-d6fd0d208bc8" providerId="ADAL" clId="{CD8236EF-55DE-7142-A34A-4E98C8A634D1}" dt="2022-09-01T03:00:49.349" v="18217" actId="20577"/>
          <ac:cxnSpMkLst>
            <pc:docMk/>
            <pc:sldMk cId="3536256777" sldId="1619"/>
            <ac:cxnSpMk id="19" creationId="{038CDDE9-4EE0-EB88-21A7-3D0FDAB25D35}"/>
          </ac:cxnSpMkLst>
        </pc:cxnChg>
        <pc:cxnChg chg="mod">
          <ac:chgData name="Daniel Khashabi" userId="62390808-c838-45e6-be59-d6fd0d208bc8" providerId="ADAL" clId="{CD8236EF-55DE-7142-A34A-4E98C8A634D1}" dt="2022-09-01T03:00:49.349" v="18217" actId="20577"/>
          <ac:cxnSpMkLst>
            <pc:docMk/>
            <pc:sldMk cId="3536256777" sldId="1619"/>
            <ac:cxnSpMk id="20" creationId="{83D05DE5-5C72-F83E-A96A-8EC5500CD363}"/>
          </ac:cxnSpMkLst>
        </pc:cxnChg>
        <pc:cxnChg chg="mod">
          <ac:chgData name="Daniel Khashabi" userId="62390808-c838-45e6-be59-d6fd0d208bc8" providerId="ADAL" clId="{CD8236EF-55DE-7142-A34A-4E98C8A634D1}" dt="2022-09-01T03:00:49.349" v="18217" actId="20577"/>
          <ac:cxnSpMkLst>
            <pc:docMk/>
            <pc:sldMk cId="3536256777" sldId="1619"/>
            <ac:cxnSpMk id="21" creationId="{D1BE3621-C857-3D8B-DD2C-987711503B42}"/>
          </ac:cxnSpMkLst>
        </pc:cxnChg>
        <pc:cxnChg chg="mod">
          <ac:chgData name="Daniel Khashabi" userId="62390808-c838-45e6-be59-d6fd0d208bc8" providerId="ADAL" clId="{CD8236EF-55DE-7142-A34A-4E98C8A634D1}" dt="2022-09-01T03:00:49.349" v="18217" actId="20577"/>
          <ac:cxnSpMkLst>
            <pc:docMk/>
            <pc:sldMk cId="3536256777" sldId="1619"/>
            <ac:cxnSpMk id="22" creationId="{6C436C82-D203-8D42-E166-B0D36DB9EF61}"/>
          </ac:cxnSpMkLst>
        </pc:cxnChg>
        <pc:cxnChg chg="mod">
          <ac:chgData name="Daniel Khashabi" userId="62390808-c838-45e6-be59-d6fd0d208bc8" providerId="ADAL" clId="{CD8236EF-55DE-7142-A34A-4E98C8A634D1}" dt="2022-09-01T03:00:49.349" v="18217" actId="20577"/>
          <ac:cxnSpMkLst>
            <pc:docMk/>
            <pc:sldMk cId="3536256777" sldId="1619"/>
            <ac:cxnSpMk id="23" creationId="{42CFE73A-3D2E-973D-1593-8CE808F92027}"/>
          </ac:cxnSpMkLst>
        </pc:cxnChg>
        <pc:cxnChg chg="mod">
          <ac:chgData name="Daniel Khashabi" userId="62390808-c838-45e6-be59-d6fd0d208bc8" providerId="ADAL" clId="{CD8236EF-55DE-7142-A34A-4E98C8A634D1}" dt="2022-09-01T03:00:49.349" v="18217" actId="20577"/>
          <ac:cxnSpMkLst>
            <pc:docMk/>
            <pc:sldMk cId="3536256777" sldId="1619"/>
            <ac:cxnSpMk id="24" creationId="{8AE2AA0F-9AA8-0687-9496-BD6D35774A40}"/>
          </ac:cxnSpMkLst>
        </pc:cxnChg>
        <pc:cxnChg chg="mod topLvl">
          <ac:chgData name="Daniel Khashabi" userId="62390808-c838-45e6-be59-d6fd0d208bc8" providerId="ADAL" clId="{CD8236EF-55DE-7142-A34A-4E98C8A634D1}" dt="2022-09-01T05:33:20.403" v="21043"/>
          <ac:cxnSpMkLst>
            <pc:docMk/>
            <pc:sldMk cId="3536256777" sldId="1619"/>
            <ac:cxnSpMk id="47" creationId="{7A0EF800-E57C-547A-E2C7-2E59EB1565FB}"/>
          </ac:cxnSpMkLst>
        </pc:cxnChg>
        <pc:cxnChg chg="mod topLvl">
          <ac:chgData name="Daniel Khashabi" userId="62390808-c838-45e6-be59-d6fd0d208bc8" providerId="ADAL" clId="{CD8236EF-55DE-7142-A34A-4E98C8A634D1}" dt="2022-09-01T05:33:20.403" v="21043"/>
          <ac:cxnSpMkLst>
            <pc:docMk/>
            <pc:sldMk cId="3536256777" sldId="1619"/>
            <ac:cxnSpMk id="48" creationId="{04C9998F-E4CF-68B6-4A01-49F319F39370}"/>
          </ac:cxnSpMkLst>
        </pc:cxnChg>
        <pc:cxnChg chg="mod topLvl">
          <ac:chgData name="Daniel Khashabi" userId="62390808-c838-45e6-be59-d6fd0d208bc8" providerId="ADAL" clId="{CD8236EF-55DE-7142-A34A-4E98C8A634D1}" dt="2022-09-01T05:33:20.403" v="21043"/>
          <ac:cxnSpMkLst>
            <pc:docMk/>
            <pc:sldMk cId="3536256777" sldId="1619"/>
            <ac:cxnSpMk id="49" creationId="{EB3203CB-558D-F136-95BE-1AC45CDBC286}"/>
          </ac:cxnSpMkLst>
        </pc:cxnChg>
        <pc:cxnChg chg="mod topLvl">
          <ac:chgData name="Daniel Khashabi" userId="62390808-c838-45e6-be59-d6fd0d208bc8" providerId="ADAL" clId="{CD8236EF-55DE-7142-A34A-4E98C8A634D1}" dt="2022-09-01T05:33:20.403" v="21043"/>
          <ac:cxnSpMkLst>
            <pc:docMk/>
            <pc:sldMk cId="3536256777" sldId="1619"/>
            <ac:cxnSpMk id="50" creationId="{F3080C96-A94F-2772-FB04-41A988EFEED1}"/>
          </ac:cxnSpMkLst>
        </pc:cxnChg>
        <pc:cxnChg chg="mod topLvl">
          <ac:chgData name="Daniel Khashabi" userId="62390808-c838-45e6-be59-d6fd0d208bc8" providerId="ADAL" clId="{CD8236EF-55DE-7142-A34A-4E98C8A634D1}" dt="2022-09-01T03:04:54.048" v="18282" actId="1076"/>
          <ac:cxnSpMkLst>
            <pc:docMk/>
            <pc:sldMk cId="3536256777" sldId="1619"/>
            <ac:cxnSpMk id="51" creationId="{6C56BF14-581D-4BE0-CF50-793D405C7699}"/>
          </ac:cxnSpMkLst>
        </pc:cxnChg>
        <pc:cxnChg chg="mod topLvl">
          <ac:chgData name="Daniel Khashabi" userId="62390808-c838-45e6-be59-d6fd0d208bc8" providerId="ADAL" clId="{CD8236EF-55DE-7142-A34A-4E98C8A634D1}" dt="2022-09-01T03:04:54.048" v="18282" actId="1076"/>
          <ac:cxnSpMkLst>
            <pc:docMk/>
            <pc:sldMk cId="3536256777" sldId="1619"/>
            <ac:cxnSpMk id="52" creationId="{8BF15BB0-D92F-CEC4-EA24-C5F65B1BE0D4}"/>
          </ac:cxnSpMkLst>
        </pc:cxnChg>
        <pc:cxnChg chg="mod topLvl">
          <ac:chgData name="Daniel Khashabi" userId="62390808-c838-45e6-be59-d6fd0d208bc8" providerId="ADAL" clId="{CD8236EF-55DE-7142-A34A-4E98C8A634D1}" dt="2022-09-01T03:04:54.048" v="18282" actId="1076"/>
          <ac:cxnSpMkLst>
            <pc:docMk/>
            <pc:sldMk cId="3536256777" sldId="1619"/>
            <ac:cxnSpMk id="53" creationId="{DC775DFF-043E-20E4-CB38-EAEC064C2F25}"/>
          </ac:cxnSpMkLst>
        </pc:cxnChg>
        <pc:cxnChg chg="mod topLvl">
          <ac:chgData name="Daniel Khashabi" userId="62390808-c838-45e6-be59-d6fd0d208bc8" providerId="ADAL" clId="{CD8236EF-55DE-7142-A34A-4E98C8A634D1}" dt="2022-09-01T03:04:54.048" v="18282" actId="1076"/>
          <ac:cxnSpMkLst>
            <pc:docMk/>
            <pc:sldMk cId="3536256777" sldId="1619"/>
            <ac:cxnSpMk id="54" creationId="{00883A45-598F-DBC5-9896-3383864022C3}"/>
          </ac:cxnSpMkLst>
        </pc:cxnChg>
        <pc:cxnChg chg="mod">
          <ac:chgData name="Daniel Khashabi" userId="62390808-c838-45e6-be59-d6fd0d208bc8" providerId="ADAL" clId="{CD8236EF-55DE-7142-A34A-4E98C8A634D1}" dt="2022-09-01T02:55:36.688" v="18035"/>
          <ac:cxnSpMkLst>
            <pc:docMk/>
            <pc:sldMk cId="3536256777" sldId="1619"/>
            <ac:cxnSpMk id="47118" creationId="{9B625EB6-8E2A-4D27-AE27-8A4B04071F33}"/>
          </ac:cxnSpMkLst>
        </pc:cxnChg>
        <pc:cxnChg chg="mod">
          <ac:chgData name="Daniel Khashabi" userId="62390808-c838-45e6-be59-d6fd0d208bc8" providerId="ADAL" clId="{CD8236EF-55DE-7142-A34A-4E98C8A634D1}" dt="2022-09-01T02:55:36.688" v="18035"/>
          <ac:cxnSpMkLst>
            <pc:docMk/>
            <pc:sldMk cId="3536256777" sldId="1619"/>
            <ac:cxnSpMk id="47119" creationId="{E2A04908-6839-A51C-85D2-DC9C0E7BFA19}"/>
          </ac:cxnSpMkLst>
        </pc:cxnChg>
        <pc:cxnChg chg="mod">
          <ac:chgData name="Daniel Khashabi" userId="62390808-c838-45e6-be59-d6fd0d208bc8" providerId="ADAL" clId="{CD8236EF-55DE-7142-A34A-4E98C8A634D1}" dt="2022-09-01T02:55:36.688" v="18035"/>
          <ac:cxnSpMkLst>
            <pc:docMk/>
            <pc:sldMk cId="3536256777" sldId="1619"/>
            <ac:cxnSpMk id="47120" creationId="{22C7C2D4-66F5-E388-5F5B-7016F5B4F4A9}"/>
          </ac:cxnSpMkLst>
        </pc:cxnChg>
        <pc:cxnChg chg="mod">
          <ac:chgData name="Daniel Khashabi" userId="62390808-c838-45e6-be59-d6fd0d208bc8" providerId="ADAL" clId="{CD8236EF-55DE-7142-A34A-4E98C8A634D1}" dt="2022-09-01T02:55:36.688" v="18035"/>
          <ac:cxnSpMkLst>
            <pc:docMk/>
            <pc:sldMk cId="3536256777" sldId="1619"/>
            <ac:cxnSpMk id="47121" creationId="{93DBF160-CDC4-B879-EFD4-F6EE7D0B567D}"/>
          </ac:cxnSpMkLst>
        </pc:cxnChg>
        <pc:cxnChg chg="mod">
          <ac:chgData name="Daniel Khashabi" userId="62390808-c838-45e6-be59-d6fd0d208bc8" providerId="ADAL" clId="{CD8236EF-55DE-7142-A34A-4E98C8A634D1}" dt="2022-09-01T02:55:36.688" v="18035"/>
          <ac:cxnSpMkLst>
            <pc:docMk/>
            <pc:sldMk cId="3536256777" sldId="1619"/>
            <ac:cxnSpMk id="47122" creationId="{567F1D8C-EE31-C3A2-5104-45863E5C695B}"/>
          </ac:cxnSpMkLst>
        </pc:cxnChg>
        <pc:cxnChg chg="mod">
          <ac:chgData name="Daniel Khashabi" userId="62390808-c838-45e6-be59-d6fd0d208bc8" providerId="ADAL" clId="{CD8236EF-55DE-7142-A34A-4E98C8A634D1}" dt="2022-09-01T02:55:36.688" v="18035"/>
          <ac:cxnSpMkLst>
            <pc:docMk/>
            <pc:sldMk cId="3536256777" sldId="1619"/>
            <ac:cxnSpMk id="47123" creationId="{3770F918-F061-18AF-A457-838472B821AC}"/>
          </ac:cxnSpMkLst>
        </pc:cxnChg>
        <pc:cxnChg chg="mod">
          <ac:chgData name="Daniel Khashabi" userId="62390808-c838-45e6-be59-d6fd0d208bc8" providerId="ADAL" clId="{CD8236EF-55DE-7142-A34A-4E98C8A634D1}" dt="2022-09-01T02:55:36.688" v="18035"/>
          <ac:cxnSpMkLst>
            <pc:docMk/>
            <pc:sldMk cId="3536256777" sldId="1619"/>
            <ac:cxnSpMk id="47124" creationId="{909B73EC-BE8F-B8B2-0EAD-52E3CDF49DB1}"/>
          </ac:cxnSpMkLst>
        </pc:cxnChg>
        <pc:cxnChg chg="mod">
          <ac:chgData name="Daniel Khashabi" userId="62390808-c838-45e6-be59-d6fd0d208bc8" providerId="ADAL" clId="{CD8236EF-55DE-7142-A34A-4E98C8A634D1}" dt="2022-09-01T02:55:36.688" v="18035"/>
          <ac:cxnSpMkLst>
            <pc:docMk/>
            <pc:sldMk cId="3536256777" sldId="1619"/>
            <ac:cxnSpMk id="47125" creationId="{3B41A500-11E9-056B-A27C-5229CE9EC758}"/>
          </ac:cxnSpMkLst>
        </pc:cxnChg>
        <pc:cxnChg chg="mod">
          <ac:chgData name="Daniel Khashabi" userId="62390808-c838-45e6-be59-d6fd0d208bc8" providerId="ADAL" clId="{CD8236EF-55DE-7142-A34A-4E98C8A634D1}" dt="2022-09-01T02:55:53.426" v="18063"/>
          <ac:cxnSpMkLst>
            <pc:docMk/>
            <pc:sldMk cId="3536256777" sldId="1619"/>
            <ac:cxnSpMk id="47148" creationId="{9F5E1239-470E-0892-92C6-F6DFD7D57DE3}"/>
          </ac:cxnSpMkLst>
        </pc:cxnChg>
        <pc:cxnChg chg="mod">
          <ac:chgData name="Daniel Khashabi" userId="62390808-c838-45e6-be59-d6fd0d208bc8" providerId="ADAL" clId="{CD8236EF-55DE-7142-A34A-4E98C8A634D1}" dt="2022-09-01T02:55:53.426" v="18063"/>
          <ac:cxnSpMkLst>
            <pc:docMk/>
            <pc:sldMk cId="3536256777" sldId="1619"/>
            <ac:cxnSpMk id="47149" creationId="{D04C65DD-5BC7-FE17-4FCB-DC7474F75877}"/>
          </ac:cxnSpMkLst>
        </pc:cxnChg>
        <pc:cxnChg chg="mod">
          <ac:chgData name="Daniel Khashabi" userId="62390808-c838-45e6-be59-d6fd0d208bc8" providerId="ADAL" clId="{CD8236EF-55DE-7142-A34A-4E98C8A634D1}" dt="2022-09-01T02:55:53.426" v="18063"/>
          <ac:cxnSpMkLst>
            <pc:docMk/>
            <pc:sldMk cId="3536256777" sldId="1619"/>
            <ac:cxnSpMk id="47150" creationId="{FFCA9502-9CA3-CB47-3A36-72617A718335}"/>
          </ac:cxnSpMkLst>
        </pc:cxnChg>
        <pc:cxnChg chg="mod">
          <ac:chgData name="Daniel Khashabi" userId="62390808-c838-45e6-be59-d6fd0d208bc8" providerId="ADAL" clId="{CD8236EF-55DE-7142-A34A-4E98C8A634D1}" dt="2022-09-01T02:55:53.426" v="18063"/>
          <ac:cxnSpMkLst>
            <pc:docMk/>
            <pc:sldMk cId="3536256777" sldId="1619"/>
            <ac:cxnSpMk id="47151" creationId="{5D60331D-7E83-17F8-B2E9-D2FB294F8903}"/>
          </ac:cxnSpMkLst>
        </pc:cxnChg>
        <pc:cxnChg chg="mod">
          <ac:chgData name="Daniel Khashabi" userId="62390808-c838-45e6-be59-d6fd0d208bc8" providerId="ADAL" clId="{CD8236EF-55DE-7142-A34A-4E98C8A634D1}" dt="2022-09-01T02:55:53.426" v="18063"/>
          <ac:cxnSpMkLst>
            <pc:docMk/>
            <pc:sldMk cId="3536256777" sldId="1619"/>
            <ac:cxnSpMk id="47152" creationId="{5ADD24F2-E5A5-0023-23D8-23F2C984CE57}"/>
          </ac:cxnSpMkLst>
        </pc:cxnChg>
        <pc:cxnChg chg="mod">
          <ac:chgData name="Daniel Khashabi" userId="62390808-c838-45e6-be59-d6fd0d208bc8" providerId="ADAL" clId="{CD8236EF-55DE-7142-A34A-4E98C8A634D1}" dt="2022-09-01T02:55:53.426" v="18063"/>
          <ac:cxnSpMkLst>
            <pc:docMk/>
            <pc:sldMk cId="3536256777" sldId="1619"/>
            <ac:cxnSpMk id="47153" creationId="{BE63E76E-CB5E-6D3D-189A-6F7F1CEE0354}"/>
          </ac:cxnSpMkLst>
        </pc:cxnChg>
        <pc:cxnChg chg="mod">
          <ac:chgData name="Daniel Khashabi" userId="62390808-c838-45e6-be59-d6fd0d208bc8" providerId="ADAL" clId="{CD8236EF-55DE-7142-A34A-4E98C8A634D1}" dt="2022-09-01T02:55:53.426" v="18063"/>
          <ac:cxnSpMkLst>
            <pc:docMk/>
            <pc:sldMk cId="3536256777" sldId="1619"/>
            <ac:cxnSpMk id="47154" creationId="{06EE229F-BED6-F119-4B61-E47AB7C2EBFD}"/>
          </ac:cxnSpMkLst>
        </pc:cxnChg>
        <pc:cxnChg chg="mod">
          <ac:chgData name="Daniel Khashabi" userId="62390808-c838-45e6-be59-d6fd0d208bc8" providerId="ADAL" clId="{CD8236EF-55DE-7142-A34A-4E98C8A634D1}" dt="2022-09-01T02:55:53.426" v="18063"/>
          <ac:cxnSpMkLst>
            <pc:docMk/>
            <pc:sldMk cId="3536256777" sldId="1619"/>
            <ac:cxnSpMk id="47155" creationId="{175B2757-F903-B64E-3F85-10D3D7B83EE5}"/>
          </ac:cxnSpMkLst>
        </pc:cxnChg>
        <pc:cxnChg chg="add del mod">
          <ac:chgData name="Daniel Khashabi" userId="62390808-c838-45e6-be59-d6fd0d208bc8" providerId="ADAL" clId="{CD8236EF-55DE-7142-A34A-4E98C8A634D1}" dt="2022-09-01T03:01:58.511" v="18245" actId="478"/>
          <ac:cxnSpMkLst>
            <pc:docMk/>
            <pc:sldMk cId="3536256777" sldId="1619"/>
            <ac:cxnSpMk id="47171" creationId="{0F6F445B-BA35-46C5-EC3D-E936D04DC3AC}"/>
          </ac:cxnSpMkLst>
        </pc:cxnChg>
        <pc:cxnChg chg="add del mod">
          <ac:chgData name="Daniel Khashabi" userId="62390808-c838-45e6-be59-d6fd0d208bc8" providerId="ADAL" clId="{CD8236EF-55DE-7142-A34A-4E98C8A634D1}" dt="2022-09-01T03:02:56.397" v="18249" actId="478"/>
          <ac:cxnSpMkLst>
            <pc:docMk/>
            <pc:sldMk cId="3536256777" sldId="1619"/>
            <ac:cxnSpMk id="47178" creationId="{D3EF9DD7-AEA6-1029-400D-C6347D809003}"/>
          </ac:cxnSpMkLst>
        </pc:cxnChg>
      </pc:sldChg>
      <pc:sldChg chg="addSp delSp modSp new mod modAnim chgLayout">
        <pc:chgData name="Daniel Khashabi" userId="62390808-c838-45e6-be59-d6fd0d208bc8" providerId="ADAL" clId="{CD8236EF-55DE-7142-A34A-4E98C8A634D1}" dt="2022-09-01T16:29:59.536" v="23154"/>
        <pc:sldMkLst>
          <pc:docMk/>
          <pc:sldMk cId="3959706283" sldId="1620"/>
        </pc:sldMkLst>
        <pc:spChg chg="mod ord">
          <ac:chgData name="Daniel Khashabi" userId="62390808-c838-45e6-be59-d6fd0d208bc8" providerId="ADAL" clId="{CD8236EF-55DE-7142-A34A-4E98C8A634D1}" dt="2022-09-01T03:13:50.093" v="18564" actId="700"/>
          <ac:spMkLst>
            <pc:docMk/>
            <pc:sldMk cId="3959706283" sldId="1620"/>
            <ac:spMk id="2" creationId="{76DA58C6-D07F-F171-0116-40E86AB37A2A}"/>
          </ac:spMkLst>
        </pc:spChg>
        <pc:spChg chg="del">
          <ac:chgData name="Daniel Khashabi" userId="62390808-c838-45e6-be59-d6fd0d208bc8" providerId="ADAL" clId="{CD8236EF-55DE-7142-A34A-4E98C8A634D1}" dt="2022-09-01T03:07:08.620" v="18343"/>
          <ac:spMkLst>
            <pc:docMk/>
            <pc:sldMk cId="3959706283" sldId="1620"/>
            <ac:spMk id="3" creationId="{5F2137C1-1A86-6489-D362-C16F48245622}"/>
          </ac:spMkLst>
        </pc:spChg>
        <pc:spChg chg="add mod">
          <ac:chgData name="Daniel Khashabi" userId="62390808-c838-45e6-be59-d6fd0d208bc8" providerId="ADAL" clId="{CD8236EF-55DE-7142-A34A-4E98C8A634D1}" dt="2022-09-01T15:04:38.616" v="22361" actId="164"/>
          <ac:spMkLst>
            <pc:docMk/>
            <pc:sldMk cId="3959706283" sldId="1620"/>
            <ac:spMk id="6" creationId="{74E8A16A-FD91-4333-5F0E-E1916CAB9ABB}"/>
          </ac:spMkLst>
        </pc:spChg>
        <pc:spChg chg="del mod topLvl">
          <ac:chgData name="Daniel Khashabi" userId="62390808-c838-45e6-be59-d6fd0d208bc8" providerId="ADAL" clId="{CD8236EF-55DE-7142-A34A-4E98C8A634D1}" dt="2022-09-01T03:08:58.206" v="18354" actId="478"/>
          <ac:spMkLst>
            <pc:docMk/>
            <pc:sldMk cId="3959706283" sldId="1620"/>
            <ac:spMk id="7" creationId="{26EEE545-AD54-AEDA-FDDC-97E2293015EE}"/>
          </ac:spMkLst>
        </pc:spChg>
        <pc:spChg chg="del mod topLvl">
          <ac:chgData name="Daniel Khashabi" userId="62390808-c838-45e6-be59-d6fd0d208bc8" providerId="ADAL" clId="{CD8236EF-55DE-7142-A34A-4E98C8A634D1}" dt="2022-09-01T03:08:58.206" v="18354" actId="478"/>
          <ac:spMkLst>
            <pc:docMk/>
            <pc:sldMk cId="3959706283" sldId="1620"/>
            <ac:spMk id="8" creationId="{57FA4CDE-C91C-6213-9457-1BC5E29E6471}"/>
          </ac:spMkLst>
        </pc:spChg>
        <pc:spChg chg="add mod">
          <ac:chgData name="Daniel Khashabi" userId="62390808-c838-45e6-be59-d6fd0d208bc8" providerId="ADAL" clId="{CD8236EF-55DE-7142-A34A-4E98C8A634D1}" dt="2022-09-01T15:04:38.616" v="22361" actId="164"/>
          <ac:spMkLst>
            <pc:docMk/>
            <pc:sldMk cId="3959706283" sldId="1620"/>
            <ac:spMk id="8" creationId="{8F99410D-D33A-9C2B-A952-60174073B08C}"/>
          </ac:spMkLst>
        </pc:spChg>
        <pc:spChg chg="del mod topLvl">
          <ac:chgData name="Daniel Khashabi" userId="62390808-c838-45e6-be59-d6fd0d208bc8" providerId="ADAL" clId="{CD8236EF-55DE-7142-A34A-4E98C8A634D1}" dt="2022-09-01T03:08:58.206" v="18354" actId="478"/>
          <ac:spMkLst>
            <pc:docMk/>
            <pc:sldMk cId="3959706283" sldId="1620"/>
            <ac:spMk id="9" creationId="{A18EBF19-0330-8DAE-9704-DC4CCCA98941}"/>
          </ac:spMkLst>
        </pc:spChg>
        <pc:spChg chg="add del">
          <ac:chgData name="Daniel Khashabi" userId="62390808-c838-45e6-be59-d6fd0d208bc8" providerId="ADAL" clId="{CD8236EF-55DE-7142-A34A-4E98C8A634D1}" dt="2022-09-01T15:02:31.961" v="22328" actId="478"/>
          <ac:spMkLst>
            <pc:docMk/>
            <pc:sldMk cId="3959706283" sldId="1620"/>
            <ac:spMk id="9" creationId="{F54A326A-2AD2-AECF-054C-FD95F208BF45}"/>
          </ac:spMkLst>
        </pc:spChg>
        <pc:spChg chg="del mod topLvl">
          <ac:chgData name="Daniel Khashabi" userId="62390808-c838-45e6-be59-d6fd0d208bc8" providerId="ADAL" clId="{CD8236EF-55DE-7142-A34A-4E98C8A634D1}" dt="2022-09-01T03:08:58.206" v="18354" actId="478"/>
          <ac:spMkLst>
            <pc:docMk/>
            <pc:sldMk cId="3959706283" sldId="1620"/>
            <ac:spMk id="10" creationId="{254D893C-B19B-A37A-FC23-3527AD6CD24A}"/>
          </ac:spMkLst>
        </pc:spChg>
        <pc:spChg chg="add mod">
          <ac:chgData name="Daniel Khashabi" userId="62390808-c838-45e6-be59-d6fd0d208bc8" providerId="ADAL" clId="{CD8236EF-55DE-7142-A34A-4E98C8A634D1}" dt="2022-09-01T15:04:33.344" v="22360" actId="1036"/>
          <ac:spMkLst>
            <pc:docMk/>
            <pc:sldMk cId="3959706283" sldId="1620"/>
            <ac:spMk id="10" creationId="{5E633A4C-3DE1-8843-FBF7-D94FB22F93F5}"/>
          </ac:spMkLst>
        </pc:spChg>
        <pc:spChg chg="del mod topLvl">
          <ac:chgData name="Daniel Khashabi" userId="62390808-c838-45e6-be59-d6fd0d208bc8" providerId="ADAL" clId="{CD8236EF-55DE-7142-A34A-4E98C8A634D1}" dt="2022-09-01T03:08:58.206" v="18354" actId="478"/>
          <ac:spMkLst>
            <pc:docMk/>
            <pc:sldMk cId="3959706283" sldId="1620"/>
            <ac:spMk id="11" creationId="{C1E44F49-9258-949E-8C7A-7BD09C026E6C}"/>
          </ac:spMkLst>
        </pc:spChg>
        <pc:spChg chg="del mod topLvl">
          <ac:chgData name="Daniel Khashabi" userId="62390808-c838-45e6-be59-d6fd0d208bc8" providerId="ADAL" clId="{CD8236EF-55DE-7142-A34A-4E98C8A634D1}" dt="2022-09-01T03:08:58.206" v="18354" actId="478"/>
          <ac:spMkLst>
            <pc:docMk/>
            <pc:sldMk cId="3959706283" sldId="1620"/>
            <ac:spMk id="12" creationId="{916B14C7-DE4D-9E57-6D64-211E4B3711B1}"/>
          </ac:spMkLst>
        </pc:spChg>
        <pc:spChg chg="del mod">
          <ac:chgData name="Daniel Khashabi" userId="62390808-c838-45e6-be59-d6fd0d208bc8" providerId="ADAL" clId="{CD8236EF-55DE-7142-A34A-4E98C8A634D1}" dt="2022-09-01T03:08:45.713" v="18351" actId="478"/>
          <ac:spMkLst>
            <pc:docMk/>
            <pc:sldMk cId="3959706283" sldId="1620"/>
            <ac:spMk id="13" creationId="{851FE3DD-57F7-08CE-D923-3102BB15AE57}"/>
          </ac:spMkLst>
        </pc:spChg>
        <pc:spChg chg="del mod">
          <ac:chgData name="Daniel Khashabi" userId="62390808-c838-45e6-be59-d6fd0d208bc8" providerId="ADAL" clId="{CD8236EF-55DE-7142-A34A-4E98C8A634D1}" dt="2022-09-01T03:08:45.713" v="18351" actId="478"/>
          <ac:spMkLst>
            <pc:docMk/>
            <pc:sldMk cId="3959706283" sldId="1620"/>
            <ac:spMk id="14" creationId="{06DB9198-54E5-088D-BE87-7811D5BC833C}"/>
          </ac:spMkLst>
        </pc:spChg>
        <pc:spChg chg="add mod">
          <ac:chgData name="Daniel Khashabi" userId="62390808-c838-45e6-be59-d6fd0d208bc8" providerId="ADAL" clId="{CD8236EF-55DE-7142-A34A-4E98C8A634D1}" dt="2022-09-01T16:29:59.536" v="23154"/>
          <ac:spMkLst>
            <pc:docMk/>
            <pc:sldMk cId="3959706283" sldId="1620"/>
            <ac:spMk id="14" creationId="{A36870B9-7A8F-3986-EAFA-01C9AFCAB1E2}"/>
          </ac:spMkLst>
        </pc:spChg>
        <pc:spChg chg="mod topLvl">
          <ac:chgData name="Daniel Khashabi" userId="62390808-c838-45e6-be59-d6fd0d208bc8" providerId="ADAL" clId="{CD8236EF-55DE-7142-A34A-4E98C8A634D1}" dt="2022-09-01T15:01:03.709" v="22308" actId="1076"/>
          <ac:spMkLst>
            <pc:docMk/>
            <pc:sldMk cId="3959706283" sldId="1620"/>
            <ac:spMk id="27" creationId="{10683730-6D83-35E5-BEB0-A811E5749C5F}"/>
          </ac:spMkLst>
        </pc:spChg>
        <pc:spChg chg="mod">
          <ac:chgData name="Daniel Khashabi" userId="62390808-c838-45e6-be59-d6fd0d208bc8" providerId="ADAL" clId="{CD8236EF-55DE-7142-A34A-4E98C8A634D1}" dt="2022-09-01T03:08:54.089" v="18352" actId="165"/>
          <ac:spMkLst>
            <pc:docMk/>
            <pc:sldMk cId="3959706283" sldId="1620"/>
            <ac:spMk id="28" creationId="{38AFC023-7ABE-6664-A5D5-47A08108689D}"/>
          </ac:spMkLst>
        </pc:spChg>
        <pc:spChg chg="mod">
          <ac:chgData name="Daniel Khashabi" userId="62390808-c838-45e6-be59-d6fd0d208bc8" providerId="ADAL" clId="{CD8236EF-55DE-7142-A34A-4E98C8A634D1}" dt="2022-09-01T03:08:54.089" v="18352" actId="165"/>
          <ac:spMkLst>
            <pc:docMk/>
            <pc:sldMk cId="3959706283" sldId="1620"/>
            <ac:spMk id="29" creationId="{90BDBB60-B74A-0B0A-E185-6414B1AE9631}"/>
          </ac:spMkLst>
        </pc:spChg>
        <pc:spChg chg="mod">
          <ac:chgData name="Daniel Khashabi" userId="62390808-c838-45e6-be59-d6fd0d208bc8" providerId="ADAL" clId="{CD8236EF-55DE-7142-A34A-4E98C8A634D1}" dt="2022-09-01T03:08:54.089" v="18352" actId="165"/>
          <ac:spMkLst>
            <pc:docMk/>
            <pc:sldMk cId="3959706283" sldId="1620"/>
            <ac:spMk id="30" creationId="{71A6EFF3-442E-8A45-234D-65BC0D3E7C5D}"/>
          </ac:spMkLst>
        </pc:spChg>
        <pc:spChg chg="mod">
          <ac:chgData name="Daniel Khashabi" userId="62390808-c838-45e6-be59-d6fd0d208bc8" providerId="ADAL" clId="{CD8236EF-55DE-7142-A34A-4E98C8A634D1}" dt="2022-09-01T03:08:54.089" v="18352" actId="165"/>
          <ac:spMkLst>
            <pc:docMk/>
            <pc:sldMk cId="3959706283" sldId="1620"/>
            <ac:spMk id="31" creationId="{DBF75612-84CF-E52D-C411-F34231A5057A}"/>
          </ac:spMkLst>
        </pc:spChg>
        <pc:spChg chg="mod">
          <ac:chgData name="Daniel Khashabi" userId="62390808-c838-45e6-be59-d6fd0d208bc8" providerId="ADAL" clId="{CD8236EF-55DE-7142-A34A-4E98C8A634D1}" dt="2022-09-01T03:08:54.089" v="18352" actId="165"/>
          <ac:spMkLst>
            <pc:docMk/>
            <pc:sldMk cId="3959706283" sldId="1620"/>
            <ac:spMk id="32" creationId="{B3C36BD0-679C-3922-A4C4-7D81CE378F9E}"/>
          </ac:spMkLst>
        </pc:spChg>
        <pc:spChg chg="mod">
          <ac:chgData name="Daniel Khashabi" userId="62390808-c838-45e6-be59-d6fd0d208bc8" providerId="ADAL" clId="{CD8236EF-55DE-7142-A34A-4E98C8A634D1}" dt="2022-09-01T03:08:54.089" v="18352" actId="165"/>
          <ac:spMkLst>
            <pc:docMk/>
            <pc:sldMk cId="3959706283" sldId="1620"/>
            <ac:spMk id="33" creationId="{D5AECEE1-F07C-D4F8-BBE5-4BAC2D082F92}"/>
          </ac:spMkLst>
        </pc:spChg>
        <pc:spChg chg="mod">
          <ac:chgData name="Daniel Khashabi" userId="62390808-c838-45e6-be59-d6fd0d208bc8" providerId="ADAL" clId="{CD8236EF-55DE-7142-A34A-4E98C8A634D1}" dt="2022-09-01T03:08:54.089" v="18352" actId="165"/>
          <ac:spMkLst>
            <pc:docMk/>
            <pc:sldMk cId="3959706283" sldId="1620"/>
            <ac:spMk id="34" creationId="{5CCEF08B-DD52-7A20-FA65-6AB92FB3434D}"/>
          </ac:spMkLst>
        </pc:spChg>
        <pc:spChg chg="mod">
          <ac:chgData name="Daniel Khashabi" userId="62390808-c838-45e6-be59-d6fd0d208bc8" providerId="ADAL" clId="{CD8236EF-55DE-7142-A34A-4E98C8A634D1}" dt="2022-09-01T03:08:54.089" v="18352" actId="165"/>
          <ac:spMkLst>
            <pc:docMk/>
            <pc:sldMk cId="3959706283" sldId="1620"/>
            <ac:spMk id="35" creationId="{DAFA4B8B-07A2-07C7-B74C-5A30B8B96883}"/>
          </ac:spMkLst>
        </pc:spChg>
        <pc:spChg chg="add del mod">
          <ac:chgData name="Daniel Khashabi" userId="62390808-c838-45e6-be59-d6fd0d208bc8" providerId="ADAL" clId="{CD8236EF-55DE-7142-A34A-4E98C8A634D1}" dt="2022-09-01T03:08:58.642" v="18356"/>
          <ac:spMkLst>
            <pc:docMk/>
            <pc:sldMk cId="3959706283" sldId="1620"/>
            <ac:spMk id="36" creationId="{5B2C32FA-CF06-CA69-AC9D-1975D6621E19}"/>
          </ac:spMkLst>
        </pc:spChg>
        <pc:spChg chg="add mod">
          <ac:chgData name="Daniel Khashabi" userId="62390808-c838-45e6-be59-d6fd0d208bc8" providerId="ADAL" clId="{CD8236EF-55DE-7142-A34A-4E98C8A634D1}" dt="2022-09-01T15:01:03.709" v="22308" actId="1076"/>
          <ac:spMkLst>
            <pc:docMk/>
            <pc:sldMk cId="3959706283" sldId="1620"/>
            <ac:spMk id="37" creationId="{15C41768-28CF-7289-5876-14858B5A2BAD}"/>
          </ac:spMkLst>
        </pc:spChg>
        <pc:spChg chg="add mod">
          <ac:chgData name="Daniel Khashabi" userId="62390808-c838-45e6-be59-d6fd0d208bc8" providerId="ADAL" clId="{CD8236EF-55DE-7142-A34A-4E98C8A634D1}" dt="2022-09-01T15:01:03.709" v="22308" actId="1076"/>
          <ac:spMkLst>
            <pc:docMk/>
            <pc:sldMk cId="3959706283" sldId="1620"/>
            <ac:spMk id="38" creationId="{55E58F12-EC7F-D14C-15AD-C3911E590D1A}"/>
          </ac:spMkLst>
        </pc:spChg>
        <pc:spChg chg="add mod">
          <ac:chgData name="Daniel Khashabi" userId="62390808-c838-45e6-be59-d6fd0d208bc8" providerId="ADAL" clId="{CD8236EF-55DE-7142-A34A-4E98C8A634D1}" dt="2022-09-01T15:01:03.709" v="22308" actId="1076"/>
          <ac:spMkLst>
            <pc:docMk/>
            <pc:sldMk cId="3959706283" sldId="1620"/>
            <ac:spMk id="39" creationId="{B585EF6B-9495-23B6-FF86-EB0E6AC7B8A6}"/>
          </ac:spMkLst>
        </pc:spChg>
        <pc:spChg chg="add mod">
          <ac:chgData name="Daniel Khashabi" userId="62390808-c838-45e6-be59-d6fd0d208bc8" providerId="ADAL" clId="{CD8236EF-55DE-7142-A34A-4E98C8A634D1}" dt="2022-09-01T15:03:35.152" v="22345" actId="164"/>
          <ac:spMkLst>
            <pc:docMk/>
            <pc:sldMk cId="3959706283" sldId="1620"/>
            <ac:spMk id="46" creationId="{2E582CEF-9ECF-F4AB-6FE7-9A75F56A1088}"/>
          </ac:spMkLst>
        </pc:spChg>
        <pc:spChg chg="add mod">
          <ac:chgData name="Daniel Khashabi" userId="62390808-c838-45e6-be59-d6fd0d208bc8" providerId="ADAL" clId="{CD8236EF-55DE-7142-A34A-4E98C8A634D1}" dt="2022-09-01T15:03:35.152" v="22345" actId="164"/>
          <ac:spMkLst>
            <pc:docMk/>
            <pc:sldMk cId="3959706283" sldId="1620"/>
            <ac:spMk id="50" creationId="{9986B74E-15B2-609F-F24C-01FF59CE874F}"/>
          </ac:spMkLst>
        </pc:spChg>
        <pc:spChg chg="add mod">
          <ac:chgData name="Daniel Khashabi" userId="62390808-c838-45e6-be59-d6fd0d208bc8" providerId="ADAL" clId="{CD8236EF-55DE-7142-A34A-4E98C8A634D1}" dt="2022-09-01T15:03:35.152" v="22345" actId="164"/>
          <ac:spMkLst>
            <pc:docMk/>
            <pc:sldMk cId="3959706283" sldId="1620"/>
            <ac:spMk id="51" creationId="{22DD5898-96BC-9911-33CE-677608018DC7}"/>
          </ac:spMkLst>
        </pc:spChg>
        <pc:spChg chg="add mod">
          <ac:chgData name="Daniel Khashabi" userId="62390808-c838-45e6-be59-d6fd0d208bc8" providerId="ADAL" clId="{CD8236EF-55DE-7142-A34A-4E98C8A634D1}" dt="2022-09-01T15:03:35.152" v="22345" actId="164"/>
          <ac:spMkLst>
            <pc:docMk/>
            <pc:sldMk cId="3959706283" sldId="1620"/>
            <ac:spMk id="52" creationId="{EF821429-C509-6971-D86F-E7AFCC61E164}"/>
          </ac:spMkLst>
        </pc:spChg>
        <pc:spChg chg="add mod">
          <ac:chgData name="Daniel Khashabi" userId="62390808-c838-45e6-be59-d6fd0d208bc8" providerId="ADAL" clId="{CD8236EF-55DE-7142-A34A-4E98C8A634D1}" dt="2022-09-01T15:04:15.604" v="22353" actId="207"/>
          <ac:spMkLst>
            <pc:docMk/>
            <pc:sldMk cId="3959706283" sldId="1620"/>
            <ac:spMk id="53" creationId="{AEB7C671-2D9C-8C11-B8CD-405A4D89B449}"/>
          </ac:spMkLst>
        </pc:spChg>
        <pc:grpChg chg="add del mod">
          <ac:chgData name="Daniel Khashabi" userId="62390808-c838-45e6-be59-d6fd0d208bc8" providerId="ADAL" clId="{CD8236EF-55DE-7142-A34A-4E98C8A634D1}" dt="2022-09-01T03:08:54.089" v="18352" actId="165"/>
          <ac:grpSpMkLst>
            <pc:docMk/>
            <pc:sldMk cId="3959706283" sldId="1620"/>
            <ac:grpSpMk id="6" creationId="{9998E673-9167-EEEB-6E7B-B2F41878D278}"/>
          </ac:grpSpMkLst>
        </pc:grpChg>
        <pc:grpChg chg="add mod">
          <ac:chgData name="Daniel Khashabi" userId="62390808-c838-45e6-be59-d6fd0d208bc8" providerId="ADAL" clId="{CD8236EF-55DE-7142-A34A-4E98C8A634D1}" dt="2022-09-01T15:04:38.616" v="22361" actId="164"/>
          <ac:grpSpMkLst>
            <pc:docMk/>
            <pc:sldMk cId="3959706283" sldId="1620"/>
            <ac:grpSpMk id="11" creationId="{99782923-554F-294A-7900-760490DC2E1C}"/>
          </ac:grpSpMkLst>
        </pc:grpChg>
        <pc:grpChg chg="add mod">
          <ac:chgData name="Daniel Khashabi" userId="62390808-c838-45e6-be59-d6fd0d208bc8" providerId="ADAL" clId="{CD8236EF-55DE-7142-A34A-4E98C8A634D1}" dt="2022-09-01T15:03:36.404" v="22347" actId="1036"/>
          <ac:grpSpMkLst>
            <pc:docMk/>
            <pc:sldMk cId="3959706283" sldId="1620"/>
            <ac:grpSpMk id="12" creationId="{CEFFD582-BA7A-5E4F-5B99-133861D858DD}"/>
          </ac:grpSpMkLst>
        </pc:grpChg>
        <pc:grpChg chg="add mod">
          <ac:chgData name="Daniel Khashabi" userId="62390808-c838-45e6-be59-d6fd0d208bc8" providerId="ADAL" clId="{CD8236EF-55DE-7142-A34A-4E98C8A634D1}" dt="2022-09-01T15:04:38.616" v="22361" actId="164"/>
          <ac:grpSpMkLst>
            <pc:docMk/>
            <pc:sldMk cId="3959706283" sldId="1620"/>
            <ac:grpSpMk id="13" creationId="{963BECF5-E259-5E21-2E4B-A25E3CCE6D24}"/>
          </ac:grpSpMkLst>
        </pc:grpChg>
        <pc:grpChg chg="del mod topLvl">
          <ac:chgData name="Daniel Khashabi" userId="62390808-c838-45e6-be59-d6fd0d208bc8" providerId="ADAL" clId="{CD8236EF-55DE-7142-A34A-4E98C8A634D1}" dt="2022-09-01T03:09:00.675" v="18357" actId="478"/>
          <ac:grpSpMkLst>
            <pc:docMk/>
            <pc:sldMk cId="3959706283" sldId="1620"/>
            <ac:grpSpMk id="15" creationId="{213615C8-1422-27FA-51E1-D4EC04BB9B67}"/>
          </ac:grpSpMkLst>
        </pc:grpChg>
        <pc:grpChg chg="del mod topLvl">
          <ac:chgData name="Daniel Khashabi" userId="62390808-c838-45e6-be59-d6fd0d208bc8" providerId="ADAL" clId="{CD8236EF-55DE-7142-A34A-4E98C8A634D1}" dt="2022-09-01T03:09:00.675" v="18357" actId="478"/>
          <ac:grpSpMkLst>
            <pc:docMk/>
            <pc:sldMk cId="3959706283" sldId="1620"/>
            <ac:grpSpMk id="16" creationId="{15B35102-1AC5-9D4B-9C70-8A8F7A9E1033}"/>
          </ac:grpSpMkLst>
        </pc:grpChg>
        <pc:grpChg chg="del mod topLvl">
          <ac:chgData name="Daniel Khashabi" userId="62390808-c838-45e6-be59-d6fd0d208bc8" providerId="ADAL" clId="{CD8236EF-55DE-7142-A34A-4E98C8A634D1}" dt="2022-09-01T03:09:00.675" v="18357" actId="478"/>
          <ac:grpSpMkLst>
            <pc:docMk/>
            <pc:sldMk cId="3959706283" sldId="1620"/>
            <ac:grpSpMk id="17" creationId="{A94E057E-46FA-4A9C-B64A-7AE28FA38C24}"/>
          </ac:grpSpMkLst>
        </pc:grpChg>
        <pc:grpChg chg="del mod topLvl">
          <ac:chgData name="Daniel Khashabi" userId="62390808-c838-45e6-be59-d6fd0d208bc8" providerId="ADAL" clId="{CD8236EF-55DE-7142-A34A-4E98C8A634D1}" dt="2022-09-01T03:09:00.675" v="18357" actId="478"/>
          <ac:grpSpMkLst>
            <pc:docMk/>
            <pc:sldMk cId="3959706283" sldId="1620"/>
            <ac:grpSpMk id="18" creationId="{9C6D68B1-1A76-7A7C-6B88-21AB2F0EC7A9}"/>
          </ac:grpSpMkLst>
        </pc:grpChg>
        <pc:picChg chg="add del mod">
          <ac:chgData name="Daniel Khashabi" userId="62390808-c838-45e6-be59-d6fd0d208bc8" providerId="ADAL" clId="{CD8236EF-55DE-7142-A34A-4E98C8A634D1}" dt="2022-09-01T15:01:25.803" v="22313" actId="478"/>
          <ac:picMkLst>
            <pc:docMk/>
            <pc:sldMk cId="3959706283" sldId="1620"/>
            <ac:picMk id="3" creationId="{A81541FB-C2D0-9597-670A-554DC840B69B}"/>
          </ac:picMkLst>
        </pc:picChg>
        <pc:picChg chg="add mod ord modCrop">
          <ac:chgData name="Daniel Khashabi" userId="62390808-c838-45e6-be59-d6fd0d208bc8" providerId="ADAL" clId="{CD8236EF-55DE-7142-A34A-4E98C8A634D1}" dt="2022-09-01T03:13:50.093" v="18564" actId="700"/>
          <ac:picMkLst>
            <pc:docMk/>
            <pc:sldMk cId="3959706283" sldId="1620"/>
            <ac:picMk id="5" creationId="{B4A80493-6C8B-44AC-416E-902CC5653E52}"/>
          </ac:picMkLst>
        </pc:picChg>
        <pc:picChg chg="add mod">
          <ac:chgData name="Daniel Khashabi" userId="62390808-c838-45e6-be59-d6fd0d208bc8" providerId="ADAL" clId="{CD8236EF-55DE-7142-A34A-4E98C8A634D1}" dt="2022-09-01T15:04:33.344" v="22360" actId="1036"/>
          <ac:picMkLst>
            <pc:docMk/>
            <pc:sldMk cId="3959706283" sldId="1620"/>
            <ac:picMk id="1026" creationId="{6215D9D0-62E8-879B-EB78-3475E171346E}"/>
          </ac:picMkLst>
        </pc:picChg>
        <pc:cxnChg chg="del mod topLvl">
          <ac:chgData name="Daniel Khashabi" userId="62390808-c838-45e6-be59-d6fd0d208bc8" providerId="ADAL" clId="{CD8236EF-55DE-7142-A34A-4E98C8A634D1}" dt="2022-09-01T03:08:58.206" v="18354" actId="478"/>
          <ac:cxnSpMkLst>
            <pc:docMk/>
            <pc:sldMk cId="3959706283" sldId="1620"/>
            <ac:cxnSpMk id="19" creationId="{83A5F0A0-4FF0-E227-F58D-949DD91FF68E}"/>
          </ac:cxnSpMkLst>
        </pc:cxnChg>
        <pc:cxnChg chg="del mod topLvl">
          <ac:chgData name="Daniel Khashabi" userId="62390808-c838-45e6-be59-d6fd0d208bc8" providerId="ADAL" clId="{CD8236EF-55DE-7142-A34A-4E98C8A634D1}" dt="2022-09-01T03:08:58.206" v="18354" actId="478"/>
          <ac:cxnSpMkLst>
            <pc:docMk/>
            <pc:sldMk cId="3959706283" sldId="1620"/>
            <ac:cxnSpMk id="20" creationId="{375FEF97-4D7D-652C-80A0-6FD8D5B3E38A}"/>
          </ac:cxnSpMkLst>
        </pc:cxnChg>
        <pc:cxnChg chg="del mod topLvl">
          <ac:chgData name="Daniel Khashabi" userId="62390808-c838-45e6-be59-d6fd0d208bc8" providerId="ADAL" clId="{CD8236EF-55DE-7142-A34A-4E98C8A634D1}" dt="2022-09-01T03:08:58.206" v="18354" actId="478"/>
          <ac:cxnSpMkLst>
            <pc:docMk/>
            <pc:sldMk cId="3959706283" sldId="1620"/>
            <ac:cxnSpMk id="21" creationId="{A8A96572-92C3-4130-320A-01CE7CC27F95}"/>
          </ac:cxnSpMkLst>
        </pc:cxnChg>
        <pc:cxnChg chg="del mod topLvl">
          <ac:chgData name="Daniel Khashabi" userId="62390808-c838-45e6-be59-d6fd0d208bc8" providerId="ADAL" clId="{CD8236EF-55DE-7142-A34A-4E98C8A634D1}" dt="2022-09-01T03:08:58.206" v="18354" actId="478"/>
          <ac:cxnSpMkLst>
            <pc:docMk/>
            <pc:sldMk cId="3959706283" sldId="1620"/>
            <ac:cxnSpMk id="22" creationId="{A1E70492-C948-EAA3-30D9-0888F452C395}"/>
          </ac:cxnSpMkLst>
        </pc:cxnChg>
        <pc:cxnChg chg="del mod topLvl">
          <ac:chgData name="Daniel Khashabi" userId="62390808-c838-45e6-be59-d6fd0d208bc8" providerId="ADAL" clId="{CD8236EF-55DE-7142-A34A-4E98C8A634D1}" dt="2022-09-01T03:09:00.675" v="18357" actId="478"/>
          <ac:cxnSpMkLst>
            <pc:docMk/>
            <pc:sldMk cId="3959706283" sldId="1620"/>
            <ac:cxnSpMk id="23" creationId="{10090655-00B0-1664-7274-E448B9E0F83C}"/>
          </ac:cxnSpMkLst>
        </pc:cxnChg>
        <pc:cxnChg chg="del mod topLvl">
          <ac:chgData name="Daniel Khashabi" userId="62390808-c838-45e6-be59-d6fd0d208bc8" providerId="ADAL" clId="{CD8236EF-55DE-7142-A34A-4E98C8A634D1}" dt="2022-09-01T03:09:00.675" v="18357" actId="478"/>
          <ac:cxnSpMkLst>
            <pc:docMk/>
            <pc:sldMk cId="3959706283" sldId="1620"/>
            <ac:cxnSpMk id="24" creationId="{255FF32B-0C29-7011-2E9D-47A9EAA384B1}"/>
          </ac:cxnSpMkLst>
        </pc:cxnChg>
        <pc:cxnChg chg="del mod topLvl">
          <ac:chgData name="Daniel Khashabi" userId="62390808-c838-45e6-be59-d6fd0d208bc8" providerId="ADAL" clId="{CD8236EF-55DE-7142-A34A-4E98C8A634D1}" dt="2022-09-01T03:09:00.675" v="18357" actId="478"/>
          <ac:cxnSpMkLst>
            <pc:docMk/>
            <pc:sldMk cId="3959706283" sldId="1620"/>
            <ac:cxnSpMk id="25" creationId="{5DE72A36-913C-68BC-C031-2814C3AF3571}"/>
          </ac:cxnSpMkLst>
        </pc:cxnChg>
        <pc:cxnChg chg="del mod topLvl">
          <ac:chgData name="Daniel Khashabi" userId="62390808-c838-45e6-be59-d6fd0d208bc8" providerId="ADAL" clId="{CD8236EF-55DE-7142-A34A-4E98C8A634D1}" dt="2022-09-01T03:09:00.675" v="18357" actId="478"/>
          <ac:cxnSpMkLst>
            <pc:docMk/>
            <pc:sldMk cId="3959706283" sldId="1620"/>
            <ac:cxnSpMk id="26" creationId="{74219622-6655-8A3E-072F-F90D5BD900E5}"/>
          </ac:cxnSpMkLst>
        </pc:cxnChg>
        <pc:cxnChg chg="add mod">
          <ac:chgData name="Daniel Khashabi" userId="62390808-c838-45e6-be59-d6fd0d208bc8" providerId="ADAL" clId="{CD8236EF-55DE-7142-A34A-4E98C8A634D1}" dt="2022-09-01T15:01:03.709" v="22308" actId="1076"/>
          <ac:cxnSpMkLst>
            <pc:docMk/>
            <pc:sldMk cId="3959706283" sldId="1620"/>
            <ac:cxnSpMk id="40" creationId="{4289F968-4282-180F-A39A-E6E4C91BFF6B}"/>
          </ac:cxnSpMkLst>
        </pc:cxnChg>
        <pc:cxnChg chg="add mod">
          <ac:chgData name="Daniel Khashabi" userId="62390808-c838-45e6-be59-d6fd0d208bc8" providerId="ADAL" clId="{CD8236EF-55DE-7142-A34A-4E98C8A634D1}" dt="2022-09-01T15:01:03.709" v="22308" actId="1076"/>
          <ac:cxnSpMkLst>
            <pc:docMk/>
            <pc:sldMk cId="3959706283" sldId="1620"/>
            <ac:cxnSpMk id="41" creationId="{60C5D781-BA73-96EF-BD17-2C0448F8A136}"/>
          </ac:cxnSpMkLst>
        </pc:cxnChg>
        <pc:cxnChg chg="add mod">
          <ac:chgData name="Daniel Khashabi" userId="62390808-c838-45e6-be59-d6fd0d208bc8" providerId="ADAL" clId="{CD8236EF-55DE-7142-A34A-4E98C8A634D1}" dt="2022-09-01T15:01:03.709" v="22308" actId="1076"/>
          <ac:cxnSpMkLst>
            <pc:docMk/>
            <pc:sldMk cId="3959706283" sldId="1620"/>
            <ac:cxnSpMk id="42" creationId="{1B69A15A-5FFD-5064-00AD-4DEC26B1849A}"/>
          </ac:cxnSpMkLst>
        </pc:cxnChg>
        <pc:cxnChg chg="add mod">
          <ac:chgData name="Daniel Khashabi" userId="62390808-c838-45e6-be59-d6fd0d208bc8" providerId="ADAL" clId="{CD8236EF-55DE-7142-A34A-4E98C8A634D1}" dt="2022-09-01T15:01:03.709" v="22308" actId="1076"/>
          <ac:cxnSpMkLst>
            <pc:docMk/>
            <pc:sldMk cId="3959706283" sldId="1620"/>
            <ac:cxnSpMk id="43" creationId="{B585D337-8BCB-0E2F-59EE-34C055D5F8A5}"/>
          </ac:cxnSpMkLst>
        </pc:cxnChg>
        <pc:cxnChg chg="add mod">
          <ac:chgData name="Daniel Khashabi" userId="62390808-c838-45e6-be59-d6fd0d208bc8" providerId="ADAL" clId="{CD8236EF-55DE-7142-A34A-4E98C8A634D1}" dt="2022-09-01T15:01:03.709" v="22308" actId="1076"/>
          <ac:cxnSpMkLst>
            <pc:docMk/>
            <pc:sldMk cId="3959706283" sldId="1620"/>
            <ac:cxnSpMk id="44" creationId="{179B0E64-AB4F-3D06-2F60-21DA199F35E9}"/>
          </ac:cxnSpMkLst>
        </pc:cxnChg>
        <pc:cxnChg chg="add mod">
          <ac:chgData name="Daniel Khashabi" userId="62390808-c838-45e6-be59-d6fd0d208bc8" providerId="ADAL" clId="{CD8236EF-55DE-7142-A34A-4E98C8A634D1}" dt="2022-09-01T15:01:03.709" v="22308" actId="1076"/>
          <ac:cxnSpMkLst>
            <pc:docMk/>
            <pc:sldMk cId="3959706283" sldId="1620"/>
            <ac:cxnSpMk id="45" creationId="{897FC6C2-914F-3B64-BA8A-19FDAEAF2745}"/>
          </ac:cxnSpMkLst>
        </pc:cxnChg>
        <pc:cxnChg chg="add mod">
          <ac:chgData name="Daniel Khashabi" userId="62390808-c838-45e6-be59-d6fd0d208bc8" providerId="ADAL" clId="{CD8236EF-55DE-7142-A34A-4E98C8A634D1}" dt="2022-09-01T15:03:35.152" v="22345" actId="164"/>
          <ac:cxnSpMkLst>
            <pc:docMk/>
            <pc:sldMk cId="3959706283" sldId="1620"/>
            <ac:cxnSpMk id="47" creationId="{7A3046E8-A68E-92C9-3EC7-25F86FDD393A}"/>
          </ac:cxnSpMkLst>
        </pc:cxnChg>
        <pc:cxnChg chg="add mod">
          <ac:chgData name="Daniel Khashabi" userId="62390808-c838-45e6-be59-d6fd0d208bc8" providerId="ADAL" clId="{CD8236EF-55DE-7142-A34A-4E98C8A634D1}" dt="2022-09-01T15:03:35.152" v="22345" actId="164"/>
          <ac:cxnSpMkLst>
            <pc:docMk/>
            <pc:sldMk cId="3959706283" sldId="1620"/>
            <ac:cxnSpMk id="48" creationId="{EF3B5316-53ED-857C-2A9E-1F525AF1F3FF}"/>
          </ac:cxnSpMkLst>
        </pc:cxnChg>
        <pc:cxnChg chg="add mod">
          <ac:chgData name="Daniel Khashabi" userId="62390808-c838-45e6-be59-d6fd0d208bc8" providerId="ADAL" clId="{CD8236EF-55DE-7142-A34A-4E98C8A634D1}" dt="2022-09-01T15:03:35.152" v="22345" actId="164"/>
          <ac:cxnSpMkLst>
            <pc:docMk/>
            <pc:sldMk cId="3959706283" sldId="1620"/>
            <ac:cxnSpMk id="49" creationId="{289FB39E-1DE3-1DC7-B70D-FF32B41057C0}"/>
          </ac:cxnSpMkLst>
        </pc:cxnChg>
      </pc:sldChg>
      <pc:sldChg chg="add del">
        <pc:chgData name="Daniel Khashabi" userId="62390808-c838-45e6-be59-d6fd0d208bc8" providerId="ADAL" clId="{CD8236EF-55DE-7142-A34A-4E98C8A634D1}" dt="2022-09-01T15:03:09.361" v="22343" actId="2696"/>
        <pc:sldMkLst>
          <pc:docMk/>
          <pc:sldMk cId="1812012888" sldId="1621"/>
        </pc:sldMkLst>
      </pc:sldChg>
      <pc:sldChg chg="addSp modSp new del mod">
        <pc:chgData name="Daniel Khashabi" userId="62390808-c838-45e6-be59-d6fd0d208bc8" providerId="ADAL" clId="{CD8236EF-55DE-7142-A34A-4E98C8A634D1}" dt="2022-09-01T03:17:44.336" v="18723" actId="2696"/>
        <pc:sldMkLst>
          <pc:docMk/>
          <pc:sldMk cId="2527761838" sldId="1621"/>
        </pc:sldMkLst>
        <pc:spChg chg="mod">
          <ac:chgData name="Daniel Khashabi" userId="62390808-c838-45e6-be59-d6fd0d208bc8" providerId="ADAL" clId="{CD8236EF-55DE-7142-A34A-4E98C8A634D1}" dt="2022-09-01T03:12:29.914" v="18553" actId="313"/>
          <ac:spMkLst>
            <pc:docMk/>
            <pc:sldMk cId="2527761838" sldId="1621"/>
            <ac:spMk id="2" creationId="{47094615-5348-844D-B10B-BFFB94D7F405}"/>
          </ac:spMkLst>
        </pc:spChg>
        <pc:spChg chg="mod">
          <ac:chgData name="Daniel Khashabi" userId="62390808-c838-45e6-be59-d6fd0d208bc8" providerId="ADAL" clId="{CD8236EF-55DE-7142-A34A-4E98C8A634D1}" dt="2022-09-01T03:12:27.403" v="18552" actId="20577"/>
          <ac:spMkLst>
            <pc:docMk/>
            <pc:sldMk cId="2527761838" sldId="1621"/>
            <ac:spMk id="3" creationId="{C78FF498-99B2-3F5E-65DC-E19CB98B6887}"/>
          </ac:spMkLst>
        </pc:spChg>
        <pc:picChg chg="add mod">
          <ac:chgData name="Daniel Khashabi" userId="62390808-c838-45e6-be59-d6fd0d208bc8" providerId="ADAL" clId="{CD8236EF-55DE-7142-A34A-4E98C8A634D1}" dt="2022-09-01T03:12:10.490" v="18485" actId="1076"/>
          <ac:picMkLst>
            <pc:docMk/>
            <pc:sldMk cId="2527761838" sldId="1621"/>
            <ac:picMk id="49154" creationId="{ECE2179B-DD25-6708-1BB2-996591533AC9}"/>
          </ac:picMkLst>
        </pc:picChg>
      </pc:sldChg>
      <pc:sldChg chg="addSp delSp modSp new mod modAnim">
        <pc:chgData name="Daniel Khashabi" userId="62390808-c838-45e6-be59-d6fd0d208bc8" providerId="ADAL" clId="{CD8236EF-55DE-7142-A34A-4E98C8A634D1}" dt="2022-09-01T16:29:59.536" v="23154"/>
        <pc:sldMkLst>
          <pc:docMk/>
          <pc:sldMk cId="2566398262" sldId="1622"/>
        </pc:sldMkLst>
        <pc:spChg chg="mod">
          <ac:chgData name="Daniel Khashabi" userId="62390808-c838-45e6-be59-d6fd0d208bc8" providerId="ADAL" clId="{CD8236EF-55DE-7142-A34A-4E98C8A634D1}" dt="2022-09-01T03:16:29.455" v="18719" actId="404"/>
          <ac:spMkLst>
            <pc:docMk/>
            <pc:sldMk cId="2566398262" sldId="1622"/>
            <ac:spMk id="2" creationId="{0E2E5F0B-58B1-5210-F2E8-99FAAEA698C1}"/>
          </ac:spMkLst>
        </pc:spChg>
        <pc:spChg chg="mod">
          <ac:chgData name="Daniel Khashabi" userId="62390808-c838-45e6-be59-d6fd0d208bc8" providerId="ADAL" clId="{CD8236EF-55DE-7142-A34A-4E98C8A634D1}" dt="2022-09-01T05:30:53.192" v="21021" actId="20577"/>
          <ac:spMkLst>
            <pc:docMk/>
            <pc:sldMk cId="2566398262" sldId="1622"/>
            <ac:spMk id="3" creationId="{8E8092CD-FBA9-B26F-643E-3A0AA279711C}"/>
          </ac:spMkLst>
        </pc:spChg>
        <pc:spChg chg="add del mod">
          <ac:chgData name="Daniel Khashabi" userId="62390808-c838-45e6-be59-d6fd0d208bc8" providerId="ADAL" clId="{CD8236EF-55DE-7142-A34A-4E98C8A634D1}" dt="2022-09-01T03:17:43.821" v="18722"/>
          <ac:spMkLst>
            <pc:docMk/>
            <pc:sldMk cId="2566398262" sldId="1622"/>
            <ac:spMk id="4" creationId="{8BB81E45-5D1D-2481-FFE7-3A5A3116B577}"/>
          </ac:spMkLst>
        </pc:spChg>
        <pc:spChg chg="add mod">
          <ac:chgData name="Daniel Khashabi" userId="62390808-c838-45e6-be59-d6fd0d208bc8" providerId="ADAL" clId="{CD8236EF-55DE-7142-A34A-4E98C8A634D1}" dt="2022-09-01T16:29:59.536" v="23154"/>
          <ac:spMkLst>
            <pc:docMk/>
            <pc:sldMk cId="2566398262" sldId="1622"/>
            <ac:spMk id="4" creationId="{BEDC438E-8CEC-0CC2-E9D7-766BB19CA8F4}"/>
          </ac:spMkLst>
        </pc:spChg>
        <pc:picChg chg="add del mod">
          <ac:chgData name="Daniel Khashabi" userId="62390808-c838-45e6-be59-d6fd0d208bc8" providerId="ADAL" clId="{CD8236EF-55DE-7142-A34A-4E98C8A634D1}" dt="2022-09-01T04:04:35.927" v="19583" actId="21"/>
          <ac:picMkLst>
            <pc:docMk/>
            <pc:sldMk cId="2566398262" sldId="1622"/>
            <ac:picMk id="5" creationId="{F2322C16-C4B3-7CA0-C3D1-FE21EEDC1F41}"/>
          </ac:picMkLst>
        </pc:picChg>
        <pc:picChg chg="add mod">
          <ac:chgData name="Daniel Khashabi" userId="62390808-c838-45e6-be59-d6fd0d208bc8" providerId="ADAL" clId="{CD8236EF-55DE-7142-A34A-4E98C8A634D1}" dt="2022-09-01T04:04:51.937" v="19600" actId="1037"/>
          <ac:picMkLst>
            <pc:docMk/>
            <pc:sldMk cId="2566398262" sldId="1622"/>
            <ac:picMk id="7" creationId="{0B1B48BF-FBEF-CDB9-75CD-8B6AB014AF48}"/>
          </ac:picMkLst>
        </pc:picChg>
        <pc:picChg chg="add mod">
          <ac:chgData name="Daniel Khashabi" userId="62390808-c838-45e6-be59-d6fd0d208bc8" providerId="ADAL" clId="{CD8236EF-55DE-7142-A34A-4E98C8A634D1}" dt="2022-09-01T04:07:30.761" v="19645" actId="1076"/>
          <ac:picMkLst>
            <pc:docMk/>
            <pc:sldMk cId="2566398262" sldId="1622"/>
            <ac:picMk id="8" creationId="{D4C779AD-BD1C-00F6-2B9A-52C265DBC757}"/>
          </ac:picMkLst>
        </pc:picChg>
        <pc:picChg chg="add mod modCrop">
          <ac:chgData name="Daniel Khashabi" userId="62390808-c838-45e6-be59-d6fd0d208bc8" providerId="ADAL" clId="{CD8236EF-55DE-7142-A34A-4E98C8A634D1}" dt="2022-09-01T05:31:10.749" v="21025" actId="732"/>
          <ac:picMkLst>
            <pc:docMk/>
            <pc:sldMk cId="2566398262" sldId="1622"/>
            <ac:picMk id="9" creationId="{8FD20E9E-4D76-4733-880B-80885E2744DF}"/>
          </ac:picMkLst>
        </pc:picChg>
        <pc:picChg chg="add mod modCrop">
          <ac:chgData name="Daniel Khashabi" userId="62390808-c838-45e6-be59-d6fd0d208bc8" providerId="ADAL" clId="{CD8236EF-55DE-7142-A34A-4E98C8A634D1}" dt="2022-09-01T05:31:47.317" v="21035" actId="1076"/>
          <ac:picMkLst>
            <pc:docMk/>
            <pc:sldMk cId="2566398262" sldId="1622"/>
            <ac:picMk id="10" creationId="{7F5C5D7D-5C40-F1E2-88C8-8518653E810C}"/>
          </ac:picMkLst>
        </pc:picChg>
        <pc:picChg chg="add mod modCrop">
          <ac:chgData name="Daniel Khashabi" userId="62390808-c838-45e6-be59-d6fd0d208bc8" providerId="ADAL" clId="{CD8236EF-55DE-7142-A34A-4E98C8A634D1}" dt="2022-09-01T05:32:00.149" v="21039" actId="1076"/>
          <ac:picMkLst>
            <pc:docMk/>
            <pc:sldMk cId="2566398262" sldId="1622"/>
            <ac:picMk id="11" creationId="{98D4D9E8-426E-0EFA-7F61-150E4AE5AD2F}"/>
          </ac:picMkLst>
        </pc:picChg>
        <pc:picChg chg="add del mod">
          <ac:chgData name="Daniel Khashabi" userId="62390808-c838-45e6-be59-d6fd0d208bc8" providerId="ADAL" clId="{CD8236EF-55DE-7142-A34A-4E98C8A634D1}" dt="2022-09-01T05:31:28.862" v="21031"/>
          <ac:picMkLst>
            <pc:docMk/>
            <pc:sldMk cId="2566398262" sldId="1622"/>
            <ac:picMk id="12" creationId="{C8D83355-015B-9569-7285-C728DCFE618B}"/>
          </ac:picMkLst>
        </pc:picChg>
      </pc:sldChg>
      <pc:sldChg chg="addSp delSp modSp new mod modAnim">
        <pc:chgData name="Daniel Khashabi" userId="62390808-c838-45e6-be59-d6fd0d208bc8" providerId="ADAL" clId="{CD8236EF-55DE-7142-A34A-4E98C8A634D1}" dt="2022-09-01T16:29:59.536" v="23154"/>
        <pc:sldMkLst>
          <pc:docMk/>
          <pc:sldMk cId="3967499559" sldId="1623"/>
        </pc:sldMkLst>
        <pc:spChg chg="mod">
          <ac:chgData name="Daniel Khashabi" userId="62390808-c838-45e6-be59-d6fd0d208bc8" providerId="ADAL" clId="{CD8236EF-55DE-7142-A34A-4E98C8A634D1}" dt="2022-09-01T03:24:36.294" v="18848" actId="20577"/>
          <ac:spMkLst>
            <pc:docMk/>
            <pc:sldMk cId="3967499559" sldId="1623"/>
            <ac:spMk id="2" creationId="{66A644CE-31E2-B19C-C35F-78846A049E7B}"/>
          </ac:spMkLst>
        </pc:spChg>
        <pc:spChg chg="mod">
          <ac:chgData name="Daniel Khashabi" userId="62390808-c838-45e6-be59-d6fd0d208bc8" providerId="ADAL" clId="{CD8236EF-55DE-7142-A34A-4E98C8A634D1}" dt="2022-09-01T03:26:51.173" v="19035" actId="20577"/>
          <ac:spMkLst>
            <pc:docMk/>
            <pc:sldMk cId="3967499559" sldId="1623"/>
            <ac:spMk id="3" creationId="{60F360EF-A21D-11C6-B35A-DF68E33BA71D}"/>
          </ac:spMkLst>
        </pc:spChg>
        <pc:spChg chg="add mod">
          <ac:chgData name="Daniel Khashabi" userId="62390808-c838-45e6-be59-d6fd0d208bc8" providerId="ADAL" clId="{CD8236EF-55DE-7142-A34A-4E98C8A634D1}" dt="2022-09-01T03:28:16.822" v="19098" actId="1037"/>
          <ac:spMkLst>
            <pc:docMk/>
            <pc:sldMk cId="3967499559" sldId="1623"/>
            <ac:spMk id="4" creationId="{444254F6-67C5-9562-641F-E7615BF97044}"/>
          </ac:spMkLst>
        </pc:spChg>
        <pc:spChg chg="add mod">
          <ac:chgData name="Daniel Khashabi" userId="62390808-c838-45e6-be59-d6fd0d208bc8" providerId="ADAL" clId="{CD8236EF-55DE-7142-A34A-4E98C8A634D1}" dt="2022-09-01T03:28:10.064" v="19084" actId="1037"/>
          <ac:spMkLst>
            <pc:docMk/>
            <pc:sldMk cId="3967499559" sldId="1623"/>
            <ac:spMk id="5" creationId="{DA53E659-66EB-5EE7-528B-2D54373AF39C}"/>
          </ac:spMkLst>
        </pc:spChg>
        <pc:spChg chg="add mod">
          <ac:chgData name="Daniel Khashabi" userId="62390808-c838-45e6-be59-d6fd0d208bc8" providerId="ADAL" clId="{CD8236EF-55DE-7142-A34A-4E98C8A634D1}" dt="2022-09-01T05:33:20.403" v="21043"/>
          <ac:spMkLst>
            <pc:docMk/>
            <pc:sldMk cId="3967499559" sldId="1623"/>
            <ac:spMk id="6" creationId="{48234C3A-4948-B409-9905-51CDB092A146}"/>
          </ac:spMkLst>
        </pc:spChg>
        <pc:spChg chg="add del mod">
          <ac:chgData name="Daniel Khashabi" userId="62390808-c838-45e6-be59-d6fd0d208bc8" providerId="ADAL" clId="{CD8236EF-55DE-7142-A34A-4E98C8A634D1}" dt="2022-09-01T03:27:51.676" v="19071" actId="478"/>
          <ac:spMkLst>
            <pc:docMk/>
            <pc:sldMk cId="3967499559" sldId="1623"/>
            <ac:spMk id="8" creationId="{272E54A9-B7D5-2CC6-2A14-A786D726D499}"/>
          </ac:spMkLst>
        </pc:spChg>
        <pc:spChg chg="add mod">
          <ac:chgData name="Daniel Khashabi" userId="62390808-c838-45e6-be59-d6fd0d208bc8" providerId="ADAL" clId="{CD8236EF-55DE-7142-A34A-4E98C8A634D1}" dt="2022-09-01T16:29:59.536" v="23154"/>
          <ac:spMkLst>
            <pc:docMk/>
            <pc:sldMk cId="3967499559" sldId="1623"/>
            <ac:spMk id="8" creationId="{A61DD29E-8580-4519-64F6-252A9794495E}"/>
          </ac:spMkLst>
        </pc:spChg>
        <pc:spChg chg="add del mod">
          <ac:chgData name="Daniel Khashabi" userId="62390808-c838-45e6-be59-d6fd0d208bc8" providerId="ADAL" clId="{CD8236EF-55DE-7142-A34A-4E98C8A634D1}" dt="2022-09-01T03:27:53.455" v="19072" actId="478"/>
          <ac:spMkLst>
            <pc:docMk/>
            <pc:sldMk cId="3967499559" sldId="1623"/>
            <ac:spMk id="9" creationId="{8896FEB6-0C5F-E34C-881A-7C42DD937102}"/>
          </ac:spMkLst>
        </pc:spChg>
        <pc:spChg chg="add mod">
          <ac:chgData name="Daniel Khashabi" userId="62390808-c838-45e6-be59-d6fd0d208bc8" providerId="ADAL" clId="{CD8236EF-55DE-7142-A34A-4E98C8A634D1}" dt="2022-09-01T03:28:27.323" v="19115" actId="1037"/>
          <ac:spMkLst>
            <pc:docMk/>
            <pc:sldMk cId="3967499559" sldId="1623"/>
            <ac:spMk id="10" creationId="{3C19BA56-9B8F-03C2-466B-DC76778E0955}"/>
          </ac:spMkLst>
        </pc:spChg>
        <pc:spChg chg="add del mod">
          <ac:chgData name="Daniel Khashabi" userId="62390808-c838-45e6-be59-d6fd0d208bc8" providerId="ADAL" clId="{CD8236EF-55DE-7142-A34A-4E98C8A634D1}" dt="2022-09-01T03:27:17.085" v="19051" actId="478"/>
          <ac:spMkLst>
            <pc:docMk/>
            <pc:sldMk cId="3967499559" sldId="1623"/>
            <ac:spMk id="11" creationId="{6CB22687-C550-18BD-04E3-3F02B5FF3634}"/>
          </ac:spMkLst>
        </pc:spChg>
        <pc:spChg chg="add del mod">
          <ac:chgData name="Daniel Khashabi" userId="62390808-c838-45e6-be59-d6fd0d208bc8" providerId="ADAL" clId="{CD8236EF-55DE-7142-A34A-4E98C8A634D1}" dt="2022-09-01T03:28:36.218" v="19119" actId="478"/>
          <ac:spMkLst>
            <pc:docMk/>
            <pc:sldMk cId="3967499559" sldId="1623"/>
            <ac:spMk id="12" creationId="{EF7D0418-CC9C-6442-ED9F-D57AEE1772C7}"/>
          </ac:spMkLst>
        </pc:spChg>
        <pc:spChg chg="add del mod">
          <ac:chgData name="Daniel Khashabi" userId="62390808-c838-45e6-be59-d6fd0d208bc8" providerId="ADAL" clId="{CD8236EF-55DE-7142-A34A-4E98C8A634D1}" dt="2022-09-01T03:28:41.077" v="19122" actId="478"/>
          <ac:spMkLst>
            <pc:docMk/>
            <pc:sldMk cId="3967499559" sldId="1623"/>
            <ac:spMk id="13" creationId="{6C586BFB-4D3A-3793-3F95-EC44B13956A6}"/>
          </ac:spMkLst>
        </pc:spChg>
        <pc:picChg chg="add mod">
          <ac:chgData name="Daniel Khashabi" userId="62390808-c838-45e6-be59-d6fd0d208bc8" providerId="ADAL" clId="{CD8236EF-55DE-7142-A34A-4E98C8A634D1}" dt="2022-09-01T03:28:30.310" v="19116" actId="1076"/>
          <ac:picMkLst>
            <pc:docMk/>
            <pc:sldMk cId="3967499559" sldId="1623"/>
            <ac:picMk id="7" creationId="{BCE875EA-3C8A-3588-F241-4C195B1FB9AC}"/>
          </ac:picMkLst>
        </pc:picChg>
      </pc:sldChg>
      <pc:sldChg chg="addSp delSp modSp add mod modTransition delAnim modAnim">
        <pc:chgData name="Daniel Khashabi" userId="62390808-c838-45e6-be59-d6fd0d208bc8" providerId="ADAL" clId="{CD8236EF-55DE-7142-A34A-4E98C8A634D1}" dt="2022-09-01T16:29:59.536" v="23154"/>
        <pc:sldMkLst>
          <pc:docMk/>
          <pc:sldMk cId="3728407031" sldId="1624"/>
        </pc:sldMkLst>
        <pc:spChg chg="mod">
          <ac:chgData name="Daniel Khashabi" userId="62390808-c838-45e6-be59-d6fd0d208bc8" providerId="ADAL" clId="{CD8236EF-55DE-7142-A34A-4E98C8A634D1}" dt="2022-09-01T03:30:06.653" v="19174" actId="1037"/>
          <ac:spMkLst>
            <pc:docMk/>
            <pc:sldMk cId="3728407031" sldId="1624"/>
            <ac:spMk id="4" creationId="{444254F6-67C5-9562-641F-E7615BF97044}"/>
          </ac:spMkLst>
        </pc:spChg>
        <pc:spChg chg="mod">
          <ac:chgData name="Daniel Khashabi" userId="62390808-c838-45e6-be59-d6fd0d208bc8" providerId="ADAL" clId="{CD8236EF-55DE-7142-A34A-4E98C8A634D1}" dt="2022-09-01T05:33:20.403" v="21043"/>
          <ac:spMkLst>
            <pc:docMk/>
            <pc:sldMk cId="3728407031" sldId="1624"/>
            <ac:spMk id="6" creationId="{48234C3A-4948-B409-9905-51CDB092A146}"/>
          </ac:spMkLst>
        </pc:spChg>
        <pc:spChg chg="add mod">
          <ac:chgData name="Daniel Khashabi" userId="62390808-c838-45e6-be59-d6fd0d208bc8" providerId="ADAL" clId="{CD8236EF-55DE-7142-A34A-4E98C8A634D1}" dt="2022-09-01T05:26:56.237" v="20993" actId="1037"/>
          <ac:spMkLst>
            <pc:docMk/>
            <pc:sldMk cId="3728407031" sldId="1624"/>
            <ac:spMk id="8" creationId="{7C160F72-BAC6-1B35-42DE-CB77A880F60D}"/>
          </ac:spMkLst>
        </pc:spChg>
        <pc:spChg chg="add mod">
          <ac:chgData name="Daniel Khashabi" userId="62390808-c838-45e6-be59-d6fd0d208bc8" providerId="ADAL" clId="{CD8236EF-55DE-7142-A34A-4E98C8A634D1}" dt="2022-09-01T03:30:36.484" v="19213" actId="1036"/>
          <ac:spMkLst>
            <pc:docMk/>
            <pc:sldMk cId="3728407031" sldId="1624"/>
            <ac:spMk id="9" creationId="{C7F49099-705E-8DBC-28AF-096B08BFB457}"/>
          </ac:spMkLst>
        </pc:spChg>
        <pc:spChg chg="mod">
          <ac:chgData name="Daniel Khashabi" userId="62390808-c838-45e6-be59-d6fd0d208bc8" providerId="ADAL" clId="{CD8236EF-55DE-7142-A34A-4E98C8A634D1}" dt="2022-09-01T05:26:52.139" v="20979" actId="1038"/>
          <ac:spMkLst>
            <pc:docMk/>
            <pc:sldMk cId="3728407031" sldId="1624"/>
            <ac:spMk id="10" creationId="{3C19BA56-9B8F-03C2-466B-DC76778E0955}"/>
          </ac:spMkLst>
        </pc:spChg>
        <pc:spChg chg="add mod">
          <ac:chgData name="Daniel Khashabi" userId="62390808-c838-45e6-be59-d6fd0d208bc8" providerId="ADAL" clId="{CD8236EF-55DE-7142-A34A-4E98C8A634D1}" dt="2022-09-01T16:29:59.536" v="23154"/>
          <ac:spMkLst>
            <pc:docMk/>
            <pc:sldMk cId="3728407031" sldId="1624"/>
            <ac:spMk id="11" creationId="{0F53B8D9-764E-EAB3-522F-2F4ED5DD1170}"/>
          </ac:spMkLst>
        </pc:spChg>
        <pc:spChg chg="add del mod">
          <ac:chgData name="Daniel Khashabi" userId="62390808-c838-45e6-be59-d6fd0d208bc8" providerId="ADAL" clId="{CD8236EF-55DE-7142-A34A-4E98C8A634D1}" dt="2022-09-01T05:27:45.082" v="21017" actId="21"/>
          <ac:spMkLst>
            <pc:docMk/>
            <pc:sldMk cId="3728407031" sldId="1624"/>
            <ac:spMk id="11" creationId="{F808FE0E-253F-35D1-23B1-6CA5F3808480}"/>
          </ac:spMkLst>
        </pc:spChg>
        <pc:spChg chg="add del mod">
          <ac:chgData name="Daniel Khashabi" userId="62390808-c838-45e6-be59-d6fd0d208bc8" providerId="ADAL" clId="{CD8236EF-55DE-7142-A34A-4E98C8A634D1}" dt="2022-09-01T05:27:30.975" v="21011" actId="21"/>
          <ac:spMkLst>
            <pc:docMk/>
            <pc:sldMk cId="3728407031" sldId="1624"/>
            <ac:spMk id="12" creationId="{3E14DD2F-6D91-E00D-394C-171B6DDE92D4}"/>
          </ac:spMkLst>
        </pc:spChg>
        <pc:spChg chg="add del mod">
          <ac:chgData name="Daniel Khashabi" userId="62390808-c838-45e6-be59-d6fd0d208bc8" providerId="ADAL" clId="{CD8236EF-55DE-7142-A34A-4E98C8A634D1}" dt="2022-09-01T05:27:43.007" v="21015" actId="21"/>
          <ac:spMkLst>
            <pc:docMk/>
            <pc:sldMk cId="3728407031" sldId="1624"/>
            <ac:spMk id="13" creationId="{C41241FB-7CF0-C595-F225-CDD7A3E79B44}"/>
          </ac:spMkLst>
        </pc:spChg>
        <pc:spChg chg="add del mod">
          <ac:chgData name="Daniel Khashabi" userId="62390808-c838-45e6-be59-d6fd0d208bc8" providerId="ADAL" clId="{CD8236EF-55DE-7142-A34A-4E98C8A634D1}" dt="2022-09-01T05:26:46.941" v="20961" actId="21"/>
          <ac:spMkLst>
            <pc:docMk/>
            <pc:sldMk cId="3728407031" sldId="1624"/>
            <ac:spMk id="14" creationId="{09A3EBB8-F3CB-AD4B-859E-A2108154A96E}"/>
          </ac:spMkLst>
        </pc:spChg>
        <pc:spChg chg="add mod">
          <ac:chgData name="Daniel Khashabi" userId="62390808-c838-45e6-be59-d6fd0d208bc8" providerId="ADAL" clId="{CD8236EF-55DE-7142-A34A-4E98C8A634D1}" dt="2022-09-01T05:27:25.376" v="21010" actId="207"/>
          <ac:spMkLst>
            <pc:docMk/>
            <pc:sldMk cId="3728407031" sldId="1624"/>
            <ac:spMk id="15" creationId="{8B5E2A73-881E-992B-4064-E230ACA95ED1}"/>
          </ac:spMkLst>
        </pc:spChg>
        <pc:spChg chg="add mod">
          <ac:chgData name="Daniel Khashabi" userId="62390808-c838-45e6-be59-d6fd0d208bc8" providerId="ADAL" clId="{CD8236EF-55DE-7142-A34A-4E98C8A634D1}" dt="2022-09-01T05:33:20.403" v="21043"/>
          <ac:spMkLst>
            <pc:docMk/>
            <pc:sldMk cId="3728407031" sldId="1624"/>
            <ac:spMk id="16" creationId="{9FC3DE24-FB41-D9D8-2110-8F1528D6E9E2}"/>
          </ac:spMkLst>
        </pc:spChg>
        <pc:spChg chg="add mod">
          <ac:chgData name="Daniel Khashabi" userId="62390808-c838-45e6-be59-d6fd0d208bc8" providerId="ADAL" clId="{CD8236EF-55DE-7142-A34A-4E98C8A634D1}" dt="2022-09-01T05:33:20.403" v="21043"/>
          <ac:spMkLst>
            <pc:docMk/>
            <pc:sldMk cId="3728407031" sldId="1624"/>
            <ac:spMk id="17" creationId="{BA170C94-00BD-8E22-6969-0D85196290D9}"/>
          </ac:spMkLst>
        </pc:spChg>
        <pc:spChg chg="add mod">
          <ac:chgData name="Daniel Khashabi" userId="62390808-c838-45e6-be59-d6fd0d208bc8" providerId="ADAL" clId="{CD8236EF-55DE-7142-A34A-4E98C8A634D1}" dt="2022-09-01T05:33:20.403" v="21043"/>
          <ac:spMkLst>
            <pc:docMk/>
            <pc:sldMk cId="3728407031" sldId="1624"/>
            <ac:spMk id="18" creationId="{72CA5A5C-4F80-F6DD-930B-F08A4C67130F}"/>
          </ac:spMkLst>
        </pc:spChg>
        <pc:picChg chg="mod">
          <ac:chgData name="Daniel Khashabi" userId="62390808-c838-45e6-be59-d6fd0d208bc8" providerId="ADAL" clId="{CD8236EF-55DE-7142-A34A-4E98C8A634D1}" dt="2022-09-01T03:32:20.084" v="19313" actId="1036"/>
          <ac:picMkLst>
            <pc:docMk/>
            <pc:sldMk cId="3728407031" sldId="1624"/>
            <ac:picMk id="7" creationId="{BCE875EA-3C8A-3588-F241-4C195B1FB9AC}"/>
          </ac:picMkLst>
        </pc:picChg>
      </pc:sldChg>
      <pc:sldChg chg="addSp delSp modSp new mod modAnim">
        <pc:chgData name="Daniel Khashabi" userId="62390808-c838-45e6-be59-d6fd0d208bc8" providerId="ADAL" clId="{CD8236EF-55DE-7142-A34A-4E98C8A634D1}" dt="2022-09-01T16:29:59.536" v="23154"/>
        <pc:sldMkLst>
          <pc:docMk/>
          <pc:sldMk cId="1356427523" sldId="1625"/>
        </pc:sldMkLst>
        <pc:spChg chg="mod">
          <ac:chgData name="Daniel Khashabi" userId="62390808-c838-45e6-be59-d6fd0d208bc8" providerId="ADAL" clId="{CD8236EF-55DE-7142-A34A-4E98C8A634D1}" dt="2022-09-01T03:35:47.280" v="19464"/>
          <ac:spMkLst>
            <pc:docMk/>
            <pc:sldMk cId="1356427523" sldId="1625"/>
            <ac:spMk id="2" creationId="{BE0B3886-9794-E994-C0B5-BE43CCB49A1A}"/>
          </ac:spMkLst>
        </pc:spChg>
        <pc:spChg chg="del">
          <ac:chgData name="Daniel Khashabi" userId="62390808-c838-45e6-be59-d6fd0d208bc8" providerId="ADAL" clId="{CD8236EF-55DE-7142-A34A-4E98C8A634D1}" dt="2022-09-01T03:35:13.724" v="19463"/>
          <ac:spMkLst>
            <pc:docMk/>
            <pc:sldMk cId="1356427523" sldId="1625"/>
            <ac:spMk id="3" creationId="{03806845-12B3-B8DF-83B3-0CD6F137DE41}"/>
          </ac:spMkLst>
        </pc:spChg>
        <pc:spChg chg="add mod">
          <ac:chgData name="Daniel Khashabi" userId="62390808-c838-45e6-be59-d6fd0d208bc8" providerId="ADAL" clId="{CD8236EF-55DE-7142-A34A-4E98C8A634D1}" dt="2022-09-01T16:29:59.536" v="23154"/>
          <ac:spMkLst>
            <pc:docMk/>
            <pc:sldMk cId="1356427523" sldId="1625"/>
            <ac:spMk id="3" creationId="{57FD2924-25FE-0226-78E8-CBA348156A4C}"/>
          </ac:spMkLst>
        </pc:spChg>
        <pc:spChg chg="add mod">
          <ac:chgData name="Daniel Khashabi" userId="62390808-c838-45e6-be59-d6fd0d208bc8" providerId="ADAL" clId="{CD8236EF-55DE-7142-A34A-4E98C8A634D1}" dt="2022-09-01T05:33:20.403" v="21043"/>
          <ac:spMkLst>
            <pc:docMk/>
            <pc:sldMk cId="1356427523" sldId="1625"/>
            <ac:spMk id="5" creationId="{A4B43994-3A63-5A65-0124-AAF3097A0988}"/>
          </ac:spMkLst>
        </pc:spChg>
        <pc:picChg chg="add mod">
          <ac:chgData name="Daniel Khashabi" userId="62390808-c838-45e6-be59-d6fd0d208bc8" providerId="ADAL" clId="{CD8236EF-55DE-7142-A34A-4E98C8A634D1}" dt="2022-09-01T03:35:13.724" v="19463"/>
          <ac:picMkLst>
            <pc:docMk/>
            <pc:sldMk cId="1356427523" sldId="1625"/>
            <ac:picMk id="4" creationId="{D591C96B-6597-C9F0-C171-28C5C0CBE7BC}"/>
          </ac:picMkLst>
        </pc:picChg>
      </pc:sldChg>
      <pc:sldChg chg="addSp delSp add del">
        <pc:chgData name="Daniel Khashabi" userId="62390808-c838-45e6-be59-d6fd0d208bc8" providerId="ADAL" clId="{CD8236EF-55DE-7142-A34A-4E98C8A634D1}" dt="2022-09-01T04:09:53.724" v="19654" actId="2696"/>
        <pc:sldMkLst>
          <pc:docMk/>
          <pc:sldMk cId="280464160" sldId="1626"/>
        </pc:sldMkLst>
        <pc:picChg chg="add del">
          <ac:chgData name="Daniel Khashabi" userId="62390808-c838-45e6-be59-d6fd0d208bc8" providerId="ADAL" clId="{CD8236EF-55DE-7142-A34A-4E98C8A634D1}" dt="2022-09-01T04:06:40.651" v="19604" actId="478"/>
          <ac:picMkLst>
            <pc:docMk/>
            <pc:sldMk cId="280464160" sldId="1626"/>
            <ac:picMk id="8" creationId="{D4C779AD-BD1C-00F6-2B9A-52C265DBC757}"/>
          </ac:picMkLst>
        </pc:picChg>
      </pc:sldChg>
      <pc:sldChg chg="add del">
        <pc:chgData name="Daniel Khashabi" userId="62390808-c838-45e6-be59-d6fd0d208bc8" providerId="ADAL" clId="{CD8236EF-55DE-7142-A34A-4E98C8A634D1}" dt="2022-09-01T03:38:28.382" v="19484" actId="2696"/>
        <pc:sldMkLst>
          <pc:docMk/>
          <pc:sldMk cId="1219500135" sldId="1626"/>
        </pc:sldMkLst>
      </pc:sldChg>
      <pc:sldChg chg="addSp delSp modSp new del mod">
        <pc:chgData name="Daniel Khashabi" userId="62390808-c838-45e6-be59-d6fd0d208bc8" providerId="ADAL" clId="{CD8236EF-55DE-7142-A34A-4E98C8A634D1}" dt="2022-09-01T04:48:07.647" v="20286" actId="2696"/>
        <pc:sldMkLst>
          <pc:docMk/>
          <pc:sldMk cId="2325791046" sldId="1626"/>
        </pc:sldMkLst>
        <pc:spChg chg="mod">
          <ac:chgData name="Daniel Khashabi" userId="62390808-c838-45e6-be59-d6fd0d208bc8" providerId="ADAL" clId="{CD8236EF-55DE-7142-A34A-4E98C8A634D1}" dt="2022-09-01T04:46:45.279" v="20233" actId="21"/>
          <ac:spMkLst>
            <pc:docMk/>
            <pc:sldMk cId="2325791046" sldId="1626"/>
            <ac:spMk id="2" creationId="{B92C8DC4-15FB-8F54-E367-0DA3B64B1F6B}"/>
          </ac:spMkLst>
        </pc:spChg>
        <pc:spChg chg="add del">
          <ac:chgData name="Daniel Khashabi" userId="62390808-c838-45e6-be59-d6fd0d208bc8" providerId="ADAL" clId="{CD8236EF-55DE-7142-A34A-4E98C8A634D1}" dt="2022-09-01T04:46:41.328" v="20232" actId="22"/>
          <ac:spMkLst>
            <pc:docMk/>
            <pc:sldMk cId="2325791046" sldId="1626"/>
            <ac:spMk id="5" creationId="{D57D78C1-1A8E-F397-AC14-BA25A993A373}"/>
          </ac:spMkLst>
        </pc:spChg>
      </pc:sldChg>
      <pc:sldChg chg="addSp delSp modSp new mod">
        <pc:chgData name="Daniel Khashabi" userId="62390808-c838-45e6-be59-d6fd0d208bc8" providerId="ADAL" clId="{CD8236EF-55DE-7142-A34A-4E98C8A634D1}" dt="2022-09-01T16:29:59.536" v="23154"/>
        <pc:sldMkLst>
          <pc:docMk/>
          <pc:sldMk cId="3348766372" sldId="1626"/>
        </pc:sldMkLst>
        <pc:spChg chg="mod">
          <ac:chgData name="Daniel Khashabi" userId="62390808-c838-45e6-be59-d6fd0d208bc8" providerId="ADAL" clId="{CD8236EF-55DE-7142-A34A-4E98C8A634D1}" dt="2022-09-01T05:04:18.120" v="20493" actId="20577"/>
          <ac:spMkLst>
            <pc:docMk/>
            <pc:sldMk cId="3348766372" sldId="1626"/>
            <ac:spMk id="2" creationId="{B1878724-A1D2-CBD5-7A8B-74456F4174D5}"/>
          </ac:spMkLst>
        </pc:spChg>
        <pc:spChg chg="add mod">
          <ac:chgData name="Daniel Khashabi" userId="62390808-c838-45e6-be59-d6fd0d208bc8" providerId="ADAL" clId="{CD8236EF-55DE-7142-A34A-4E98C8A634D1}" dt="2022-09-01T16:29:59.536" v="23154"/>
          <ac:spMkLst>
            <pc:docMk/>
            <pc:sldMk cId="3348766372" sldId="1626"/>
            <ac:spMk id="3" creationId="{28ABABFA-733B-D0B0-5603-93456A867FC8}"/>
          </ac:spMkLst>
        </pc:spChg>
        <pc:spChg chg="del mod">
          <ac:chgData name="Daniel Khashabi" userId="62390808-c838-45e6-be59-d6fd0d208bc8" providerId="ADAL" clId="{CD8236EF-55DE-7142-A34A-4E98C8A634D1}" dt="2022-09-01T05:06:29.073" v="20570" actId="478"/>
          <ac:spMkLst>
            <pc:docMk/>
            <pc:sldMk cId="3348766372" sldId="1626"/>
            <ac:spMk id="3" creationId="{E8E41C3C-453A-044B-7951-AAE75FB7F8E8}"/>
          </ac:spMkLst>
        </pc:spChg>
        <pc:spChg chg="del mod topLvl">
          <ac:chgData name="Daniel Khashabi" userId="62390808-c838-45e6-be59-d6fd0d208bc8" providerId="ADAL" clId="{CD8236EF-55DE-7142-A34A-4E98C8A634D1}" dt="2022-09-01T05:02:46.055" v="20464" actId="478"/>
          <ac:spMkLst>
            <pc:docMk/>
            <pc:sldMk cId="3348766372" sldId="1626"/>
            <ac:spMk id="6" creationId="{8A400CB0-C8C6-C0B1-8DDA-3EEC717D4185}"/>
          </ac:spMkLst>
        </pc:spChg>
        <pc:spChg chg="add mod">
          <ac:chgData name="Daniel Khashabi" userId="62390808-c838-45e6-be59-d6fd0d208bc8" providerId="ADAL" clId="{CD8236EF-55DE-7142-A34A-4E98C8A634D1}" dt="2022-09-01T05:33:20.403" v="21043"/>
          <ac:spMkLst>
            <pc:docMk/>
            <pc:sldMk cId="3348766372" sldId="1626"/>
            <ac:spMk id="7" creationId="{4D44F665-325F-182F-DE0A-68F717877935}"/>
          </ac:spMkLst>
        </pc:spChg>
        <pc:spChg chg="add del">
          <ac:chgData name="Daniel Khashabi" userId="62390808-c838-45e6-be59-d6fd0d208bc8" providerId="ADAL" clId="{CD8236EF-55DE-7142-A34A-4E98C8A634D1}" dt="2022-09-01T05:03:58.369" v="20473" actId="22"/>
          <ac:spMkLst>
            <pc:docMk/>
            <pc:sldMk cId="3348766372" sldId="1626"/>
            <ac:spMk id="9" creationId="{BCA5B387-B856-655A-1282-C14A065F2B0C}"/>
          </ac:spMkLst>
        </pc:spChg>
        <pc:spChg chg="add mod">
          <ac:chgData name="Daniel Khashabi" userId="62390808-c838-45e6-be59-d6fd0d208bc8" providerId="ADAL" clId="{CD8236EF-55DE-7142-A34A-4E98C8A634D1}" dt="2022-09-01T05:33:20.403" v="21043"/>
          <ac:spMkLst>
            <pc:docMk/>
            <pc:sldMk cId="3348766372" sldId="1626"/>
            <ac:spMk id="10" creationId="{61C85433-5C55-8A6A-D711-22D6DF05D825}"/>
          </ac:spMkLst>
        </pc:spChg>
        <pc:spChg chg="add del">
          <ac:chgData name="Daniel Khashabi" userId="62390808-c838-45e6-be59-d6fd0d208bc8" providerId="ADAL" clId="{CD8236EF-55DE-7142-A34A-4E98C8A634D1}" dt="2022-09-01T05:04:32.854" v="20498" actId="22"/>
          <ac:spMkLst>
            <pc:docMk/>
            <pc:sldMk cId="3348766372" sldId="1626"/>
            <ac:spMk id="12" creationId="{1B668E39-3F47-3921-6A11-02A949C07162}"/>
          </ac:spMkLst>
        </pc:spChg>
        <pc:spChg chg="add del">
          <ac:chgData name="Daniel Khashabi" userId="62390808-c838-45e6-be59-d6fd0d208bc8" providerId="ADAL" clId="{CD8236EF-55DE-7142-A34A-4E98C8A634D1}" dt="2022-09-01T05:04:36.127" v="20500" actId="22"/>
          <ac:spMkLst>
            <pc:docMk/>
            <pc:sldMk cId="3348766372" sldId="1626"/>
            <ac:spMk id="14" creationId="{7C370F9B-2E64-1EAA-95AF-A35FA9F55C06}"/>
          </ac:spMkLst>
        </pc:spChg>
        <pc:spChg chg="add del">
          <ac:chgData name="Daniel Khashabi" userId="62390808-c838-45e6-be59-d6fd0d208bc8" providerId="ADAL" clId="{CD8236EF-55DE-7142-A34A-4E98C8A634D1}" dt="2022-09-01T05:04:47.839" v="20529" actId="22"/>
          <ac:spMkLst>
            <pc:docMk/>
            <pc:sldMk cId="3348766372" sldId="1626"/>
            <ac:spMk id="16" creationId="{28E5E94D-2A66-51C0-1516-F7A68774CB06}"/>
          </ac:spMkLst>
        </pc:spChg>
        <pc:spChg chg="add mod">
          <ac:chgData name="Daniel Khashabi" userId="62390808-c838-45e6-be59-d6fd0d208bc8" providerId="ADAL" clId="{CD8236EF-55DE-7142-A34A-4E98C8A634D1}" dt="2022-09-01T05:33:20.403" v="21043"/>
          <ac:spMkLst>
            <pc:docMk/>
            <pc:sldMk cId="3348766372" sldId="1626"/>
            <ac:spMk id="18" creationId="{3B867A66-3D27-9B42-D57F-BEA338C0A8C0}"/>
          </ac:spMkLst>
        </pc:spChg>
        <pc:grpChg chg="add del mod">
          <ac:chgData name="Daniel Khashabi" userId="62390808-c838-45e6-be59-d6fd0d208bc8" providerId="ADAL" clId="{CD8236EF-55DE-7142-A34A-4E98C8A634D1}" dt="2022-09-01T05:02:46.055" v="20464" actId="478"/>
          <ac:grpSpMkLst>
            <pc:docMk/>
            <pc:sldMk cId="3348766372" sldId="1626"/>
            <ac:grpSpMk id="4" creationId="{122C7FB2-2257-D468-D546-3A82E496C977}"/>
          </ac:grpSpMkLst>
        </pc:grpChg>
        <pc:picChg chg="mod topLvl">
          <ac:chgData name="Daniel Khashabi" userId="62390808-c838-45e6-be59-d6fd0d208bc8" providerId="ADAL" clId="{CD8236EF-55DE-7142-A34A-4E98C8A634D1}" dt="2022-09-01T05:02:46.055" v="20464" actId="478"/>
          <ac:picMkLst>
            <pc:docMk/>
            <pc:sldMk cId="3348766372" sldId="1626"/>
            <ac:picMk id="5" creationId="{62B0DEE2-9396-64EA-B40C-5910C5E98008}"/>
          </ac:picMkLst>
        </pc:picChg>
        <pc:cxnChg chg="add mod">
          <ac:chgData name="Daniel Khashabi" userId="62390808-c838-45e6-be59-d6fd0d208bc8" providerId="ADAL" clId="{CD8236EF-55DE-7142-A34A-4E98C8A634D1}" dt="2022-09-01T05:06:13.305" v="20566" actId="208"/>
          <ac:cxnSpMkLst>
            <pc:docMk/>
            <pc:sldMk cId="3348766372" sldId="1626"/>
            <ac:cxnSpMk id="20" creationId="{8E82613C-20CA-4E14-9AC4-19D8E81B1F0B}"/>
          </ac:cxnSpMkLst>
        </pc:cxnChg>
      </pc:sldChg>
      <pc:sldChg chg="addSp delSp modSp new mod modNotes">
        <pc:chgData name="Daniel Khashabi" userId="62390808-c838-45e6-be59-d6fd0d208bc8" providerId="ADAL" clId="{CD8236EF-55DE-7142-A34A-4E98C8A634D1}" dt="2022-09-01T16:29:59.536" v="23154"/>
        <pc:sldMkLst>
          <pc:docMk/>
          <pc:sldMk cId="1422955403" sldId="1627"/>
        </pc:sldMkLst>
        <pc:spChg chg="mod">
          <ac:chgData name="Daniel Khashabi" userId="62390808-c838-45e6-be59-d6fd0d208bc8" providerId="ADAL" clId="{CD8236EF-55DE-7142-A34A-4E98C8A634D1}" dt="2022-09-01T14:07:24.478" v="21521" actId="20577"/>
          <ac:spMkLst>
            <pc:docMk/>
            <pc:sldMk cId="1422955403" sldId="1627"/>
            <ac:spMk id="2" creationId="{94BE4BC2-D56C-7F73-710E-AE4E30DAA913}"/>
          </ac:spMkLst>
        </pc:spChg>
        <pc:spChg chg="mod">
          <ac:chgData name="Daniel Khashabi" userId="62390808-c838-45e6-be59-d6fd0d208bc8" providerId="ADAL" clId="{CD8236EF-55DE-7142-A34A-4E98C8A634D1}" dt="2022-09-01T14:33:12.779" v="22019" actId="20577"/>
          <ac:spMkLst>
            <pc:docMk/>
            <pc:sldMk cId="1422955403" sldId="1627"/>
            <ac:spMk id="3" creationId="{B83617F1-F6EB-C2CB-2F32-BF8892E9323A}"/>
          </ac:spMkLst>
        </pc:spChg>
        <pc:spChg chg="mod">
          <ac:chgData name="Daniel Khashabi" userId="62390808-c838-45e6-be59-d6fd0d208bc8" providerId="ADAL" clId="{CD8236EF-55DE-7142-A34A-4E98C8A634D1}" dt="2022-09-01T14:09:38.581" v="21593"/>
          <ac:spMkLst>
            <pc:docMk/>
            <pc:sldMk cId="1422955403" sldId="1627"/>
            <ac:spMk id="6" creationId="{BCAB8B96-1665-77EF-37E0-8F73B564872F}"/>
          </ac:spMkLst>
        </pc:spChg>
        <pc:spChg chg="mod">
          <ac:chgData name="Daniel Khashabi" userId="62390808-c838-45e6-be59-d6fd0d208bc8" providerId="ADAL" clId="{CD8236EF-55DE-7142-A34A-4E98C8A634D1}" dt="2022-09-01T14:09:38.581" v="21593"/>
          <ac:spMkLst>
            <pc:docMk/>
            <pc:sldMk cId="1422955403" sldId="1627"/>
            <ac:spMk id="7" creationId="{C23CD156-6A6B-E77E-2A15-39AECEAC6443}"/>
          </ac:spMkLst>
        </pc:spChg>
        <pc:spChg chg="mod">
          <ac:chgData name="Daniel Khashabi" userId="62390808-c838-45e6-be59-d6fd0d208bc8" providerId="ADAL" clId="{CD8236EF-55DE-7142-A34A-4E98C8A634D1}" dt="2022-09-01T14:09:38.581" v="21593"/>
          <ac:spMkLst>
            <pc:docMk/>
            <pc:sldMk cId="1422955403" sldId="1627"/>
            <ac:spMk id="8" creationId="{F19DDAE9-7D5E-8F70-3E11-95FA937DBF0E}"/>
          </ac:spMkLst>
        </pc:spChg>
        <pc:spChg chg="mod">
          <ac:chgData name="Daniel Khashabi" userId="62390808-c838-45e6-be59-d6fd0d208bc8" providerId="ADAL" clId="{CD8236EF-55DE-7142-A34A-4E98C8A634D1}" dt="2022-09-01T14:09:38.581" v="21593"/>
          <ac:spMkLst>
            <pc:docMk/>
            <pc:sldMk cId="1422955403" sldId="1627"/>
            <ac:spMk id="9" creationId="{06AC9F09-6181-1543-1E92-960C264AD2FD}"/>
          </ac:spMkLst>
        </pc:spChg>
        <pc:spChg chg="mod">
          <ac:chgData name="Daniel Khashabi" userId="62390808-c838-45e6-be59-d6fd0d208bc8" providerId="ADAL" clId="{CD8236EF-55DE-7142-A34A-4E98C8A634D1}" dt="2022-09-01T14:09:38.581" v="21593"/>
          <ac:spMkLst>
            <pc:docMk/>
            <pc:sldMk cId="1422955403" sldId="1627"/>
            <ac:spMk id="10" creationId="{8DFCD589-1CD6-6E24-99E5-1BBC43CFFEDA}"/>
          </ac:spMkLst>
        </pc:spChg>
        <pc:spChg chg="mod">
          <ac:chgData name="Daniel Khashabi" userId="62390808-c838-45e6-be59-d6fd0d208bc8" providerId="ADAL" clId="{CD8236EF-55DE-7142-A34A-4E98C8A634D1}" dt="2022-09-01T14:09:38.581" v="21593"/>
          <ac:spMkLst>
            <pc:docMk/>
            <pc:sldMk cId="1422955403" sldId="1627"/>
            <ac:spMk id="11" creationId="{A89D59D7-0B3B-0A25-4DF6-A5B458E358B4}"/>
          </ac:spMkLst>
        </pc:spChg>
        <pc:spChg chg="mod">
          <ac:chgData name="Daniel Khashabi" userId="62390808-c838-45e6-be59-d6fd0d208bc8" providerId="ADAL" clId="{CD8236EF-55DE-7142-A34A-4E98C8A634D1}" dt="2022-09-01T14:09:38.581" v="21593"/>
          <ac:spMkLst>
            <pc:docMk/>
            <pc:sldMk cId="1422955403" sldId="1627"/>
            <ac:spMk id="12" creationId="{A436AC40-14E9-4BF6-4257-A0E57FB4B5F6}"/>
          </ac:spMkLst>
        </pc:spChg>
        <pc:spChg chg="mod">
          <ac:chgData name="Daniel Khashabi" userId="62390808-c838-45e6-be59-d6fd0d208bc8" providerId="ADAL" clId="{CD8236EF-55DE-7142-A34A-4E98C8A634D1}" dt="2022-09-01T14:09:38.581" v="21593"/>
          <ac:spMkLst>
            <pc:docMk/>
            <pc:sldMk cId="1422955403" sldId="1627"/>
            <ac:spMk id="13" creationId="{86BC8099-2D74-561C-74CB-C62D68A23747}"/>
          </ac:spMkLst>
        </pc:spChg>
        <pc:spChg chg="mod">
          <ac:chgData name="Daniel Khashabi" userId="62390808-c838-45e6-be59-d6fd0d208bc8" providerId="ADAL" clId="{CD8236EF-55DE-7142-A34A-4E98C8A634D1}" dt="2022-09-01T14:09:38.581" v="21593"/>
          <ac:spMkLst>
            <pc:docMk/>
            <pc:sldMk cId="1422955403" sldId="1627"/>
            <ac:spMk id="14" creationId="{099BEFF8-9014-858B-25D6-272EF4692568}"/>
          </ac:spMkLst>
        </pc:spChg>
        <pc:spChg chg="mod">
          <ac:chgData name="Daniel Khashabi" userId="62390808-c838-45e6-be59-d6fd0d208bc8" providerId="ADAL" clId="{CD8236EF-55DE-7142-A34A-4E98C8A634D1}" dt="2022-09-01T14:09:38.581" v="21593"/>
          <ac:spMkLst>
            <pc:docMk/>
            <pc:sldMk cId="1422955403" sldId="1627"/>
            <ac:spMk id="15" creationId="{CF700494-FBC2-941F-A251-BF4D25F76303}"/>
          </ac:spMkLst>
        </pc:spChg>
        <pc:spChg chg="add del mod">
          <ac:chgData name="Daniel Khashabi" userId="62390808-c838-45e6-be59-d6fd0d208bc8" providerId="ADAL" clId="{CD8236EF-55DE-7142-A34A-4E98C8A634D1}" dt="2022-09-01T14:33:00.555" v="21961" actId="478"/>
          <ac:spMkLst>
            <pc:docMk/>
            <pc:sldMk cId="1422955403" sldId="1627"/>
            <ac:spMk id="16" creationId="{26714365-ED84-A8AD-DD94-851F7C46FE45}"/>
          </ac:spMkLst>
        </pc:spChg>
        <pc:spChg chg="add del mod">
          <ac:chgData name="Daniel Khashabi" userId="62390808-c838-45e6-be59-d6fd0d208bc8" providerId="ADAL" clId="{CD8236EF-55DE-7142-A34A-4E98C8A634D1}" dt="2022-09-01T14:33:00.555" v="21961" actId="478"/>
          <ac:spMkLst>
            <pc:docMk/>
            <pc:sldMk cId="1422955403" sldId="1627"/>
            <ac:spMk id="17" creationId="{8DDD109B-B82E-FDAE-2B56-84BFEC8DE007}"/>
          </ac:spMkLst>
        </pc:spChg>
        <pc:spChg chg="add del mod">
          <ac:chgData name="Daniel Khashabi" userId="62390808-c838-45e6-be59-d6fd0d208bc8" providerId="ADAL" clId="{CD8236EF-55DE-7142-A34A-4E98C8A634D1}" dt="2022-09-01T14:33:00.555" v="21961" actId="478"/>
          <ac:spMkLst>
            <pc:docMk/>
            <pc:sldMk cId="1422955403" sldId="1627"/>
            <ac:spMk id="19" creationId="{B265745C-AFE6-948F-9BE8-DE587FB73D3B}"/>
          </ac:spMkLst>
        </pc:spChg>
        <pc:spChg chg="add del mod">
          <ac:chgData name="Daniel Khashabi" userId="62390808-c838-45e6-be59-d6fd0d208bc8" providerId="ADAL" clId="{CD8236EF-55DE-7142-A34A-4E98C8A634D1}" dt="2022-09-01T14:33:02.507" v="21962" actId="478"/>
          <ac:spMkLst>
            <pc:docMk/>
            <pc:sldMk cId="1422955403" sldId="1627"/>
            <ac:spMk id="20" creationId="{B2EE4C14-48A0-EEDC-61B0-F35E42FF53E6}"/>
          </ac:spMkLst>
        </pc:spChg>
        <pc:spChg chg="add del mod">
          <ac:chgData name="Daniel Khashabi" userId="62390808-c838-45e6-be59-d6fd0d208bc8" providerId="ADAL" clId="{CD8236EF-55DE-7142-A34A-4E98C8A634D1}" dt="2022-09-01T14:33:02.507" v="21962" actId="478"/>
          <ac:spMkLst>
            <pc:docMk/>
            <pc:sldMk cId="1422955403" sldId="1627"/>
            <ac:spMk id="21" creationId="{5B342666-698F-6B05-4FD7-C970ECD7E799}"/>
          </ac:spMkLst>
        </pc:spChg>
        <pc:spChg chg="add del mod">
          <ac:chgData name="Daniel Khashabi" userId="62390808-c838-45e6-be59-d6fd0d208bc8" providerId="ADAL" clId="{CD8236EF-55DE-7142-A34A-4E98C8A634D1}" dt="2022-09-01T14:33:00.555" v="21961" actId="478"/>
          <ac:spMkLst>
            <pc:docMk/>
            <pc:sldMk cId="1422955403" sldId="1627"/>
            <ac:spMk id="22" creationId="{9CC86EC6-0049-C9F8-F9D8-CE20AA8688F7}"/>
          </ac:spMkLst>
        </pc:spChg>
        <pc:spChg chg="add del mod">
          <ac:chgData name="Daniel Khashabi" userId="62390808-c838-45e6-be59-d6fd0d208bc8" providerId="ADAL" clId="{CD8236EF-55DE-7142-A34A-4E98C8A634D1}" dt="2022-09-01T14:15:15.736" v="21806" actId="478"/>
          <ac:spMkLst>
            <pc:docMk/>
            <pc:sldMk cId="1422955403" sldId="1627"/>
            <ac:spMk id="23" creationId="{EF72E1E6-EF4E-CCB0-9E05-509CB06C2C5D}"/>
          </ac:spMkLst>
        </pc:spChg>
        <pc:spChg chg="add mod">
          <ac:chgData name="Daniel Khashabi" userId="62390808-c838-45e6-be59-d6fd0d208bc8" providerId="ADAL" clId="{CD8236EF-55DE-7142-A34A-4E98C8A634D1}" dt="2022-09-01T14:36:23.447" v="22135" actId="20577"/>
          <ac:spMkLst>
            <pc:docMk/>
            <pc:sldMk cId="1422955403" sldId="1627"/>
            <ac:spMk id="27" creationId="{E7A0AB3E-598B-2B2B-E2DB-E4F50B84BDC2}"/>
          </ac:spMkLst>
        </pc:spChg>
        <pc:spChg chg="add mod">
          <ac:chgData name="Daniel Khashabi" userId="62390808-c838-45e6-be59-d6fd0d208bc8" providerId="ADAL" clId="{CD8236EF-55DE-7142-A34A-4E98C8A634D1}" dt="2022-09-01T16:29:59.536" v="23154"/>
          <ac:spMkLst>
            <pc:docMk/>
            <pc:sldMk cId="1422955403" sldId="1627"/>
            <ac:spMk id="28" creationId="{91DDE18E-B1A3-4CB0-1DCE-CE6B4E269CD7}"/>
          </ac:spMkLst>
        </pc:spChg>
        <pc:grpChg chg="add del mod">
          <ac:chgData name="Daniel Khashabi" userId="62390808-c838-45e6-be59-d6fd0d208bc8" providerId="ADAL" clId="{CD8236EF-55DE-7142-A34A-4E98C8A634D1}" dt="2022-09-01T14:33:00.555" v="21961" actId="478"/>
          <ac:grpSpMkLst>
            <pc:docMk/>
            <pc:sldMk cId="1422955403" sldId="1627"/>
            <ac:grpSpMk id="5" creationId="{0153ED93-1DC9-D4EA-48D3-1C4CEB55935E}"/>
          </ac:grpSpMkLst>
        </pc:grpChg>
        <pc:picChg chg="add del mod">
          <ac:chgData name="Daniel Khashabi" userId="62390808-c838-45e6-be59-d6fd0d208bc8" providerId="ADAL" clId="{CD8236EF-55DE-7142-A34A-4E98C8A634D1}" dt="2022-09-01T14:33:00.555" v="21961" actId="478"/>
          <ac:picMkLst>
            <pc:docMk/>
            <pc:sldMk cId="1422955403" sldId="1627"/>
            <ac:picMk id="4" creationId="{084D2F9B-F1C7-F0F5-EF3E-975E743EB9B5}"/>
          </ac:picMkLst>
        </pc:picChg>
        <pc:picChg chg="add del mod">
          <ac:chgData name="Daniel Khashabi" userId="62390808-c838-45e6-be59-d6fd0d208bc8" providerId="ADAL" clId="{CD8236EF-55DE-7142-A34A-4E98C8A634D1}" dt="2022-09-01T14:33:00.555" v="21961" actId="478"/>
          <ac:picMkLst>
            <pc:docMk/>
            <pc:sldMk cId="1422955403" sldId="1627"/>
            <ac:picMk id="18" creationId="{3D8E5641-0BE2-A83B-9DB2-5FB1A63DE74F}"/>
          </ac:picMkLst>
        </pc:picChg>
        <pc:picChg chg="add mod modCrop">
          <ac:chgData name="Daniel Khashabi" userId="62390808-c838-45e6-be59-d6fd0d208bc8" providerId="ADAL" clId="{CD8236EF-55DE-7142-A34A-4E98C8A634D1}" dt="2022-09-01T14:34:42.473" v="22042" actId="1076"/>
          <ac:picMkLst>
            <pc:docMk/>
            <pc:sldMk cId="1422955403" sldId="1627"/>
            <ac:picMk id="25" creationId="{FF2D83EC-3E66-AE5C-49A0-6B8157FCDDC8}"/>
          </ac:picMkLst>
        </pc:picChg>
        <pc:picChg chg="add mod modCrop">
          <ac:chgData name="Daniel Khashabi" userId="62390808-c838-45e6-be59-d6fd0d208bc8" providerId="ADAL" clId="{CD8236EF-55DE-7142-A34A-4E98C8A634D1}" dt="2022-09-01T14:36:41.588" v="22136" actId="732"/>
          <ac:picMkLst>
            <pc:docMk/>
            <pc:sldMk cId="1422955403" sldId="1627"/>
            <ac:picMk id="26" creationId="{171B330E-01E1-F3DA-286F-F37FC869D542}"/>
          </ac:picMkLst>
        </pc:picChg>
      </pc:sldChg>
      <pc:sldChg chg="addSp modSp add modAnim">
        <pc:chgData name="Daniel Khashabi" userId="62390808-c838-45e6-be59-d6fd0d208bc8" providerId="ADAL" clId="{CD8236EF-55DE-7142-A34A-4E98C8A634D1}" dt="2022-09-01T16:29:59.536" v="23154"/>
        <pc:sldMkLst>
          <pc:docMk/>
          <pc:sldMk cId="1639325383" sldId="1628"/>
        </pc:sldMkLst>
        <pc:spChg chg="add mod">
          <ac:chgData name="Daniel Khashabi" userId="62390808-c838-45e6-be59-d6fd0d208bc8" providerId="ADAL" clId="{CD8236EF-55DE-7142-A34A-4E98C8A634D1}" dt="2022-09-01T16:29:59.536" v="23154"/>
          <ac:spMkLst>
            <pc:docMk/>
            <pc:sldMk cId="1639325383" sldId="1628"/>
            <ac:spMk id="23" creationId="{09B6DCC3-DA45-F203-F48E-88CFC1343B9A}"/>
          </ac:spMkLst>
        </pc:spChg>
      </pc:sldChg>
      <pc:sldChg chg="addSp modSp add mod">
        <pc:chgData name="Daniel Khashabi" userId="62390808-c838-45e6-be59-d6fd0d208bc8" providerId="ADAL" clId="{CD8236EF-55DE-7142-A34A-4E98C8A634D1}" dt="2022-09-01T16:29:59.536" v="23154"/>
        <pc:sldMkLst>
          <pc:docMk/>
          <pc:sldMk cId="1915766866" sldId="1629"/>
        </pc:sldMkLst>
        <pc:spChg chg="add mod">
          <ac:chgData name="Daniel Khashabi" userId="62390808-c838-45e6-be59-d6fd0d208bc8" providerId="ADAL" clId="{CD8236EF-55DE-7142-A34A-4E98C8A634D1}" dt="2022-09-01T16:29:59.536" v="23154"/>
          <ac:spMkLst>
            <pc:docMk/>
            <pc:sldMk cId="1915766866" sldId="1629"/>
            <ac:spMk id="2" creationId="{FC0300EF-FEE6-BC0D-8982-25756956CC48}"/>
          </ac:spMkLst>
        </pc:spChg>
        <pc:spChg chg="mod">
          <ac:chgData name="Daniel Khashabi" userId="62390808-c838-45e6-be59-d6fd0d208bc8" providerId="ADAL" clId="{CD8236EF-55DE-7142-A34A-4E98C8A634D1}" dt="2022-09-01T14:40:48.742" v="22191" actId="20577"/>
          <ac:spMkLst>
            <pc:docMk/>
            <pc:sldMk cId="1915766866" sldId="1629"/>
            <ac:spMk id="3" creationId="{2411FDAB-D6D2-2456-F626-25E621A0085C}"/>
          </ac:spMkLst>
        </pc:spChg>
      </pc:sldChg>
      <pc:sldChg chg="addSp delSp modSp add mod modTransition modAnim">
        <pc:chgData name="Daniel Khashabi" userId="62390808-c838-45e6-be59-d6fd0d208bc8" providerId="ADAL" clId="{CD8236EF-55DE-7142-A34A-4E98C8A634D1}" dt="2022-09-01T16:29:59.536" v="23154"/>
        <pc:sldMkLst>
          <pc:docMk/>
          <pc:sldMk cId="601207151" sldId="1630"/>
        </pc:sldMkLst>
        <pc:spChg chg="mod">
          <ac:chgData name="Daniel Khashabi" userId="62390808-c838-45e6-be59-d6fd0d208bc8" providerId="ADAL" clId="{CD8236EF-55DE-7142-A34A-4E98C8A634D1}" dt="2022-09-01T15:14:29.689" v="22398" actId="20577"/>
          <ac:spMkLst>
            <pc:docMk/>
            <pc:sldMk cId="601207151" sldId="1630"/>
            <ac:spMk id="2" creationId="{657EBAC9-7D38-53DD-75E6-D0D3C3A06240}"/>
          </ac:spMkLst>
        </pc:spChg>
        <pc:spChg chg="del mod">
          <ac:chgData name="Daniel Khashabi" userId="62390808-c838-45e6-be59-d6fd0d208bc8" providerId="ADAL" clId="{CD8236EF-55DE-7142-A34A-4E98C8A634D1}" dt="2022-09-01T15:14:39.040" v="22402" actId="478"/>
          <ac:spMkLst>
            <pc:docMk/>
            <pc:sldMk cId="601207151" sldId="1630"/>
            <ac:spMk id="3" creationId="{58B57376-83E0-E507-151B-591DA026DE82}"/>
          </ac:spMkLst>
        </pc:spChg>
        <pc:spChg chg="add del mod">
          <ac:chgData name="Daniel Khashabi" userId="62390808-c838-45e6-be59-d6fd0d208bc8" providerId="ADAL" clId="{CD8236EF-55DE-7142-A34A-4E98C8A634D1}" dt="2022-09-01T15:14:42.175" v="22403" actId="478"/>
          <ac:spMkLst>
            <pc:docMk/>
            <pc:sldMk cId="601207151" sldId="1630"/>
            <ac:spMk id="37" creationId="{6A33AD24-0141-9C2B-5B75-BDF0499646FD}"/>
          </ac:spMkLst>
        </pc:spChg>
        <pc:spChg chg="add mod">
          <ac:chgData name="Daniel Khashabi" userId="62390808-c838-45e6-be59-d6fd0d208bc8" providerId="ADAL" clId="{CD8236EF-55DE-7142-A34A-4E98C8A634D1}" dt="2022-09-01T16:29:59.536" v="23154"/>
          <ac:spMkLst>
            <pc:docMk/>
            <pc:sldMk cId="601207151" sldId="1630"/>
            <ac:spMk id="40" creationId="{4BEE174F-D5C0-C7D5-94A8-87892E1A8F75}"/>
          </ac:spMkLst>
        </pc:spChg>
        <pc:grpChg chg="del">
          <ac:chgData name="Daniel Khashabi" userId="62390808-c838-45e6-be59-d6fd0d208bc8" providerId="ADAL" clId="{CD8236EF-55DE-7142-A34A-4E98C8A634D1}" dt="2022-09-01T15:14:45.218" v="22405" actId="478"/>
          <ac:grpSpMkLst>
            <pc:docMk/>
            <pc:sldMk cId="601207151" sldId="1630"/>
            <ac:grpSpMk id="4" creationId="{BF0A3626-32FA-CEF2-F23C-BE398819C5D2}"/>
          </ac:grpSpMkLst>
        </pc:grpChg>
        <pc:picChg chg="del mod">
          <ac:chgData name="Daniel Khashabi" userId="62390808-c838-45e6-be59-d6fd0d208bc8" providerId="ADAL" clId="{CD8236EF-55DE-7142-A34A-4E98C8A634D1}" dt="2022-09-01T15:15:20.622" v="22414" actId="478"/>
          <ac:picMkLst>
            <pc:docMk/>
            <pc:sldMk cId="601207151" sldId="1630"/>
            <ac:picMk id="36" creationId="{36037CDA-72BC-992A-4BDD-F7F41BD6AAE1}"/>
          </ac:picMkLst>
        </pc:picChg>
        <pc:picChg chg="add mod">
          <ac:chgData name="Daniel Khashabi" userId="62390808-c838-45e6-be59-d6fd0d208bc8" providerId="ADAL" clId="{CD8236EF-55DE-7142-A34A-4E98C8A634D1}" dt="2022-09-01T15:16:36.544" v="22450" actId="1035"/>
          <ac:picMkLst>
            <pc:docMk/>
            <pc:sldMk cId="601207151" sldId="1630"/>
            <ac:picMk id="39" creationId="{97558CE8-3D96-7653-AC8E-025A8AB45C79}"/>
          </ac:picMkLst>
        </pc:picChg>
      </pc:sldChg>
      <pc:sldChg chg="add del mod modShow">
        <pc:chgData name="Daniel Khashabi" userId="62390808-c838-45e6-be59-d6fd0d208bc8" providerId="ADAL" clId="{CD8236EF-55DE-7142-A34A-4E98C8A634D1}" dt="2022-09-01T16:29:26.164" v="23152" actId="2696"/>
        <pc:sldMkLst>
          <pc:docMk/>
          <pc:sldMk cId="2452153273" sldId="1631"/>
        </pc:sldMkLst>
      </pc:sldChg>
      <pc:sldChg chg="add del">
        <pc:chgData name="Daniel Khashabi" userId="62390808-c838-45e6-be59-d6fd0d208bc8" providerId="ADAL" clId="{CD8236EF-55DE-7142-A34A-4E98C8A634D1}" dt="2022-09-01T16:03:42.324" v="22626"/>
        <pc:sldMkLst>
          <pc:docMk/>
          <pc:sldMk cId="3001806015" sldId="1632"/>
        </pc:sldMkLst>
      </pc:sldChg>
      <pc:sldMasterChg chg="addSldLayout delSldLayout">
        <pc:chgData name="Daniel Khashabi" userId="62390808-c838-45e6-be59-d6fd0d208bc8" providerId="ADAL" clId="{CD8236EF-55DE-7142-A34A-4E98C8A634D1}" dt="2022-08-25T14:11:45.900" v="327" actId="2696"/>
        <pc:sldMasterMkLst>
          <pc:docMk/>
          <pc:sldMasterMk cId="0" sldId="2147483659"/>
        </pc:sldMasterMkLst>
        <pc:sldLayoutChg chg="del">
          <pc:chgData name="Daniel Khashabi" userId="62390808-c838-45e6-be59-d6fd0d208bc8" providerId="ADAL" clId="{CD8236EF-55DE-7142-A34A-4E98C8A634D1}" dt="2022-08-23T18:44:45.970" v="0" actId="2696"/>
          <pc:sldLayoutMkLst>
            <pc:docMk/>
            <pc:sldMasterMk cId="0" sldId="2147483659"/>
            <pc:sldLayoutMk cId="0" sldId="2147483648"/>
          </pc:sldLayoutMkLst>
        </pc:sldLayoutChg>
        <pc:sldLayoutChg chg="add del">
          <pc:chgData name="Daniel Khashabi" userId="62390808-c838-45e6-be59-d6fd0d208bc8" providerId="ADAL" clId="{CD8236EF-55DE-7142-A34A-4E98C8A634D1}" dt="2022-08-25T14:11:45.891" v="322" actId="2696"/>
          <pc:sldLayoutMkLst>
            <pc:docMk/>
            <pc:sldMasterMk cId="0" sldId="2147483659"/>
            <pc:sldLayoutMk cId="0" sldId="2147483649"/>
          </pc:sldLayoutMkLst>
        </pc:sldLayoutChg>
        <pc:sldLayoutChg chg="del">
          <pc:chgData name="Daniel Khashabi" userId="62390808-c838-45e6-be59-d6fd0d208bc8" providerId="ADAL" clId="{CD8236EF-55DE-7142-A34A-4E98C8A634D1}" dt="2022-08-23T18:44:45.970" v="0" actId="2696"/>
          <pc:sldLayoutMkLst>
            <pc:docMk/>
            <pc:sldMasterMk cId="0" sldId="2147483659"/>
            <pc:sldLayoutMk cId="0" sldId="2147483650"/>
          </pc:sldLayoutMkLst>
        </pc:sldLayoutChg>
        <pc:sldLayoutChg chg="add del">
          <pc:chgData name="Daniel Khashabi" userId="62390808-c838-45e6-be59-d6fd0d208bc8" providerId="ADAL" clId="{CD8236EF-55DE-7142-A34A-4E98C8A634D1}" dt="2022-08-25T14:11:45.893" v="323" actId="2696"/>
          <pc:sldLayoutMkLst>
            <pc:docMk/>
            <pc:sldMasterMk cId="0" sldId="2147483659"/>
            <pc:sldLayoutMk cId="0" sldId="2147483651"/>
          </pc:sldLayoutMkLst>
        </pc:sldLayoutChg>
        <pc:sldLayoutChg chg="add del">
          <pc:chgData name="Daniel Khashabi" userId="62390808-c838-45e6-be59-d6fd0d208bc8" providerId="ADAL" clId="{CD8236EF-55DE-7142-A34A-4E98C8A634D1}" dt="2022-08-25T14:11:45.895" v="324" actId="2696"/>
          <pc:sldLayoutMkLst>
            <pc:docMk/>
            <pc:sldMasterMk cId="0" sldId="2147483659"/>
            <pc:sldLayoutMk cId="0" sldId="2147483652"/>
          </pc:sldLayoutMkLst>
        </pc:sldLayoutChg>
        <pc:sldLayoutChg chg="add del">
          <pc:chgData name="Daniel Khashabi" userId="62390808-c838-45e6-be59-d6fd0d208bc8" providerId="ADAL" clId="{CD8236EF-55DE-7142-A34A-4E98C8A634D1}" dt="2022-08-25T14:11:45.897" v="325" actId="2696"/>
          <pc:sldLayoutMkLst>
            <pc:docMk/>
            <pc:sldMasterMk cId="0" sldId="2147483659"/>
            <pc:sldLayoutMk cId="0" sldId="2147483653"/>
          </pc:sldLayoutMkLst>
        </pc:sldLayoutChg>
        <pc:sldLayoutChg chg="add del">
          <pc:chgData name="Daniel Khashabi" userId="62390808-c838-45e6-be59-d6fd0d208bc8" providerId="ADAL" clId="{CD8236EF-55DE-7142-A34A-4E98C8A634D1}" dt="2022-08-25T14:11:45.898" v="326" actId="2696"/>
          <pc:sldLayoutMkLst>
            <pc:docMk/>
            <pc:sldMasterMk cId="0" sldId="2147483659"/>
            <pc:sldLayoutMk cId="0" sldId="2147483656"/>
          </pc:sldLayoutMkLst>
        </pc:sldLayoutChg>
        <pc:sldLayoutChg chg="add del">
          <pc:chgData name="Daniel Khashabi" userId="62390808-c838-45e6-be59-d6fd0d208bc8" providerId="ADAL" clId="{CD8236EF-55DE-7142-A34A-4E98C8A634D1}" dt="2022-08-25T14:11:45.900" v="327" actId="2696"/>
          <pc:sldLayoutMkLst>
            <pc:docMk/>
            <pc:sldMasterMk cId="0" sldId="2147483659"/>
            <pc:sldLayoutMk cId="0" sldId="2147483657"/>
          </pc:sldLayoutMkLst>
        </pc:sldLayoutChg>
        <pc:sldLayoutChg chg="add del">
          <pc:chgData name="Daniel Khashabi" userId="62390808-c838-45e6-be59-d6fd0d208bc8" providerId="ADAL" clId="{CD8236EF-55DE-7142-A34A-4E98C8A634D1}" dt="2022-08-24T23:53:33.981" v="305" actId="2696"/>
          <pc:sldLayoutMkLst>
            <pc:docMk/>
            <pc:sldMasterMk cId="0" sldId="2147483659"/>
            <pc:sldLayoutMk cId="3966470357" sldId="2147483662"/>
          </pc:sldLayoutMkLst>
        </pc:sldLayoutChg>
      </pc:sldMasterChg>
      <pc:sldMasterChg chg="modSp modSldLayout">
        <pc:chgData name="Daniel Khashabi" userId="62390808-c838-45e6-be59-d6fd0d208bc8" providerId="ADAL" clId="{CD8236EF-55DE-7142-A34A-4E98C8A634D1}" dt="2022-09-01T05:33:20.403" v="21043"/>
        <pc:sldMasterMkLst>
          <pc:docMk/>
          <pc:sldMasterMk cId="1330557728" sldId="2147483669"/>
        </pc:sldMasterMkLst>
        <pc:spChg chg="mod">
          <ac:chgData name="Daniel Khashabi" userId="62390808-c838-45e6-be59-d6fd0d208bc8" providerId="ADAL" clId="{CD8236EF-55DE-7142-A34A-4E98C8A634D1}" dt="2022-09-01T05:33:20.403" v="21043"/>
          <ac:spMkLst>
            <pc:docMk/>
            <pc:sldMasterMk cId="1330557728" sldId="2147483669"/>
            <ac:spMk id="4" creationId="{FF9E5D4E-A313-FE25-3B10-91109ECEBE22}"/>
          </ac:spMkLst>
        </pc:spChg>
        <pc:spChg chg="mod">
          <ac:chgData name="Daniel Khashabi" userId="62390808-c838-45e6-be59-d6fd0d208bc8" providerId="ADAL" clId="{CD8236EF-55DE-7142-A34A-4E98C8A634D1}" dt="2022-09-01T05:33:20.403" v="21043"/>
          <ac:spMkLst>
            <pc:docMk/>
            <pc:sldMasterMk cId="1330557728" sldId="2147483669"/>
            <ac:spMk id="5" creationId="{F91890C0-FDE1-3451-8037-9531FC8124B0}"/>
          </ac:spMkLst>
        </pc:spChg>
        <pc:spChg chg="mod">
          <ac:chgData name="Daniel Khashabi" userId="62390808-c838-45e6-be59-d6fd0d208bc8" providerId="ADAL" clId="{CD8236EF-55DE-7142-A34A-4E98C8A634D1}" dt="2022-09-01T05:33:20.403" v="21043"/>
          <ac:spMkLst>
            <pc:docMk/>
            <pc:sldMasterMk cId="1330557728" sldId="2147483669"/>
            <ac:spMk id="6" creationId="{DF910436-D8A7-29F0-39D7-2D1A4B979F4B}"/>
          </ac:spMkLst>
        </pc:spChg>
        <pc:sldLayoutChg chg="modSp">
          <pc:chgData name="Daniel Khashabi" userId="62390808-c838-45e6-be59-d6fd0d208bc8" providerId="ADAL" clId="{CD8236EF-55DE-7142-A34A-4E98C8A634D1}" dt="2022-09-01T05:33:20.403" v="21043"/>
          <pc:sldLayoutMkLst>
            <pc:docMk/>
            <pc:sldMasterMk cId="1330557728" sldId="2147483669"/>
            <pc:sldLayoutMk cId="3698899615" sldId="2147483670"/>
          </pc:sldLayoutMkLst>
          <pc:spChg chg="mod">
            <ac:chgData name="Daniel Khashabi" userId="62390808-c838-45e6-be59-d6fd0d208bc8" providerId="ADAL" clId="{CD8236EF-55DE-7142-A34A-4E98C8A634D1}" dt="2022-09-01T05:33:20.403" v="21043"/>
            <ac:spMkLst>
              <pc:docMk/>
              <pc:sldMasterMk cId="1330557728" sldId="2147483669"/>
              <pc:sldLayoutMk cId="3698899615" sldId="2147483670"/>
              <ac:spMk id="4" creationId="{72922F0C-1CE2-E0AE-1421-C32DD74761BA}"/>
            </ac:spMkLst>
          </pc:spChg>
          <pc:spChg chg="mod">
            <ac:chgData name="Daniel Khashabi" userId="62390808-c838-45e6-be59-d6fd0d208bc8" providerId="ADAL" clId="{CD8236EF-55DE-7142-A34A-4E98C8A634D1}" dt="2022-09-01T05:33:20.403" v="21043"/>
            <ac:spMkLst>
              <pc:docMk/>
              <pc:sldMasterMk cId="1330557728" sldId="2147483669"/>
              <pc:sldLayoutMk cId="3698899615" sldId="2147483670"/>
              <ac:spMk id="5" creationId="{EEE960AD-F339-AF31-21D4-8896DD28DA80}"/>
            </ac:spMkLst>
          </pc:spChg>
          <pc:spChg chg="mod">
            <ac:chgData name="Daniel Khashabi" userId="62390808-c838-45e6-be59-d6fd0d208bc8" providerId="ADAL" clId="{CD8236EF-55DE-7142-A34A-4E98C8A634D1}" dt="2022-09-01T05:33:20.403" v="21043"/>
            <ac:spMkLst>
              <pc:docMk/>
              <pc:sldMasterMk cId="1330557728" sldId="2147483669"/>
              <pc:sldLayoutMk cId="3698899615" sldId="2147483670"/>
              <ac:spMk id="6" creationId="{4ADED264-DC16-D742-A0B7-C8E608D9A474}"/>
            </ac:spMkLst>
          </pc:spChg>
        </pc:sldLayoutChg>
        <pc:sldLayoutChg chg="modSp">
          <pc:chgData name="Daniel Khashabi" userId="62390808-c838-45e6-be59-d6fd0d208bc8" providerId="ADAL" clId="{CD8236EF-55DE-7142-A34A-4E98C8A634D1}" dt="2022-09-01T05:33:20.403" v="21043"/>
          <pc:sldLayoutMkLst>
            <pc:docMk/>
            <pc:sldMasterMk cId="1330557728" sldId="2147483669"/>
            <pc:sldLayoutMk cId="1293811069" sldId="2147483671"/>
          </pc:sldLayoutMkLst>
          <pc:spChg chg="mod">
            <ac:chgData name="Daniel Khashabi" userId="62390808-c838-45e6-be59-d6fd0d208bc8" providerId="ADAL" clId="{CD8236EF-55DE-7142-A34A-4E98C8A634D1}" dt="2022-09-01T05:33:20.403" v="21043"/>
            <ac:spMkLst>
              <pc:docMk/>
              <pc:sldMasterMk cId="1330557728" sldId="2147483669"/>
              <pc:sldLayoutMk cId="1293811069" sldId="2147483671"/>
              <ac:spMk id="4" creationId="{ED35FA57-251D-260D-1A0C-D317BEEDB147}"/>
            </ac:spMkLst>
          </pc:spChg>
          <pc:spChg chg="mod">
            <ac:chgData name="Daniel Khashabi" userId="62390808-c838-45e6-be59-d6fd0d208bc8" providerId="ADAL" clId="{CD8236EF-55DE-7142-A34A-4E98C8A634D1}" dt="2022-09-01T05:33:20.403" v="21043"/>
            <ac:spMkLst>
              <pc:docMk/>
              <pc:sldMasterMk cId="1330557728" sldId="2147483669"/>
              <pc:sldLayoutMk cId="1293811069" sldId="2147483671"/>
              <ac:spMk id="5" creationId="{0ACF9F42-7B68-016F-2FC4-8A2052DAF307}"/>
            </ac:spMkLst>
          </pc:spChg>
          <pc:spChg chg="mod">
            <ac:chgData name="Daniel Khashabi" userId="62390808-c838-45e6-be59-d6fd0d208bc8" providerId="ADAL" clId="{CD8236EF-55DE-7142-A34A-4E98C8A634D1}" dt="2022-09-01T05:33:20.403" v="21043"/>
            <ac:spMkLst>
              <pc:docMk/>
              <pc:sldMasterMk cId="1330557728" sldId="2147483669"/>
              <pc:sldLayoutMk cId="1293811069" sldId="2147483671"/>
              <ac:spMk id="6" creationId="{8EF7227B-0932-FFE1-D75F-55B3143AD405}"/>
            </ac:spMkLst>
          </pc:spChg>
        </pc:sldLayoutChg>
        <pc:sldLayoutChg chg="modSp">
          <pc:chgData name="Daniel Khashabi" userId="62390808-c838-45e6-be59-d6fd0d208bc8" providerId="ADAL" clId="{CD8236EF-55DE-7142-A34A-4E98C8A634D1}" dt="2022-09-01T05:33:20.403" v="21043"/>
          <pc:sldLayoutMkLst>
            <pc:docMk/>
            <pc:sldMasterMk cId="1330557728" sldId="2147483669"/>
            <pc:sldLayoutMk cId="318976087" sldId="2147483672"/>
          </pc:sldLayoutMkLst>
          <pc:spChg chg="mod">
            <ac:chgData name="Daniel Khashabi" userId="62390808-c838-45e6-be59-d6fd0d208bc8" providerId="ADAL" clId="{CD8236EF-55DE-7142-A34A-4E98C8A634D1}" dt="2022-09-01T05:33:20.403" v="21043"/>
            <ac:spMkLst>
              <pc:docMk/>
              <pc:sldMasterMk cId="1330557728" sldId="2147483669"/>
              <pc:sldLayoutMk cId="318976087" sldId="2147483672"/>
              <ac:spMk id="4" creationId="{30BB1615-364B-1E5F-2A4E-4179242FECBD}"/>
            </ac:spMkLst>
          </pc:spChg>
          <pc:spChg chg="mod">
            <ac:chgData name="Daniel Khashabi" userId="62390808-c838-45e6-be59-d6fd0d208bc8" providerId="ADAL" clId="{CD8236EF-55DE-7142-A34A-4E98C8A634D1}" dt="2022-09-01T05:33:20.403" v="21043"/>
            <ac:spMkLst>
              <pc:docMk/>
              <pc:sldMasterMk cId="1330557728" sldId="2147483669"/>
              <pc:sldLayoutMk cId="318976087" sldId="2147483672"/>
              <ac:spMk id="5" creationId="{EFEEA778-A517-C80B-13BA-8D3288B36354}"/>
            </ac:spMkLst>
          </pc:spChg>
          <pc:spChg chg="mod">
            <ac:chgData name="Daniel Khashabi" userId="62390808-c838-45e6-be59-d6fd0d208bc8" providerId="ADAL" clId="{CD8236EF-55DE-7142-A34A-4E98C8A634D1}" dt="2022-09-01T05:33:20.403" v="21043"/>
            <ac:spMkLst>
              <pc:docMk/>
              <pc:sldMasterMk cId="1330557728" sldId="2147483669"/>
              <pc:sldLayoutMk cId="318976087" sldId="2147483672"/>
              <ac:spMk id="6" creationId="{1A9C2196-B01F-AC54-C81C-075ADE8F4E81}"/>
            </ac:spMkLst>
          </pc:spChg>
        </pc:sldLayoutChg>
        <pc:sldLayoutChg chg="modSp">
          <pc:chgData name="Daniel Khashabi" userId="62390808-c838-45e6-be59-d6fd0d208bc8" providerId="ADAL" clId="{CD8236EF-55DE-7142-A34A-4E98C8A634D1}" dt="2022-09-01T05:33:20.403" v="21043"/>
          <pc:sldLayoutMkLst>
            <pc:docMk/>
            <pc:sldMasterMk cId="1330557728" sldId="2147483669"/>
            <pc:sldLayoutMk cId="1932538746" sldId="2147483673"/>
          </pc:sldLayoutMkLst>
          <pc:spChg chg="mod">
            <ac:chgData name="Daniel Khashabi" userId="62390808-c838-45e6-be59-d6fd0d208bc8" providerId="ADAL" clId="{CD8236EF-55DE-7142-A34A-4E98C8A634D1}" dt="2022-09-01T05:33:20.403" v="21043"/>
            <ac:spMkLst>
              <pc:docMk/>
              <pc:sldMasterMk cId="1330557728" sldId="2147483669"/>
              <pc:sldLayoutMk cId="1932538746" sldId="2147483673"/>
              <ac:spMk id="5" creationId="{ACA52665-A668-3186-75A3-3627013B25DD}"/>
            </ac:spMkLst>
          </pc:spChg>
          <pc:spChg chg="mod">
            <ac:chgData name="Daniel Khashabi" userId="62390808-c838-45e6-be59-d6fd0d208bc8" providerId="ADAL" clId="{CD8236EF-55DE-7142-A34A-4E98C8A634D1}" dt="2022-09-01T05:33:20.403" v="21043"/>
            <ac:spMkLst>
              <pc:docMk/>
              <pc:sldMasterMk cId="1330557728" sldId="2147483669"/>
              <pc:sldLayoutMk cId="1932538746" sldId="2147483673"/>
              <ac:spMk id="6" creationId="{62C27574-BE50-17C6-AD05-6C2BA06E2EEE}"/>
            </ac:spMkLst>
          </pc:spChg>
          <pc:spChg chg="mod">
            <ac:chgData name="Daniel Khashabi" userId="62390808-c838-45e6-be59-d6fd0d208bc8" providerId="ADAL" clId="{CD8236EF-55DE-7142-A34A-4E98C8A634D1}" dt="2022-09-01T05:33:20.403" v="21043"/>
            <ac:spMkLst>
              <pc:docMk/>
              <pc:sldMasterMk cId="1330557728" sldId="2147483669"/>
              <pc:sldLayoutMk cId="1932538746" sldId="2147483673"/>
              <ac:spMk id="7" creationId="{0EAC1588-2E9B-B018-69B7-FA73E510F474}"/>
            </ac:spMkLst>
          </pc:spChg>
        </pc:sldLayoutChg>
        <pc:sldLayoutChg chg="modSp">
          <pc:chgData name="Daniel Khashabi" userId="62390808-c838-45e6-be59-d6fd0d208bc8" providerId="ADAL" clId="{CD8236EF-55DE-7142-A34A-4E98C8A634D1}" dt="2022-09-01T05:33:20.403" v="21043"/>
          <pc:sldLayoutMkLst>
            <pc:docMk/>
            <pc:sldMasterMk cId="1330557728" sldId="2147483669"/>
            <pc:sldLayoutMk cId="531550524" sldId="2147483674"/>
          </pc:sldLayoutMkLst>
          <pc:spChg chg="mod">
            <ac:chgData name="Daniel Khashabi" userId="62390808-c838-45e6-be59-d6fd0d208bc8" providerId="ADAL" clId="{CD8236EF-55DE-7142-A34A-4E98C8A634D1}" dt="2022-09-01T05:33:20.403" v="21043"/>
            <ac:spMkLst>
              <pc:docMk/>
              <pc:sldMasterMk cId="1330557728" sldId="2147483669"/>
              <pc:sldLayoutMk cId="531550524" sldId="2147483674"/>
              <ac:spMk id="7" creationId="{9F66D648-85A6-8F65-52E0-F2B267F89284}"/>
            </ac:spMkLst>
          </pc:spChg>
          <pc:spChg chg="mod">
            <ac:chgData name="Daniel Khashabi" userId="62390808-c838-45e6-be59-d6fd0d208bc8" providerId="ADAL" clId="{CD8236EF-55DE-7142-A34A-4E98C8A634D1}" dt="2022-09-01T05:33:20.403" v="21043"/>
            <ac:spMkLst>
              <pc:docMk/>
              <pc:sldMasterMk cId="1330557728" sldId="2147483669"/>
              <pc:sldLayoutMk cId="531550524" sldId="2147483674"/>
              <ac:spMk id="8" creationId="{32259392-74EF-B9D8-AF82-F86E3D9BC8E8}"/>
            </ac:spMkLst>
          </pc:spChg>
          <pc:spChg chg="mod">
            <ac:chgData name="Daniel Khashabi" userId="62390808-c838-45e6-be59-d6fd0d208bc8" providerId="ADAL" clId="{CD8236EF-55DE-7142-A34A-4E98C8A634D1}" dt="2022-09-01T05:33:20.403" v="21043"/>
            <ac:spMkLst>
              <pc:docMk/>
              <pc:sldMasterMk cId="1330557728" sldId="2147483669"/>
              <pc:sldLayoutMk cId="531550524" sldId="2147483674"/>
              <ac:spMk id="9" creationId="{EB098990-F0D5-7AB1-E9E2-491A48F74CC5}"/>
            </ac:spMkLst>
          </pc:spChg>
        </pc:sldLayoutChg>
        <pc:sldLayoutChg chg="modSp">
          <pc:chgData name="Daniel Khashabi" userId="62390808-c838-45e6-be59-d6fd0d208bc8" providerId="ADAL" clId="{CD8236EF-55DE-7142-A34A-4E98C8A634D1}" dt="2022-09-01T05:33:20.403" v="21043"/>
          <pc:sldLayoutMkLst>
            <pc:docMk/>
            <pc:sldMasterMk cId="1330557728" sldId="2147483669"/>
            <pc:sldLayoutMk cId="168644610" sldId="2147483675"/>
          </pc:sldLayoutMkLst>
          <pc:spChg chg="mod">
            <ac:chgData name="Daniel Khashabi" userId="62390808-c838-45e6-be59-d6fd0d208bc8" providerId="ADAL" clId="{CD8236EF-55DE-7142-A34A-4E98C8A634D1}" dt="2022-09-01T05:33:20.403" v="21043"/>
            <ac:spMkLst>
              <pc:docMk/>
              <pc:sldMasterMk cId="1330557728" sldId="2147483669"/>
              <pc:sldLayoutMk cId="168644610" sldId="2147483675"/>
              <ac:spMk id="3" creationId="{43A76F70-128F-B1EE-B62C-3E732E49DCA2}"/>
            </ac:spMkLst>
          </pc:spChg>
          <pc:spChg chg="mod">
            <ac:chgData name="Daniel Khashabi" userId="62390808-c838-45e6-be59-d6fd0d208bc8" providerId="ADAL" clId="{CD8236EF-55DE-7142-A34A-4E98C8A634D1}" dt="2022-09-01T05:33:20.403" v="21043"/>
            <ac:spMkLst>
              <pc:docMk/>
              <pc:sldMasterMk cId="1330557728" sldId="2147483669"/>
              <pc:sldLayoutMk cId="168644610" sldId="2147483675"/>
              <ac:spMk id="4" creationId="{684B5FA1-5AD8-1DA1-B241-442AB0DAA311}"/>
            </ac:spMkLst>
          </pc:spChg>
          <pc:spChg chg="mod">
            <ac:chgData name="Daniel Khashabi" userId="62390808-c838-45e6-be59-d6fd0d208bc8" providerId="ADAL" clId="{CD8236EF-55DE-7142-A34A-4E98C8A634D1}" dt="2022-09-01T05:33:20.403" v="21043"/>
            <ac:spMkLst>
              <pc:docMk/>
              <pc:sldMasterMk cId="1330557728" sldId="2147483669"/>
              <pc:sldLayoutMk cId="168644610" sldId="2147483675"/>
              <ac:spMk id="5" creationId="{B48FAA10-1975-D12A-1029-5EA05FD967BB}"/>
            </ac:spMkLst>
          </pc:spChg>
        </pc:sldLayoutChg>
        <pc:sldLayoutChg chg="modSp">
          <pc:chgData name="Daniel Khashabi" userId="62390808-c838-45e6-be59-d6fd0d208bc8" providerId="ADAL" clId="{CD8236EF-55DE-7142-A34A-4E98C8A634D1}" dt="2022-09-01T05:33:20.403" v="21043"/>
          <pc:sldLayoutMkLst>
            <pc:docMk/>
            <pc:sldMasterMk cId="1330557728" sldId="2147483669"/>
            <pc:sldLayoutMk cId="3270482062" sldId="2147483676"/>
          </pc:sldLayoutMkLst>
          <pc:spChg chg="mod">
            <ac:chgData name="Daniel Khashabi" userId="62390808-c838-45e6-be59-d6fd0d208bc8" providerId="ADAL" clId="{CD8236EF-55DE-7142-A34A-4E98C8A634D1}" dt="2022-09-01T05:33:20.403" v="21043"/>
            <ac:spMkLst>
              <pc:docMk/>
              <pc:sldMasterMk cId="1330557728" sldId="2147483669"/>
              <pc:sldLayoutMk cId="3270482062" sldId="2147483676"/>
              <ac:spMk id="2" creationId="{E7ED1FD2-1D69-9AF8-CC8C-6392A3C04372}"/>
            </ac:spMkLst>
          </pc:spChg>
          <pc:spChg chg="mod">
            <ac:chgData name="Daniel Khashabi" userId="62390808-c838-45e6-be59-d6fd0d208bc8" providerId="ADAL" clId="{CD8236EF-55DE-7142-A34A-4E98C8A634D1}" dt="2022-09-01T05:33:20.403" v="21043"/>
            <ac:spMkLst>
              <pc:docMk/>
              <pc:sldMasterMk cId="1330557728" sldId="2147483669"/>
              <pc:sldLayoutMk cId="3270482062" sldId="2147483676"/>
              <ac:spMk id="3" creationId="{7CF8111A-6824-042E-9A4B-C8795222B4CA}"/>
            </ac:spMkLst>
          </pc:spChg>
          <pc:spChg chg="mod">
            <ac:chgData name="Daniel Khashabi" userId="62390808-c838-45e6-be59-d6fd0d208bc8" providerId="ADAL" clId="{CD8236EF-55DE-7142-A34A-4E98C8A634D1}" dt="2022-09-01T05:33:20.403" v="21043"/>
            <ac:spMkLst>
              <pc:docMk/>
              <pc:sldMasterMk cId="1330557728" sldId="2147483669"/>
              <pc:sldLayoutMk cId="3270482062" sldId="2147483676"/>
              <ac:spMk id="4" creationId="{11F1CA38-A9B4-498C-449E-16313CD0963E}"/>
            </ac:spMkLst>
          </pc:spChg>
        </pc:sldLayoutChg>
        <pc:sldLayoutChg chg="modSp">
          <pc:chgData name="Daniel Khashabi" userId="62390808-c838-45e6-be59-d6fd0d208bc8" providerId="ADAL" clId="{CD8236EF-55DE-7142-A34A-4E98C8A634D1}" dt="2022-09-01T05:33:20.403" v="21043"/>
          <pc:sldLayoutMkLst>
            <pc:docMk/>
            <pc:sldMasterMk cId="1330557728" sldId="2147483669"/>
            <pc:sldLayoutMk cId="3540685643" sldId="2147483677"/>
          </pc:sldLayoutMkLst>
          <pc:spChg chg="mod">
            <ac:chgData name="Daniel Khashabi" userId="62390808-c838-45e6-be59-d6fd0d208bc8" providerId="ADAL" clId="{CD8236EF-55DE-7142-A34A-4E98C8A634D1}" dt="2022-09-01T05:33:20.403" v="21043"/>
            <ac:spMkLst>
              <pc:docMk/>
              <pc:sldMasterMk cId="1330557728" sldId="2147483669"/>
              <pc:sldLayoutMk cId="3540685643" sldId="2147483677"/>
              <ac:spMk id="5" creationId="{132D884F-E899-9674-BB5A-94B72A04E998}"/>
            </ac:spMkLst>
          </pc:spChg>
          <pc:spChg chg="mod">
            <ac:chgData name="Daniel Khashabi" userId="62390808-c838-45e6-be59-d6fd0d208bc8" providerId="ADAL" clId="{CD8236EF-55DE-7142-A34A-4E98C8A634D1}" dt="2022-09-01T05:33:20.403" v="21043"/>
            <ac:spMkLst>
              <pc:docMk/>
              <pc:sldMasterMk cId="1330557728" sldId="2147483669"/>
              <pc:sldLayoutMk cId="3540685643" sldId="2147483677"/>
              <ac:spMk id="6" creationId="{BEAB422E-9546-87AF-BACF-D7C645CE8A82}"/>
            </ac:spMkLst>
          </pc:spChg>
          <pc:spChg chg="mod">
            <ac:chgData name="Daniel Khashabi" userId="62390808-c838-45e6-be59-d6fd0d208bc8" providerId="ADAL" clId="{CD8236EF-55DE-7142-A34A-4E98C8A634D1}" dt="2022-09-01T05:33:20.403" v="21043"/>
            <ac:spMkLst>
              <pc:docMk/>
              <pc:sldMasterMk cId="1330557728" sldId="2147483669"/>
              <pc:sldLayoutMk cId="3540685643" sldId="2147483677"/>
              <ac:spMk id="7" creationId="{23F98731-259D-01F7-FB11-0A077C22B4BF}"/>
            </ac:spMkLst>
          </pc:spChg>
        </pc:sldLayoutChg>
        <pc:sldLayoutChg chg="modSp">
          <pc:chgData name="Daniel Khashabi" userId="62390808-c838-45e6-be59-d6fd0d208bc8" providerId="ADAL" clId="{CD8236EF-55DE-7142-A34A-4E98C8A634D1}" dt="2022-09-01T05:33:20.403" v="21043"/>
          <pc:sldLayoutMkLst>
            <pc:docMk/>
            <pc:sldMasterMk cId="1330557728" sldId="2147483669"/>
            <pc:sldLayoutMk cId="2042966182" sldId="2147483678"/>
          </pc:sldLayoutMkLst>
          <pc:spChg chg="mod">
            <ac:chgData name="Daniel Khashabi" userId="62390808-c838-45e6-be59-d6fd0d208bc8" providerId="ADAL" clId="{CD8236EF-55DE-7142-A34A-4E98C8A634D1}" dt="2022-09-01T05:33:20.403" v="21043"/>
            <ac:spMkLst>
              <pc:docMk/>
              <pc:sldMasterMk cId="1330557728" sldId="2147483669"/>
              <pc:sldLayoutMk cId="2042966182" sldId="2147483678"/>
              <ac:spMk id="5" creationId="{2F24A936-9D1A-E484-A471-8432EA1DA6A8}"/>
            </ac:spMkLst>
          </pc:spChg>
          <pc:spChg chg="mod">
            <ac:chgData name="Daniel Khashabi" userId="62390808-c838-45e6-be59-d6fd0d208bc8" providerId="ADAL" clId="{CD8236EF-55DE-7142-A34A-4E98C8A634D1}" dt="2022-09-01T05:33:20.403" v="21043"/>
            <ac:spMkLst>
              <pc:docMk/>
              <pc:sldMasterMk cId="1330557728" sldId="2147483669"/>
              <pc:sldLayoutMk cId="2042966182" sldId="2147483678"/>
              <ac:spMk id="6" creationId="{785414D7-6C4A-C827-96B0-1091484C1E82}"/>
            </ac:spMkLst>
          </pc:spChg>
          <pc:spChg chg="mod">
            <ac:chgData name="Daniel Khashabi" userId="62390808-c838-45e6-be59-d6fd0d208bc8" providerId="ADAL" clId="{CD8236EF-55DE-7142-A34A-4E98C8A634D1}" dt="2022-09-01T05:33:20.403" v="21043"/>
            <ac:spMkLst>
              <pc:docMk/>
              <pc:sldMasterMk cId="1330557728" sldId="2147483669"/>
              <pc:sldLayoutMk cId="2042966182" sldId="2147483678"/>
              <ac:spMk id="7" creationId="{B3341C1F-78D1-77C1-D0F3-DB56275F5DE4}"/>
            </ac:spMkLst>
          </pc:spChg>
        </pc:sldLayoutChg>
        <pc:sldLayoutChg chg="modSp">
          <pc:chgData name="Daniel Khashabi" userId="62390808-c838-45e6-be59-d6fd0d208bc8" providerId="ADAL" clId="{CD8236EF-55DE-7142-A34A-4E98C8A634D1}" dt="2022-09-01T05:33:20.403" v="21043"/>
          <pc:sldLayoutMkLst>
            <pc:docMk/>
            <pc:sldMasterMk cId="1330557728" sldId="2147483669"/>
            <pc:sldLayoutMk cId="2254957341" sldId="2147483679"/>
          </pc:sldLayoutMkLst>
          <pc:spChg chg="mod">
            <ac:chgData name="Daniel Khashabi" userId="62390808-c838-45e6-be59-d6fd0d208bc8" providerId="ADAL" clId="{CD8236EF-55DE-7142-A34A-4E98C8A634D1}" dt="2022-09-01T05:33:20.403" v="21043"/>
            <ac:spMkLst>
              <pc:docMk/>
              <pc:sldMasterMk cId="1330557728" sldId="2147483669"/>
              <pc:sldLayoutMk cId="2254957341" sldId="2147483679"/>
              <ac:spMk id="4" creationId="{D74AA503-AC3A-A586-A388-92E3A876AD2A}"/>
            </ac:spMkLst>
          </pc:spChg>
          <pc:spChg chg="mod">
            <ac:chgData name="Daniel Khashabi" userId="62390808-c838-45e6-be59-d6fd0d208bc8" providerId="ADAL" clId="{CD8236EF-55DE-7142-A34A-4E98C8A634D1}" dt="2022-09-01T05:33:20.403" v="21043"/>
            <ac:spMkLst>
              <pc:docMk/>
              <pc:sldMasterMk cId="1330557728" sldId="2147483669"/>
              <pc:sldLayoutMk cId="2254957341" sldId="2147483679"/>
              <ac:spMk id="5" creationId="{F82495EA-4AA3-EDA3-687B-B669A0C42207}"/>
            </ac:spMkLst>
          </pc:spChg>
          <pc:spChg chg="mod">
            <ac:chgData name="Daniel Khashabi" userId="62390808-c838-45e6-be59-d6fd0d208bc8" providerId="ADAL" clId="{CD8236EF-55DE-7142-A34A-4E98C8A634D1}" dt="2022-09-01T05:33:20.403" v="21043"/>
            <ac:spMkLst>
              <pc:docMk/>
              <pc:sldMasterMk cId="1330557728" sldId="2147483669"/>
              <pc:sldLayoutMk cId="2254957341" sldId="2147483679"/>
              <ac:spMk id="6" creationId="{6B1E6635-2B34-FE66-B8E8-6301937585A2}"/>
            </ac:spMkLst>
          </pc:spChg>
        </pc:sldLayoutChg>
        <pc:sldLayoutChg chg="modSp">
          <pc:chgData name="Daniel Khashabi" userId="62390808-c838-45e6-be59-d6fd0d208bc8" providerId="ADAL" clId="{CD8236EF-55DE-7142-A34A-4E98C8A634D1}" dt="2022-09-01T05:33:20.403" v="21043"/>
          <pc:sldLayoutMkLst>
            <pc:docMk/>
            <pc:sldMasterMk cId="1330557728" sldId="2147483669"/>
            <pc:sldLayoutMk cId="1847050555" sldId="2147483680"/>
          </pc:sldLayoutMkLst>
          <pc:spChg chg="mod">
            <ac:chgData name="Daniel Khashabi" userId="62390808-c838-45e6-be59-d6fd0d208bc8" providerId="ADAL" clId="{CD8236EF-55DE-7142-A34A-4E98C8A634D1}" dt="2022-09-01T05:33:20.403" v="21043"/>
            <ac:spMkLst>
              <pc:docMk/>
              <pc:sldMasterMk cId="1330557728" sldId="2147483669"/>
              <pc:sldLayoutMk cId="1847050555" sldId="2147483680"/>
              <ac:spMk id="4" creationId="{6FDD595F-BAE9-DF65-A3B4-BF02ED1AE81A}"/>
            </ac:spMkLst>
          </pc:spChg>
          <pc:spChg chg="mod">
            <ac:chgData name="Daniel Khashabi" userId="62390808-c838-45e6-be59-d6fd0d208bc8" providerId="ADAL" clId="{CD8236EF-55DE-7142-A34A-4E98C8A634D1}" dt="2022-09-01T05:33:20.403" v="21043"/>
            <ac:spMkLst>
              <pc:docMk/>
              <pc:sldMasterMk cId="1330557728" sldId="2147483669"/>
              <pc:sldLayoutMk cId="1847050555" sldId="2147483680"/>
              <ac:spMk id="5" creationId="{D4A48D14-BE1E-EE98-E556-59A63282F8DC}"/>
            </ac:spMkLst>
          </pc:spChg>
          <pc:spChg chg="mod">
            <ac:chgData name="Daniel Khashabi" userId="62390808-c838-45e6-be59-d6fd0d208bc8" providerId="ADAL" clId="{CD8236EF-55DE-7142-A34A-4E98C8A634D1}" dt="2022-09-01T05:33:20.403" v="21043"/>
            <ac:spMkLst>
              <pc:docMk/>
              <pc:sldMasterMk cId="1330557728" sldId="2147483669"/>
              <pc:sldLayoutMk cId="1847050555" sldId="2147483680"/>
              <ac:spMk id="6" creationId="{BECA0B4F-0E52-F0EA-044A-A2C8C1412A8D}"/>
            </ac:spMkLst>
          </pc:spChg>
        </pc:sldLayoutChg>
        <pc:sldLayoutChg chg="modSp">
          <pc:chgData name="Daniel Khashabi" userId="62390808-c838-45e6-be59-d6fd0d208bc8" providerId="ADAL" clId="{CD8236EF-55DE-7142-A34A-4E98C8A634D1}" dt="2022-09-01T05:33:20.403" v="21043"/>
          <pc:sldLayoutMkLst>
            <pc:docMk/>
            <pc:sldMasterMk cId="1330557728" sldId="2147483669"/>
            <pc:sldLayoutMk cId="2286584311" sldId="2147483681"/>
          </pc:sldLayoutMkLst>
          <pc:spChg chg="mod">
            <ac:chgData name="Daniel Khashabi" userId="62390808-c838-45e6-be59-d6fd0d208bc8" providerId="ADAL" clId="{CD8236EF-55DE-7142-A34A-4E98C8A634D1}" dt="2022-09-01T05:33:20.403" v="21043"/>
            <ac:spMkLst>
              <pc:docMk/>
              <pc:sldMasterMk cId="1330557728" sldId="2147483669"/>
              <pc:sldLayoutMk cId="2286584311" sldId="2147483681"/>
              <ac:spMk id="16" creationId="{00000000-0000-0000-0000-000000000000}"/>
            </ac:spMkLst>
          </pc:spChg>
        </pc:sldLayoutChg>
        <pc:sldLayoutChg chg="modSp">
          <pc:chgData name="Daniel Khashabi" userId="62390808-c838-45e6-be59-d6fd0d208bc8" providerId="ADAL" clId="{CD8236EF-55DE-7142-A34A-4E98C8A634D1}" dt="2022-09-01T05:33:20.403" v="21043"/>
          <pc:sldLayoutMkLst>
            <pc:docMk/>
            <pc:sldMasterMk cId="1330557728" sldId="2147483669"/>
            <pc:sldLayoutMk cId="2668986862" sldId="2147483682"/>
          </pc:sldLayoutMkLst>
          <pc:spChg chg="mod">
            <ac:chgData name="Daniel Khashabi" userId="62390808-c838-45e6-be59-d6fd0d208bc8" providerId="ADAL" clId="{CD8236EF-55DE-7142-A34A-4E98C8A634D1}" dt="2022-09-01T05:33:20.403" v="21043"/>
            <ac:spMkLst>
              <pc:docMk/>
              <pc:sldMasterMk cId="1330557728" sldId="2147483669"/>
              <pc:sldLayoutMk cId="2668986862" sldId="2147483682"/>
              <ac:spMk id="20" creationId="{00000000-0000-0000-0000-000000000000}"/>
            </ac:spMkLst>
          </pc:spChg>
        </pc:sldLayoutChg>
        <pc:sldLayoutChg chg="modSp">
          <pc:chgData name="Daniel Khashabi" userId="62390808-c838-45e6-be59-d6fd0d208bc8" providerId="ADAL" clId="{CD8236EF-55DE-7142-A34A-4E98C8A634D1}" dt="2022-09-01T05:33:20.403" v="21043"/>
          <pc:sldLayoutMkLst>
            <pc:docMk/>
            <pc:sldMasterMk cId="1330557728" sldId="2147483669"/>
            <pc:sldLayoutMk cId="21666008" sldId="2147483683"/>
          </pc:sldLayoutMkLst>
          <pc:spChg chg="mod">
            <ac:chgData name="Daniel Khashabi" userId="62390808-c838-45e6-be59-d6fd0d208bc8" providerId="ADAL" clId="{CD8236EF-55DE-7142-A34A-4E98C8A634D1}" dt="2022-09-01T05:33:20.403" v="21043"/>
            <ac:spMkLst>
              <pc:docMk/>
              <pc:sldMasterMk cId="1330557728" sldId="2147483669"/>
              <pc:sldLayoutMk cId="21666008" sldId="2147483683"/>
              <ac:spMk id="39" creationId="{00000000-0000-0000-0000-000000000000}"/>
            </ac:spMkLst>
          </pc:spChg>
        </pc:sldLayoutChg>
        <pc:sldLayoutChg chg="delSp modSp">
          <pc:chgData name="Daniel Khashabi" userId="62390808-c838-45e6-be59-d6fd0d208bc8" providerId="ADAL" clId="{CD8236EF-55DE-7142-A34A-4E98C8A634D1}" dt="2022-09-01T05:33:20.403" v="21043"/>
          <pc:sldLayoutMkLst>
            <pc:docMk/>
            <pc:sldMasterMk cId="1330557728" sldId="2147483669"/>
            <pc:sldLayoutMk cId="2376911675" sldId="2147483684"/>
          </pc:sldLayoutMkLst>
          <pc:spChg chg="del">
            <ac:chgData name="Daniel Khashabi" userId="62390808-c838-45e6-be59-d6fd0d208bc8" providerId="ADAL" clId="{CD8236EF-55DE-7142-A34A-4E98C8A634D1}" dt="2022-08-25T14:12:04.016" v="328"/>
            <ac:spMkLst>
              <pc:docMk/>
              <pc:sldMasterMk cId="1330557728" sldId="2147483669"/>
              <pc:sldLayoutMk cId="2376911675" sldId="2147483684"/>
              <ac:spMk id="41" creationId="{00000000-0000-0000-0000-000000000000}"/>
            </ac:spMkLst>
          </pc:spChg>
          <pc:spChg chg="mod">
            <ac:chgData name="Daniel Khashabi" userId="62390808-c838-45e6-be59-d6fd0d208bc8" providerId="ADAL" clId="{CD8236EF-55DE-7142-A34A-4E98C8A634D1}" dt="2022-09-01T05:33:20.403" v="21043"/>
            <ac:spMkLst>
              <pc:docMk/>
              <pc:sldMasterMk cId="1330557728" sldId="2147483669"/>
              <pc:sldLayoutMk cId="2376911675" sldId="2147483684"/>
              <ac:spMk id="45" creationId="{00000000-0000-0000-0000-000000000000}"/>
            </ac:spMkLst>
          </pc:spChg>
        </pc:sldLayoutChg>
        <pc:sldLayoutChg chg="modSp">
          <pc:chgData name="Daniel Khashabi" userId="62390808-c838-45e6-be59-d6fd0d208bc8" providerId="ADAL" clId="{CD8236EF-55DE-7142-A34A-4E98C8A634D1}" dt="2022-09-01T05:33:20.403" v="21043"/>
          <pc:sldLayoutMkLst>
            <pc:docMk/>
            <pc:sldMasterMk cId="1330557728" sldId="2147483669"/>
            <pc:sldLayoutMk cId="2625626153" sldId="2147483685"/>
          </pc:sldLayoutMkLst>
          <pc:spChg chg="mod">
            <ac:chgData name="Daniel Khashabi" userId="62390808-c838-45e6-be59-d6fd0d208bc8" providerId="ADAL" clId="{CD8236EF-55DE-7142-A34A-4E98C8A634D1}" dt="2022-09-01T05:33:20.403" v="21043"/>
            <ac:spMkLst>
              <pc:docMk/>
              <pc:sldMasterMk cId="1330557728" sldId="2147483669"/>
              <pc:sldLayoutMk cId="2625626153" sldId="2147483685"/>
              <ac:spMk id="5" creationId="{00000000-0000-0000-0000-000000000000}"/>
            </ac:spMkLst>
          </pc:spChg>
          <pc:spChg chg="mod">
            <ac:chgData name="Daniel Khashabi" userId="62390808-c838-45e6-be59-d6fd0d208bc8" providerId="ADAL" clId="{CD8236EF-55DE-7142-A34A-4E98C8A634D1}" dt="2022-09-01T05:33:20.403" v="21043"/>
            <ac:spMkLst>
              <pc:docMk/>
              <pc:sldMasterMk cId="1330557728" sldId="2147483669"/>
              <pc:sldLayoutMk cId="2625626153" sldId="2147483685"/>
              <ac:spMk id="6" creationId="{00000000-0000-0000-0000-000000000000}"/>
            </ac:spMkLst>
          </pc:spChg>
          <pc:spChg chg="mod">
            <ac:chgData name="Daniel Khashabi" userId="62390808-c838-45e6-be59-d6fd0d208bc8" providerId="ADAL" clId="{CD8236EF-55DE-7142-A34A-4E98C8A634D1}" dt="2022-09-01T05:33:20.403" v="21043"/>
            <ac:spMkLst>
              <pc:docMk/>
              <pc:sldMasterMk cId="1330557728" sldId="2147483669"/>
              <pc:sldLayoutMk cId="2625626153" sldId="2147483685"/>
              <ac:spMk id="7" creationId="{00000000-0000-0000-0000-000000000000}"/>
            </ac:spMkLst>
          </pc:spChg>
        </pc:sldLayoutChg>
        <pc:sldLayoutChg chg="modSp">
          <pc:chgData name="Daniel Khashabi" userId="62390808-c838-45e6-be59-d6fd0d208bc8" providerId="ADAL" clId="{CD8236EF-55DE-7142-A34A-4E98C8A634D1}" dt="2022-09-01T05:33:20.403" v="21043"/>
          <pc:sldLayoutMkLst>
            <pc:docMk/>
            <pc:sldMasterMk cId="1330557728" sldId="2147483669"/>
            <pc:sldLayoutMk cId="1785111729" sldId="2147483686"/>
          </pc:sldLayoutMkLst>
          <pc:spChg chg="mod">
            <ac:chgData name="Daniel Khashabi" userId="62390808-c838-45e6-be59-d6fd0d208bc8" providerId="ADAL" clId="{CD8236EF-55DE-7142-A34A-4E98C8A634D1}" dt="2022-09-01T05:33:20.403" v="21043"/>
            <ac:spMkLst>
              <pc:docMk/>
              <pc:sldMasterMk cId="1330557728" sldId="2147483669"/>
              <pc:sldLayoutMk cId="1785111729" sldId="2147483686"/>
              <ac:spMk id="3" creationId="{00000000-0000-0000-0000-000000000000}"/>
            </ac:spMkLst>
          </pc:spChg>
          <pc:spChg chg="mod">
            <ac:chgData name="Daniel Khashabi" userId="62390808-c838-45e6-be59-d6fd0d208bc8" providerId="ADAL" clId="{CD8236EF-55DE-7142-A34A-4E98C8A634D1}" dt="2022-09-01T05:33:20.403" v="21043"/>
            <ac:spMkLst>
              <pc:docMk/>
              <pc:sldMasterMk cId="1330557728" sldId="2147483669"/>
              <pc:sldLayoutMk cId="1785111729" sldId="2147483686"/>
              <ac:spMk id="4" creationId="{00000000-0000-0000-0000-000000000000}"/>
            </ac:spMkLst>
          </pc:spChg>
          <pc:spChg chg="mod">
            <ac:chgData name="Daniel Khashabi" userId="62390808-c838-45e6-be59-d6fd0d208bc8" providerId="ADAL" clId="{CD8236EF-55DE-7142-A34A-4E98C8A634D1}" dt="2022-09-01T05:33:20.403" v="21043"/>
            <ac:spMkLst>
              <pc:docMk/>
              <pc:sldMasterMk cId="1330557728" sldId="2147483669"/>
              <pc:sldLayoutMk cId="1785111729" sldId="2147483686"/>
              <ac:spMk id="5" creationId="{00000000-0000-0000-0000-000000000000}"/>
            </ac:spMkLst>
          </pc:spChg>
        </pc:sldLayoutChg>
        <pc:sldLayoutChg chg="modSp">
          <pc:chgData name="Daniel Khashabi" userId="62390808-c838-45e6-be59-d6fd0d208bc8" providerId="ADAL" clId="{CD8236EF-55DE-7142-A34A-4E98C8A634D1}" dt="2022-09-01T05:33:20.403" v="21043"/>
          <pc:sldLayoutMkLst>
            <pc:docMk/>
            <pc:sldMasterMk cId="1330557728" sldId="2147483669"/>
            <pc:sldLayoutMk cId="2693016085" sldId="2147483687"/>
          </pc:sldLayoutMkLst>
          <pc:spChg chg="mod">
            <ac:chgData name="Daniel Khashabi" userId="62390808-c838-45e6-be59-d6fd0d208bc8" providerId="ADAL" clId="{CD8236EF-55DE-7142-A34A-4E98C8A634D1}" dt="2022-09-01T05:33:20.403" v="21043"/>
            <ac:spMkLst>
              <pc:docMk/>
              <pc:sldMasterMk cId="1330557728" sldId="2147483669"/>
              <pc:sldLayoutMk cId="2693016085" sldId="2147483687"/>
              <ac:spMk id="4" creationId="{00000000-0000-0000-0000-000000000000}"/>
            </ac:spMkLst>
          </pc:spChg>
          <pc:spChg chg="mod">
            <ac:chgData name="Daniel Khashabi" userId="62390808-c838-45e6-be59-d6fd0d208bc8" providerId="ADAL" clId="{CD8236EF-55DE-7142-A34A-4E98C8A634D1}" dt="2022-09-01T05:33:20.403" v="21043"/>
            <ac:spMkLst>
              <pc:docMk/>
              <pc:sldMasterMk cId="1330557728" sldId="2147483669"/>
              <pc:sldLayoutMk cId="2693016085" sldId="2147483687"/>
              <ac:spMk id="5" creationId="{00000000-0000-0000-0000-000000000000}"/>
            </ac:spMkLst>
          </pc:spChg>
          <pc:spChg chg="mod">
            <ac:chgData name="Daniel Khashabi" userId="62390808-c838-45e6-be59-d6fd0d208bc8" providerId="ADAL" clId="{CD8236EF-55DE-7142-A34A-4E98C8A634D1}" dt="2022-09-01T05:33:20.403" v="21043"/>
            <ac:spMkLst>
              <pc:docMk/>
              <pc:sldMasterMk cId="1330557728" sldId="2147483669"/>
              <pc:sldLayoutMk cId="2693016085" sldId="2147483687"/>
              <ac:spMk id="6" creationId="{00000000-0000-0000-0000-000000000000}"/>
            </ac:spMkLst>
          </pc:spChg>
        </pc:sldLayoutChg>
        <pc:sldLayoutChg chg="modSp">
          <pc:chgData name="Daniel Khashabi" userId="62390808-c838-45e6-be59-d6fd0d208bc8" providerId="ADAL" clId="{CD8236EF-55DE-7142-A34A-4E98C8A634D1}" dt="2022-09-01T05:33:20.403" v="21043"/>
          <pc:sldLayoutMkLst>
            <pc:docMk/>
            <pc:sldMasterMk cId="1330557728" sldId="2147483669"/>
            <pc:sldLayoutMk cId="536809784" sldId="2147483688"/>
          </pc:sldLayoutMkLst>
          <pc:spChg chg="mod">
            <ac:chgData name="Daniel Khashabi" userId="62390808-c838-45e6-be59-d6fd0d208bc8" providerId="ADAL" clId="{CD8236EF-55DE-7142-A34A-4E98C8A634D1}" dt="2022-09-01T05:33:20.403" v="21043"/>
            <ac:spMkLst>
              <pc:docMk/>
              <pc:sldMasterMk cId="1330557728" sldId="2147483669"/>
              <pc:sldLayoutMk cId="536809784" sldId="2147483688"/>
              <ac:spMk id="2" creationId="{00000000-0000-0000-0000-000000000000}"/>
            </ac:spMkLst>
          </pc:spChg>
          <pc:spChg chg="mod">
            <ac:chgData name="Daniel Khashabi" userId="62390808-c838-45e6-be59-d6fd0d208bc8" providerId="ADAL" clId="{CD8236EF-55DE-7142-A34A-4E98C8A634D1}" dt="2022-09-01T05:33:20.403" v="21043"/>
            <ac:spMkLst>
              <pc:docMk/>
              <pc:sldMasterMk cId="1330557728" sldId="2147483669"/>
              <pc:sldLayoutMk cId="536809784" sldId="2147483688"/>
              <ac:spMk id="3" creationId="{00000000-0000-0000-0000-000000000000}"/>
            </ac:spMkLst>
          </pc:spChg>
          <pc:spChg chg="mod">
            <ac:chgData name="Daniel Khashabi" userId="62390808-c838-45e6-be59-d6fd0d208bc8" providerId="ADAL" clId="{CD8236EF-55DE-7142-A34A-4E98C8A634D1}" dt="2022-09-01T05:33:20.403" v="21043"/>
            <ac:spMkLst>
              <pc:docMk/>
              <pc:sldMasterMk cId="1330557728" sldId="2147483669"/>
              <pc:sldLayoutMk cId="536809784" sldId="2147483688"/>
              <ac:spMk id="4"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a:t>
            </a:r>
          </a:p>
        </p:txBody>
      </p:sp>
    </p:spTree>
    <p:extLst>
      <p:ext uri="{BB962C8B-B14F-4D97-AF65-F5344CB8AC3E}">
        <p14:creationId xmlns:p14="http://schemas.microsoft.com/office/powerpoint/2010/main" val="3470092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a:t>
            </a:r>
          </a:p>
        </p:txBody>
      </p:sp>
    </p:spTree>
    <p:extLst>
      <p:ext uri="{BB962C8B-B14F-4D97-AF65-F5344CB8AC3E}">
        <p14:creationId xmlns:p14="http://schemas.microsoft.com/office/powerpoint/2010/main" val="1889662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t>
            </a:r>
          </a:p>
        </p:txBody>
      </p:sp>
    </p:spTree>
    <p:extLst>
      <p:ext uri="{BB962C8B-B14F-4D97-AF65-F5344CB8AC3E}">
        <p14:creationId xmlns:p14="http://schemas.microsoft.com/office/powerpoint/2010/main" val="3967581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mat. Great, so many of you figured out pretty quickly where this sentence was going.</a:t>
            </a:r>
          </a:p>
        </p:txBody>
      </p:sp>
    </p:spTree>
    <p:extLst>
      <p:ext uri="{BB962C8B-B14F-4D97-AF65-F5344CB8AC3E}">
        <p14:creationId xmlns:p14="http://schemas.microsoft.com/office/powerpoint/2010/main" val="1645150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you all were doing, roughly, was predicting a probability distribution over the next word in the sentence given the previous words. </a:t>
            </a:r>
          </a:p>
          <a:p>
            <a:r>
              <a:rPr lang="en-US" dirty="0"/>
              <a:t>By the end of the sentence, you probably were predicting that the word "mat" had a probability near 1 and every other word had relatively low probability</a:t>
            </a:r>
          </a:p>
        </p:txBody>
      </p:sp>
    </p:spTree>
    <p:extLst>
      <p:ext uri="{BB962C8B-B14F-4D97-AF65-F5344CB8AC3E}">
        <p14:creationId xmlns:p14="http://schemas.microsoft.com/office/powerpoint/2010/main" val="193485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in fact, fundamentally what autoregressive models do. Given a sequence, which here we are calling y_1, y_2, ... and so on, an autoregressive model tries to predict </a:t>
            </a:r>
            <a:r>
              <a:rPr lang="en-US" dirty="0" err="1"/>
              <a:t>y_t</a:t>
            </a:r>
            <a:r>
              <a:rPr lang="en-US" dirty="0"/>
              <a:t> from all of the sequence entries before </a:t>
            </a:r>
            <a:r>
              <a:rPr lang="en-US" dirty="0" err="1"/>
              <a:t>y_t</a:t>
            </a:r>
            <a:r>
              <a:rPr lang="en-US" dirty="0"/>
              <a:t>.</a:t>
            </a:r>
          </a:p>
        </p:txBody>
      </p:sp>
    </p:spTree>
    <p:extLst>
      <p:ext uri="{BB962C8B-B14F-4D97-AF65-F5344CB8AC3E}">
        <p14:creationId xmlns:p14="http://schemas.microsoft.com/office/powerpoint/2010/main" val="4089951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2434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in fact, fundamentally what autoregressive models do. Given a sequence, which here we are calling y_1, y_2, ... and so on, an autoregressive model tries to predict </a:t>
            </a:r>
            <a:r>
              <a:rPr lang="en-US" dirty="0" err="1"/>
              <a:t>y_t</a:t>
            </a:r>
            <a:r>
              <a:rPr lang="en-US" dirty="0"/>
              <a:t> from all of the sequence entries before </a:t>
            </a:r>
            <a:r>
              <a:rPr lang="en-US" dirty="0" err="1"/>
              <a:t>y_t</a:t>
            </a:r>
            <a:r>
              <a:rPr lang="en-US" dirty="0"/>
              <a:t>.</a:t>
            </a:r>
          </a:p>
        </p:txBody>
      </p:sp>
    </p:spTree>
    <p:extLst>
      <p:ext uri="{BB962C8B-B14F-4D97-AF65-F5344CB8AC3E}">
        <p14:creationId xmlns:p14="http://schemas.microsoft.com/office/powerpoint/2010/main" val="532664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in fact, fundamentally what autoregressive models do. Given a sequence, which here we are calling y_1, y_2, ... and so on, an autoregressive model tries to predict </a:t>
            </a:r>
            <a:r>
              <a:rPr lang="en-US" dirty="0" err="1"/>
              <a:t>y_t</a:t>
            </a:r>
            <a:r>
              <a:rPr lang="en-US" dirty="0"/>
              <a:t> from all of the sequence entries before </a:t>
            </a:r>
            <a:r>
              <a:rPr lang="en-US" dirty="0" err="1"/>
              <a:t>y_t</a:t>
            </a:r>
            <a:r>
              <a:rPr lang="en-US" dirty="0"/>
              <a:t>.</a:t>
            </a:r>
          </a:p>
        </p:txBody>
      </p:sp>
    </p:spTree>
    <p:extLst>
      <p:ext uri="{BB962C8B-B14F-4D97-AF65-F5344CB8AC3E}">
        <p14:creationId xmlns:p14="http://schemas.microsoft.com/office/powerpoint/2010/main" val="1615172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stuck between a rock and a hard place. </a:t>
            </a:r>
          </a:p>
        </p:txBody>
      </p:sp>
    </p:spTree>
    <p:extLst>
      <p:ext uri="{BB962C8B-B14F-4D97-AF65-F5344CB8AC3E}">
        <p14:creationId xmlns:p14="http://schemas.microsoft.com/office/powerpoint/2010/main" val="2113301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4366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3bf7412a2f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3bf7412a2f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973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3bf7412a2f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3bf7412a2f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5806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7326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3663188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03495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4206370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3bf7412a2f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3bf7412a2f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 importance </a:t>
            </a:r>
            <a:endParaRPr dirty="0"/>
          </a:p>
        </p:txBody>
      </p:sp>
    </p:spTree>
    <p:extLst>
      <p:ext uri="{BB962C8B-B14F-4D97-AF65-F5344CB8AC3E}">
        <p14:creationId xmlns:p14="http://schemas.microsoft.com/office/powerpoint/2010/main" val="161710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self-attention doesn’t build in order information, we need to encode the order of the sentence in our keys, queries, and values.</a:t>
            </a:r>
          </a:p>
        </p:txBody>
      </p:sp>
    </p:spTree>
    <p:extLst>
      <p:ext uri="{BB962C8B-B14F-4D97-AF65-F5344CB8AC3E}">
        <p14:creationId xmlns:p14="http://schemas.microsoft.com/office/powerpoint/2010/main" val="2153637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with that, we’re done with the definition of attention. Almost a complete definition. </a:t>
            </a:r>
          </a:p>
          <a:p>
            <a:pPr lvl="1"/>
            <a:r>
              <a:rPr lang="en-US" dirty="0">
                <a:latin typeface="Corbel" panose="020B0503020204020204" pitchFamily="34" charset="0"/>
              </a:rPr>
              <a:t>If you followed everything, that’s awesome! </a:t>
            </a:r>
          </a:p>
          <a:p>
            <a:pPr lvl="1"/>
            <a:r>
              <a:rPr lang="en-US" dirty="0">
                <a:latin typeface="Corbel" panose="020B0503020204020204" pitchFamily="34" charset="0"/>
              </a:rPr>
              <a:t>If you did not, that’s okay too. There’s a lot to life than ”attention” …. </a:t>
            </a:r>
          </a:p>
        </p:txBody>
      </p:sp>
    </p:spTree>
    <p:extLst>
      <p:ext uri="{BB962C8B-B14F-4D97-AF65-F5344CB8AC3E}">
        <p14:creationId xmlns:p14="http://schemas.microsoft.com/office/powerpoint/2010/main" val="49243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3671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2634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3211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5590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3718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Today we’re going to focus on </a:t>
            </a:r>
          </a:p>
        </p:txBody>
      </p:sp>
    </p:spTree>
    <p:extLst>
      <p:ext uri="{BB962C8B-B14F-4D97-AF65-F5344CB8AC3E}">
        <p14:creationId xmlns:p14="http://schemas.microsoft.com/office/powerpoint/2010/main" val="2977525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4028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5915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cat</a:t>
            </a:r>
          </a:p>
        </p:txBody>
      </p:sp>
    </p:spTree>
    <p:extLst>
      <p:ext uri="{BB962C8B-B14F-4D97-AF65-F5344CB8AC3E}">
        <p14:creationId xmlns:p14="http://schemas.microsoft.com/office/powerpoint/2010/main" val="2873225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sat</a:t>
            </a:r>
          </a:p>
        </p:txBody>
      </p:sp>
    </p:spTree>
    <p:extLst>
      <p:ext uri="{BB962C8B-B14F-4D97-AF65-F5344CB8AC3E}">
        <p14:creationId xmlns:p14="http://schemas.microsoft.com/office/powerpoint/2010/main" val="7920081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325F-B64A-1FDB-339E-6218DD1CC9E8}"/>
              </a:ext>
            </a:extLst>
          </p:cNvPr>
          <p:cNvSpPr>
            <a:spLocks noGrp="1"/>
          </p:cNvSpPr>
          <p:nvPr>
            <p:ph type="ctrTitle"/>
          </p:nvPr>
        </p:nvSpPr>
        <p:spPr>
          <a:xfrm>
            <a:off x="1143000" y="841375"/>
            <a:ext cx="6858000" cy="17907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148D2E9E-BF1E-3ED2-D9D7-7AEA036109AC}"/>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922F0C-1CE2-E0AE-1421-C32DD74761BA}"/>
              </a:ext>
            </a:extLst>
          </p:cNvPr>
          <p:cNvSpPr>
            <a:spLocks noGrp="1"/>
          </p:cNvSpPr>
          <p:nvPr>
            <p:ph type="dt" sz="half" idx="10"/>
          </p:nvPr>
        </p:nvSpPr>
        <p:spPr/>
        <p:txBody>
          <a:bodyPr/>
          <a:lstStyle>
            <a:lvl1pPr>
              <a:defRPr b="0" i="0"/>
            </a:lvl1pPr>
          </a:lstStyle>
          <a:p>
            <a:fld id="{0723600C-591F-E649-B256-AB1243C69204}" type="datetime1">
              <a:rPr lang="en-US" smtClean="0"/>
              <a:t>9/1/22</a:t>
            </a:fld>
            <a:endParaRPr lang="en-US" dirty="0"/>
          </a:p>
        </p:txBody>
      </p:sp>
      <p:sp>
        <p:nvSpPr>
          <p:cNvPr id="5" name="Footer Placeholder 4">
            <a:extLst>
              <a:ext uri="{FF2B5EF4-FFF2-40B4-BE49-F238E27FC236}">
                <a16:creationId xmlns:a16="http://schemas.microsoft.com/office/drawing/2014/main" id="{EEE960AD-F339-AF31-21D4-8896DD28DA80}"/>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4ADED264-DC16-D742-A0B7-C8E608D9A474}"/>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pic>
        <p:nvPicPr>
          <p:cNvPr id="7" name="Google Shape;13;p2">
            <a:extLst>
              <a:ext uri="{FF2B5EF4-FFF2-40B4-BE49-F238E27FC236}">
                <a16:creationId xmlns:a16="http://schemas.microsoft.com/office/drawing/2014/main" id="{69AE65CC-569E-8760-AD5D-909905ECC6B9}"/>
              </a:ext>
            </a:extLst>
          </p:cNvPr>
          <p:cNvPicPr preferRelativeResize="0"/>
          <p:nvPr userDrawn="1"/>
        </p:nvPicPr>
        <p:blipFill>
          <a:blip r:embed="rId2">
            <a:alphaModFix/>
          </a:blip>
          <a:stretch>
            <a:fillRect/>
          </a:stretch>
        </p:blipFill>
        <p:spPr>
          <a:xfrm>
            <a:off x="3114987" y="3794114"/>
            <a:ext cx="2914028" cy="712850"/>
          </a:xfrm>
          <a:prstGeom prst="rect">
            <a:avLst/>
          </a:prstGeom>
          <a:noFill/>
          <a:ln>
            <a:noFill/>
          </a:ln>
        </p:spPr>
      </p:pic>
    </p:spTree>
    <p:extLst>
      <p:ext uri="{BB962C8B-B14F-4D97-AF65-F5344CB8AC3E}">
        <p14:creationId xmlns:p14="http://schemas.microsoft.com/office/powerpoint/2010/main" val="3698899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58E8-2F56-B1DE-44EB-C50758791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E000DF-2575-1F2E-2628-DAA1ECB5FF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AA503-AC3A-A586-A388-92E3A876AD2A}"/>
              </a:ext>
            </a:extLst>
          </p:cNvPr>
          <p:cNvSpPr>
            <a:spLocks noGrp="1"/>
          </p:cNvSpPr>
          <p:nvPr>
            <p:ph type="dt" sz="half" idx="10"/>
          </p:nvPr>
        </p:nvSpPr>
        <p:spPr/>
        <p:txBody>
          <a:bodyPr/>
          <a:lstStyle>
            <a:lvl1pPr>
              <a:defRPr b="0" i="0"/>
            </a:lvl1pPr>
          </a:lstStyle>
          <a:p>
            <a:fld id="{322E4512-E57D-354C-8A1C-AE200C5BC6F5}" type="datetime1">
              <a:rPr lang="en-US" smtClean="0"/>
              <a:t>9/1/22</a:t>
            </a:fld>
            <a:endParaRPr lang="en-US" dirty="0"/>
          </a:p>
        </p:txBody>
      </p:sp>
      <p:sp>
        <p:nvSpPr>
          <p:cNvPr id="5" name="Footer Placeholder 4">
            <a:extLst>
              <a:ext uri="{FF2B5EF4-FFF2-40B4-BE49-F238E27FC236}">
                <a16:creationId xmlns:a16="http://schemas.microsoft.com/office/drawing/2014/main" id="{F82495EA-4AA3-EDA3-687B-B669A0C42207}"/>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6B1E6635-2B34-FE66-B8E8-6301937585A2}"/>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2254957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0365A2-D1CA-3D04-666A-65BC31861132}"/>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176808-C43F-176B-6267-A2BB40A9A0FD}"/>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D595F-BAE9-DF65-A3B4-BF02ED1AE81A}"/>
              </a:ext>
            </a:extLst>
          </p:cNvPr>
          <p:cNvSpPr>
            <a:spLocks noGrp="1"/>
          </p:cNvSpPr>
          <p:nvPr>
            <p:ph type="dt" sz="half" idx="10"/>
          </p:nvPr>
        </p:nvSpPr>
        <p:spPr/>
        <p:txBody>
          <a:bodyPr/>
          <a:lstStyle>
            <a:lvl1pPr>
              <a:defRPr b="0" i="0"/>
            </a:lvl1pPr>
          </a:lstStyle>
          <a:p>
            <a:fld id="{05A7AA0E-54D6-8440-AB55-C9BA7CDC7B73}" type="datetime1">
              <a:rPr lang="en-US" smtClean="0"/>
              <a:t>9/1/22</a:t>
            </a:fld>
            <a:endParaRPr lang="en-US" dirty="0"/>
          </a:p>
        </p:txBody>
      </p:sp>
      <p:sp>
        <p:nvSpPr>
          <p:cNvPr id="5" name="Footer Placeholder 4">
            <a:extLst>
              <a:ext uri="{FF2B5EF4-FFF2-40B4-BE49-F238E27FC236}">
                <a16:creationId xmlns:a16="http://schemas.microsoft.com/office/drawing/2014/main" id="{D4A48D14-BE1E-EE98-E556-59A63282F8DC}"/>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BECA0B4F-0E52-F0EA-044A-A2C8C1412A8D}"/>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1847050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286584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00050" lvl="0" indent="-285750">
              <a:spcBef>
                <a:spcPts val="0"/>
              </a:spcBef>
              <a:spcAft>
                <a:spcPts val="0"/>
              </a:spcAft>
              <a:buSzPts val="1800"/>
              <a:buFont typeface="Arial" panose="020B0604020202020204" pitchFamily="34" charset="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668986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1666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0"/>
        <p:cNvGrpSpPr/>
        <p:nvPr/>
      </p:nvGrpSpPr>
      <p:grpSpPr>
        <a:xfrm>
          <a:off x="0" y="0"/>
          <a:ext cx="0" cy="0"/>
          <a:chOff x="0" y="0"/>
          <a:chExt cx="0" cy="0"/>
        </a:xfrm>
      </p:grpSpPr>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3769116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02729"/>
                </a:solidFill>
                <a:latin typeface="Microsoft Sans Serif"/>
                <a:cs typeface="Microsoft Sans Serif"/>
              </a:defRPr>
            </a:lvl1pPr>
          </a:lstStyle>
          <a:p>
            <a:endParaRPr/>
          </a:p>
        </p:txBody>
      </p:sp>
      <p:sp>
        <p:nvSpPr>
          <p:cNvPr id="3" name="Holder 3"/>
          <p:cNvSpPr>
            <a:spLocks noGrp="1"/>
          </p:cNvSpPr>
          <p:nvPr>
            <p:ph sz="half" idx="2"/>
          </p:nvPr>
        </p:nvSpPr>
        <p:spPr>
          <a:xfrm>
            <a:off x="384725" y="1216355"/>
            <a:ext cx="3475990" cy="2877820"/>
          </a:xfrm>
          <a:prstGeom prst="rect">
            <a:avLst/>
          </a:prstGeom>
        </p:spPr>
        <p:txBody>
          <a:bodyPr wrap="square" lIns="0" tIns="0" rIns="0" bIns="0">
            <a:spAutoFit/>
          </a:bodyPr>
          <a:lstStyle>
            <a:lvl1pPr>
              <a:defRPr sz="1800" b="0" i="0">
                <a:solidFill>
                  <a:srgbClr val="616161"/>
                </a:solidFill>
                <a:latin typeface="Microsoft Sans Serif"/>
                <a:cs typeface="Microsoft Sans Serif"/>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b="0" i="0">
                <a:solidFill>
                  <a:schemeClr val="tx1">
                    <a:tint val="75000"/>
                  </a:schemeClr>
                </a:solidFill>
              </a:defRPr>
            </a:lvl1pPr>
          </a:lstStyle>
          <a:p>
            <a:endParaRPr lang="en-US" dirty="0"/>
          </a:p>
        </p:txBody>
      </p:sp>
      <p:sp>
        <p:nvSpPr>
          <p:cNvPr id="6" name="Holder 6"/>
          <p:cNvSpPr>
            <a:spLocks noGrp="1"/>
          </p:cNvSpPr>
          <p:nvPr>
            <p:ph type="dt" sz="half" idx="6"/>
          </p:nvPr>
        </p:nvSpPr>
        <p:spPr/>
        <p:txBody>
          <a:bodyPr lIns="0" tIns="0" rIns="0" bIns="0"/>
          <a:lstStyle>
            <a:lvl1pPr algn="l">
              <a:defRPr b="0" i="0">
                <a:solidFill>
                  <a:schemeClr val="tx1">
                    <a:tint val="75000"/>
                  </a:schemeClr>
                </a:solidFill>
              </a:defRPr>
            </a:lvl1pPr>
          </a:lstStyle>
          <a:p>
            <a:fld id="{5D1FD1A0-CCA4-504F-B42C-2C6C0262739C}" type="datetime1">
              <a:rPr lang="en-US" smtClean="0"/>
              <a:t>9/1/22</a:t>
            </a:fld>
            <a:endParaRPr lang="en-US" dirty="0"/>
          </a:p>
        </p:txBody>
      </p:sp>
      <p:sp>
        <p:nvSpPr>
          <p:cNvPr id="7" name="Holder 7"/>
          <p:cNvSpPr>
            <a:spLocks noGrp="1"/>
          </p:cNvSpPr>
          <p:nvPr>
            <p:ph type="sldNum" sz="quarter" idx="7"/>
          </p:nvPr>
        </p:nvSpPr>
        <p:spPr/>
        <p:txBody>
          <a:bodyPr lIns="0" tIns="0" rIns="0" bIns="0"/>
          <a:lstStyle>
            <a:lvl1pPr>
              <a:defRPr sz="1000" b="0" i="0">
                <a:solidFill>
                  <a:srgbClr val="202729"/>
                </a:solidFill>
                <a:latin typeface="Microsoft Sans Serif"/>
                <a:cs typeface="Microsoft Sans Serif"/>
              </a:defRPr>
            </a:lvl1pPr>
          </a:lstStyle>
          <a:p>
            <a:pPr marL="38100">
              <a:spcBef>
                <a:spcPts val="20"/>
              </a:spcBef>
            </a:pPr>
            <a:fld id="{81D60167-4931-47E6-BA6A-407CBD079E47}" type="slidenum">
              <a:rPr lang="en-US" spc="-55" smtClean="0"/>
              <a:pPr marL="38100">
                <a:spcBef>
                  <a:spcPts val="20"/>
                </a:spcBef>
              </a:pPr>
              <a:t>‹#›</a:t>
            </a:fld>
            <a:endParaRPr lang="en-US" spc="-55" dirty="0"/>
          </a:p>
        </p:txBody>
      </p:sp>
    </p:spTree>
    <p:extLst>
      <p:ext uri="{BB962C8B-B14F-4D97-AF65-F5344CB8AC3E}">
        <p14:creationId xmlns:p14="http://schemas.microsoft.com/office/powerpoint/2010/main" val="2625626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02729"/>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b="0" i="0">
                <a:solidFill>
                  <a:schemeClr val="tx1">
                    <a:tint val="75000"/>
                  </a:schemeClr>
                </a:solidFill>
              </a:defRPr>
            </a:lvl1pPr>
          </a:lstStyle>
          <a:p>
            <a:endParaRPr lang="en-US" dirty="0"/>
          </a:p>
        </p:txBody>
      </p:sp>
      <p:sp>
        <p:nvSpPr>
          <p:cNvPr id="4" name="Holder 4"/>
          <p:cNvSpPr>
            <a:spLocks noGrp="1"/>
          </p:cNvSpPr>
          <p:nvPr>
            <p:ph type="dt" sz="half" idx="6"/>
          </p:nvPr>
        </p:nvSpPr>
        <p:spPr/>
        <p:txBody>
          <a:bodyPr lIns="0" tIns="0" rIns="0" bIns="0"/>
          <a:lstStyle>
            <a:lvl1pPr algn="l">
              <a:defRPr b="0" i="0">
                <a:solidFill>
                  <a:schemeClr val="tx1">
                    <a:tint val="75000"/>
                  </a:schemeClr>
                </a:solidFill>
              </a:defRPr>
            </a:lvl1pPr>
          </a:lstStyle>
          <a:p>
            <a:fld id="{6737F516-4C25-BE4E-9D58-906C8F8D3B88}" type="datetime1">
              <a:rPr lang="en-US" smtClean="0"/>
              <a:t>9/1/22</a:t>
            </a:fld>
            <a:endParaRPr lang="en-US" dirty="0"/>
          </a:p>
        </p:txBody>
      </p:sp>
      <p:sp>
        <p:nvSpPr>
          <p:cNvPr id="5" name="Holder 5"/>
          <p:cNvSpPr>
            <a:spLocks noGrp="1"/>
          </p:cNvSpPr>
          <p:nvPr>
            <p:ph type="sldNum" sz="quarter" idx="7"/>
          </p:nvPr>
        </p:nvSpPr>
        <p:spPr/>
        <p:txBody>
          <a:bodyPr lIns="0" tIns="0" rIns="0" bIns="0"/>
          <a:lstStyle>
            <a:lvl1pPr>
              <a:defRPr sz="1000" b="0" i="0">
                <a:solidFill>
                  <a:srgbClr val="202729"/>
                </a:solidFill>
                <a:latin typeface="Microsoft Sans Serif"/>
                <a:cs typeface="Microsoft Sans Serif"/>
              </a:defRPr>
            </a:lvl1pPr>
          </a:lstStyle>
          <a:p>
            <a:pPr marL="38100">
              <a:spcBef>
                <a:spcPts val="20"/>
              </a:spcBef>
            </a:pPr>
            <a:fld id="{81D60167-4931-47E6-BA6A-407CBD079E47}" type="slidenum">
              <a:rPr lang="en-US" spc="-55" smtClean="0"/>
              <a:pPr marL="38100">
                <a:spcBef>
                  <a:spcPts val="20"/>
                </a:spcBef>
              </a:pPr>
              <a:t>‹#›</a:t>
            </a:fld>
            <a:endParaRPr lang="en-US" spc="-55" dirty="0"/>
          </a:p>
        </p:txBody>
      </p:sp>
    </p:spTree>
    <p:extLst>
      <p:ext uri="{BB962C8B-B14F-4D97-AF65-F5344CB8AC3E}">
        <p14:creationId xmlns:p14="http://schemas.microsoft.com/office/powerpoint/2010/main" val="17851117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3474" y="1259951"/>
            <a:ext cx="7977050" cy="1488439"/>
          </a:xfrm>
          <a:prstGeom prst="rect">
            <a:avLst/>
          </a:prstGeom>
        </p:spPr>
        <p:txBody>
          <a:bodyPr wrap="square" lIns="0" tIns="0" rIns="0" bIns="0">
            <a:spAutoFit/>
          </a:bodyPr>
          <a:lstStyle>
            <a:lvl1pPr>
              <a:defRPr sz="4800" b="0" i="0">
                <a:solidFill>
                  <a:schemeClr val="bg1"/>
                </a:solidFill>
                <a:latin typeface="Microsoft Sans Serif"/>
                <a:cs typeface="Microsoft Sans Serif"/>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b="0" i="0">
                <a:solidFill>
                  <a:schemeClr val="tx1">
                    <a:tint val="75000"/>
                  </a:schemeClr>
                </a:solidFill>
              </a:defRPr>
            </a:lvl1pPr>
          </a:lstStyle>
          <a:p>
            <a:endParaRPr lang="en-US" dirty="0"/>
          </a:p>
        </p:txBody>
      </p:sp>
      <p:sp>
        <p:nvSpPr>
          <p:cNvPr id="5" name="Holder 5"/>
          <p:cNvSpPr>
            <a:spLocks noGrp="1"/>
          </p:cNvSpPr>
          <p:nvPr>
            <p:ph type="dt" sz="half" idx="6"/>
          </p:nvPr>
        </p:nvSpPr>
        <p:spPr/>
        <p:txBody>
          <a:bodyPr lIns="0" tIns="0" rIns="0" bIns="0"/>
          <a:lstStyle>
            <a:lvl1pPr algn="l">
              <a:defRPr b="0" i="0">
                <a:solidFill>
                  <a:schemeClr val="tx1">
                    <a:tint val="75000"/>
                  </a:schemeClr>
                </a:solidFill>
              </a:defRPr>
            </a:lvl1pPr>
          </a:lstStyle>
          <a:p>
            <a:fld id="{2FDF5679-A2FC-1A44-B147-013D815F92D4}" type="datetime1">
              <a:rPr lang="en-US" smtClean="0"/>
              <a:t>9/1/22</a:t>
            </a:fld>
            <a:endParaRPr lang="en-US" dirty="0"/>
          </a:p>
        </p:txBody>
      </p:sp>
      <p:sp>
        <p:nvSpPr>
          <p:cNvPr id="6" name="Holder 6"/>
          <p:cNvSpPr>
            <a:spLocks noGrp="1"/>
          </p:cNvSpPr>
          <p:nvPr>
            <p:ph type="sldNum" sz="quarter" idx="7"/>
          </p:nvPr>
        </p:nvSpPr>
        <p:spPr/>
        <p:txBody>
          <a:bodyPr lIns="0" tIns="0" rIns="0" bIns="0"/>
          <a:lstStyle>
            <a:lvl1pPr>
              <a:defRPr sz="1000" b="0" i="0">
                <a:solidFill>
                  <a:srgbClr val="202729"/>
                </a:solidFill>
                <a:latin typeface="Microsoft Sans Serif"/>
                <a:cs typeface="Microsoft Sans Serif"/>
              </a:defRPr>
            </a:lvl1pPr>
          </a:lstStyle>
          <a:p>
            <a:pPr marL="38100">
              <a:spcBef>
                <a:spcPts val="20"/>
              </a:spcBef>
            </a:pPr>
            <a:fld id="{81D60167-4931-47E6-BA6A-407CBD079E47}" type="slidenum">
              <a:rPr lang="en-US" spc="-55" smtClean="0"/>
              <a:pPr marL="38100">
                <a:spcBef>
                  <a:spcPts val="20"/>
                </a:spcBef>
              </a:pPr>
              <a:t>‹#›</a:t>
            </a:fld>
            <a:endParaRPr lang="en-US" spc="-55" dirty="0"/>
          </a:p>
        </p:txBody>
      </p:sp>
    </p:spTree>
    <p:extLst>
      <p:ext uri="{BB962C8B-B14F-4D97-AF65-F5344CB8AC3E}">
        <p14:creationId xmlns:p14="http://schemas.microsoft.com/office/powerpoint/2010/main" val="2693016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b="0" i="0">
                <a:solidFill>
                  <a:schemeClr val="tx1">
                    <a:tint val="75000"/>
                  </a:schemeClr>
                </a:solidFill>
              </a:defRPr>
            </a:lvl1pPr>
          </a:lstStyle>
          <a:p>
            <a:endParaRPr lang="en-US" dirty="0"/>
          </a:p>
        </p:txBody>
      </p:sp>
      <p:sp>
        <p:nvSpPr>
          <p:cNvPr id="3" name="Holder 3"/>
          <p:cNvSpPr>
            <a:spLocks noGrp="1"/>
          </p:cNvSpPr>
          <p:nvPr>
            <p:ph type="dt" sz="half" idx="6"/>
          </p:nvPr>
        </p:nvSpPr>
        <p:spPr/>
        <p:txBody>
          <a:bodyPr lIns="0" tIns="0" rIns="0" bIns="0"/>
          <a:lstStyle>
            <a:lvl1pPr algn="l">
              <a:defRPr b="0" i="0">
                <a:solidFill>
                  <a:schemeClr val="tx1">
                    <a:tint val="75000"/>
                  </a:schemeClr>
                </a:solidFill>
              </a:defRPr>
            </a:lvl1pPr>
          </a:lstStyle>
          <a:p>
            <a:fld id="{D7228DF2-CB6C-EE40-A393-9943CF405118}" type="datetime1">
              <a:rPr lang="en-US" smtClean="0"/>
              <a:t>9/1/22</a:t>
            </a:fld>
            <a:endParaRPr lang="en-US" dirty="0"/>
          </a:p>
        </p:txBody>
      </p:sp>
      <p:sp>
        <p:nvSpPr>
          <p:cNvPr id="4" name="Holder 4"/>
          <p:cNvSpPr>
            <a:spLocks noGrp="1"/>
          </p:cNvSpPr>
          <p:nvPr>
            <p:ph type="sldNum" sz="quarter" idx="7"/>
          </p:nvPr>
        </p:nvSpPr>
        <p:spPr/>
        <p:txBody>
          <a:bodyPr lIns="0" tIns="0" rIns="0" bIns="0"/>
          <a:lstStyle>
            <a:lvl1pPr>
              <a:defRPr sz="1000" b="0" i="0">
                <a:solidFill>
                  <a:srgbClr val="202729"/>
                </a:solidFill>
                <a:latin typeface="Microsoft Sans Serif"/>
                <a:cs typeface="Microsoft Sans Serif"/>
              </a:defRPr>
            </a:lvl1pPr>
          </a:lstStyle>
          <a:p>
            <a:pPr marL="38100">
              <a:spcBef>
                <a:spcPts val="20"/>
              </a:spcBef>
            </a:pPr>
            <a:fld id="{81D60167-4931-47E6-BA6A-407CBD079E47}" type="slidenum">
              <a:rPr lang="en-US" spc="-55" smtClean="0"/>
              <a:pPr marL="38100">
                <a:spcBef>
                  <a:spcPts val="20"/>
                </a:spcBef>
              </a:pPr>
              <a:t>‹#›</a:t>
            </a:fld>
            <a:endParaRPr lang="en-US" spc="-55" dirty="0"/>
          </a:p>
        </p:txBody>
      </p:sp>
    </p:spTree>
    <p:extLst>
      <p:ext uri="{BB962C8B-B14F-4D97-AF65-F5344CB8AC3E}">
        <p14:creationId xmlns:p14="http://schemas.microsoft.com/office/powerpoint/2010/main" val="536809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4444-7133-D539-9481-B31830ACC15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8D64B82-883B-0146-D24A-ACEC135009C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D35FA57-251D-260D-1A0C-D317BEEDB147}"/>
              </a:ext>
            </a:extLst>
          </p:cNvPr>
          <p:cNvSpPr>
            <a:spLocks noGrp="1"/>
          </p:cNvSpPr>
          <p:nvPr>
            <p:ph type="dt" sz="half" idx="10"/>
          </p:nvPr>
        </p:nvSpPr>
        <p:spPr/>
        <p:txBody>
          <a:bodyPr/>
          <a:lstStyle>
            <a:lvl1pPr>
              <a:defRPr b="0" i="0"/>
            </a:lvl1pPr>
          </a:lstStyle>
          <a:p>
            <a:fld id="{8B08015C-387C-E04E-8549-BE7667BA7E8A}" type="datetime1">
              <a:rPr lang="en-US" smtClean="0"/>
              <a:t>9/1/22</a:t>
            </a:fld>
            <a:endParaRPr lang="en-US" dirty="0"/>
          </a:p>
        </p:txBody>
      </p:sp>
      <p:sp>
        <p:nvSpPr>
          <p:cNvPr id="5" name="Footer Placeholder 4">
            <a:extLst>
              <a:ext uri="{FF2B5EF4-FFF2-40B4-BE49-F238E27FC236}">
                <a16:creationId xmlns:a16="http://schemas.microsoft.com/office/drawing/2014/main" id="{0ACF9F42-7B68-016F-2FC4-8A2052DAF307}"/>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8EF7227B-0932-FFE1-D75F-55B3143AD405}"/>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1293811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CECF-4E12-8F96-5835-21927479F445}"/>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9B130D-63AF-5749-9069-0811F514A383}"/>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BB1615-364B-1E5F-2A4E-4179242FECBD}"/>
              </a:ext>
            </a:extLst>
          </p:cNvPr>
          <p:cNvSpPr>
            <a:spLocks noGrp="1"/>
          </p:cNvSpPr>
          <p:nvPr>
            <p:ph type="dt" sz="half" idx="10"/>
          </p:nvPr>
        </p:nvSpPr>
        <p:spPr/>
        <p:txBody>
          <a:bodyPr/>
          <a:lstStyle>
            <a:lvl1pPr>
              <a:defRPr b="0" i="0"/>
            </a:lvl1pPr>
          </a:lstStyle>
          <a:p>
            <a:fld id="{DC7759A6-C086-9749-9527-9137A76001BE}" type="datetime1">
              <a:rPr lang="en-US" smtClean="0"/>
              <a:t>9/1/22</a:t>
            </a:fld>
            <a:endParaRPr lang="en-US" dirty="0"/>
          </a:p>
        </p:txBody>
      </p:sp>
      <p:sp>
        <p:nvSpPr>
          <p:cNvPr id="5" name="Footer Placeholder 4">
            <a:extLst>
              <a:ext uri="{FF2B5EF4-FFF2-40B4-BE49-F238E27FC236}">
                <a16:creationId xmlns:a16="http://schemas.microsoft.com/office/drawing/2014/main" id="{EFEEA778-A517-C80B-13BA-8D3288B36354}"/>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1A9C2196-B01F-AC54-C81C-075ADE8F4E81}"/>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318976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203B-AAF5-0504-F3A9-042F33F3CC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C4657C-AA19-8B44-6CCF-154CE2162EBA}"/>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242FE1-51AC-1C4E-BF14-863C8C103715}"/>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A52665-A668-3186-75A3-3627013B25DD}"/>
              </a:ext>
            </a:extLst>
          </p:cNvPr>
          <p:cNvSpPr>
            <a:spLocks noGrp="1"/>
          </p:cNvSpPr>
          <p:nvPr>
            <p:ph type="dt" sz="half" idx="10"/>
          </p:nvPr>
        </p:nvSpPr>
        <p:spPr/>
        <p:txBody>
          <a:bodyPr/>
          <a:lstStyle>
            <a:lvl1pPr>
              <a:defRPr b="0" i="0"/>
            </a:lvl1pPr>
          </a:lstStyle>
          <a:p>
            <a:fld id="{8FBEEDE6-FD0E-794E-9EF3-E312DC2FE94E}" type="datetime1">
              <a:rPr lang="en-US" smtClean="0"/>
              <a:t>9/1/22</a:t>
            </a:fld>
            <a:endParaRPr lang="en-US" dirty="0"/>
          </a:p>
        </p:txBody>
      </p:sp>
      <p:sp>
        <p:nvSpPr>
          <p:cNvPr id="6" name="Footer Placeholder 5">
            <a:extLst>
              <a:ext uri="{FF2B5EF4-FFF2-40B4-BE49-F238E27FC236}">
                <a16:creationId xmlns:a16="http://schemas.microsoft.com/office/drawing/2014/main" id="{62C27574-BE50-17C6-AD05-6C2BA06E2EEE}"/>
              </a:ext>
            </a:extLst>
          </p:cNvPr>
          <p:cNvSpPr>
            <a:spLocks noGrp="1"/>
          </p:cNvSpPr>
          <p:nvPr>
            <p:ph type="ftr" sz="quarter" idx="11"/>
          </p:nvPr>
        </p:nvSpPr>
        <p:spPr/>
        <p:txBody>
          <a:bodyPr/>
          <a:lstStyle>
            <a:lvl1pPr>
              <a:defRPr b="0" i="0"/>
            </a:lvl1pPr>
          </a:lstStyle>
          <a:p>
            <a:endParaRPr lang="en-US" dirty="0"/>
          </a:p>
        </p:txBody>
      </p:sp>
      <p:sp>
        <p:nvSpPr>
          <p:cNvPr id="7" name="Slide Number Placeholder 6">
            <a:extLst>
              <a:ext uri="{FF2B5EF4-FFF2-40B4-BE49-F238E27FC236}">
                <a16:creationId xmlns:a16="http://schemas.microsoft.com/office/drawing/2014/main" id="{0EAC1588-2E9B-B018-69B7-FA73E510F474}"/>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1932538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61F8C-3BFD-B3C1-742A-BA2B342496C3}"/>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6A4E61-6019-3594-624C-15A8C82FE819}"/>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46F58A-26BF-177E-C960-26EFDF19F2E5}"/>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5E3564-D18E-94D8-66B9-B76E1FBAE2CE}"/>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E1CB1E-6C12-A976-396F-211F2A3D4020}"/>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66D648-85A6-8F65-52E0-F2B267F89284}"/>
              </a:ext>
            </a:extLst>
          </p:cNvPr>
          <p:cNvSpPr>
            <a:spLocks noGrp="1"/>
          </p:cNvSpPr>
          <p:nvPr>
            <p:ph type="dt" sz="half" idx="10"/>
          </p:nvPr>
        </p:nvSpPr>
        <p:spPr/>
        <p:txBody>
          <a:bodyPr/>
          <a:lstStyle>
            <a:lvl1pPr>
              <a:defRPr b="0" i="0"/>
            </a:lvl1pPr>
          </a:lstStyle>
          <a:p>
            <a:fld id="{F965DF63-658A-A946-A41B-CEF8E317A710}" type="datetime1">
              <a:rPr lang="en-US" smtClean="0"/>
              <a:t>9/1/22</a:t>
            </a:fld>
            <a:endParaRPr lang="en-US" dirty="0"/>
          </a:p>
        </p:txBody>
      </p:sp>
      <p:sp>
        <p:nvSpPr>
          <p:cNvPr id="8" name="Footer Placeholder 7">
            <a:extLst>
              <a:ext uri="{FF2B5EF4-FFF2-40B4-BE49-F238E27FC236}">
                <a16:creationId xmlns:a16="http://schemas.microsoft.com/office/drawing/2014/main" id="{32259392-74EF-B9D8-AF82-F86E3D9BC8E8}"/>
              </a:ext>
            </a:extLst>
          </p:cNvPr>
          <p:cNvSpPr>
            <a:spLocks noGrp="1"/>
          </p:cNvSpPr>
          <p:nvPr>
            <p:ph type="ftr" sz="quarter" idx="11"/>
          </p:nvPr>
        </p:nvSpPr>
        <p:spPr/>
        <p:txBody>
          <a:bodyPr/>
          <a:lstStyle>
            <a:lvl1pPr>
              <a:defRPr b="0" i="0"/>
            </a:lvl1pPr>
          </a:lstStyle>
          <a:p>
            <a:endParaRPr lang="en-US" dirty="0"/>
          </a:p>
        </p:txBody>
      </p:sp>
      <p:sp>
        <p:nvSpPr>
          <p:cNvPr id="9" name="Slide Number Placeholder 8">
            <a:extLst>
              <a:ext uri="{FF2B5EF4-FFF2-40B4-BE49-F238E27FC236}">
                <a16:creationId xmlns:a16="http://schemas.microsoft.com/office/drawing/2014/main" id="{EB098990-F0D5-7AB1-E9E2-491A48F74CC5}"/>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531550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464E8-593A-FFA9-A5A2-78578BB5E0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A76F70-128F-B1EE-B62C-3E732E49DCA2}"/>
              </a:ext>
            </a:extLst>
          </p:cNvPr>
          <p:cNvSpPr>
            <a:spLocks noGrp="1"/>
          </p:cNvSpPr>
          <p:nvPr>
            <p:ph type="dt" sz="half" idx="10"/>
          </p:nvPr>
        </p:nvSpPr>
        <p:spPr/>
        <p:txBody>
          <a:bodyPr/>
          <a:lstStyle>
            <a:lvl1pPr>
              <a:defRPr b="0" i="0"/>
            </a:lvl1pPr>
          </a:lstStyle>
          <a:p>
            <a:fld id="{016FEA7C-BBC5-C94B-A471-7BFAD9CE7919}" type="datetime1">
              <a:rPr lang="en-US" smtClean="0"/>
              <a:t>9/1/22</a:t>
            </a:fld>
            <a:endParaRPr lang="en-US" dirty="0"/>
          </a:p>
        </p:txBody>
      </p:sp>
      <p:sp>
        <p:nvSpPr>
          <p:cNvPr id="4" name="Footer Placeholder 3">
            <a:extLst>
              <a:ext uri="{FF2B5EF4-FFF2-40B4-BE49-F238E27FC236}">
                <a16:creationId xmlns:a16="http://schemas.microsoft.com/office/drawing/2014/main" id="{684B5FA1-5AD8-1DA1-B241-442AB0DAA311}"/>
              </a:ext>
            </a:extLst>
          </p:cNvPr>
          <p:cNvSpPr>
            <a:spLocks noGrp="1"/>
          </p:cNvSpPr>
          <p:nvPr>
            <p:ph type="ftr" sz="quarter" idx="11"/>
          </p:nvPr>
        </p:nvSpPr>
        <p:spPr/>
        <p:txBody>
          <a:bodyPr/>
          <a:lstStyle>
            <a:lvl1pPr>
              <a:defRPr b="0" i="0"/>
            </a:lvl1pPr>
          </a:lstStyle>
          <a:p>
            <a:endParaRPr lang="en-US" dirty="0"/>
          </a:p>
        </p:txBody>
      </p:sp>
      <p:sp>
        <p:nvSpPr>
          <p:cNvPr id="5" name="Slide Number Placeholder 4">
            <a:extLst>
              <a:ext uri="{FF2B5EF4-FFF2-40B4-BE49-F238E27FC236}">
                <a16:creationId xmlns:a16="http://schemas.microsoft.com/office/drawing/2014/main" id="{B48FAA10-1975-D12A-1029-5EA05FD967BB}"/>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168644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ED1FD2-1D69-9AF8-CC8C-6392A3C04372}"/>
              </a:ext>
            </a:extLst>
          </p:cNvPr>
          <p:cNvSpPr>
            <a:spLocks noGrp="1"/>
          </p:cNvSpPr>
          <p:nvPr>
            <p:ph type="dt" sz="half" idx="10"/>
          </p:nvPr>
        </p:nvSpPr>
        <p:spPr/>
        <p:txBody>
          <a:bodyPr/>
          <a:lstStyle>
            <a:lvl1pPr>
              <a:defRPr b="0" i="0"/>
            </a:lvl1pPr>
          </a:lstStyle>
          <a:p>
            <a:fld id="{34FC71BF-1B66-0D4B-9C9F-6530F42E7086}" type="datetime1">
              <a:rPr lang="en-US" smtClean="0"/>
              <a:t>9/1/22</a:t>
            </a:fld>
            <a:endParaRPr lang="en-US" dirty="0"/>
          </a:p>
        </p:txBody>
      </p:sp>
      <p:sp>
        <p:nvSpPr>
          <p:cNvPr id="3" name="Footer Placeholder 2">
            <a:extLst>
              <a:ext uri="{FF2B5EF4-FFF2-40B4-BE49-F238E27FC236}">
                <a16:creationId xmlns:a16="http://schemas.microsoft.com/office/drawing/2014/main" id="{7CF8111A-6824-042E-9A4B-C8795222B4CA}"/>
              </a:ext>
            </a:extLst>
          </p:cNvPr>
          <p:cNvSpPr>
            <a:spLocks noGrp="1"/>
          </p:cNvSpPr>
          <p:nvPr>
            <p:ph type="ftr" sz="quarter" idx="11"/>
          </p:nvPr>
        </p:nvSpPr>
        <p:spPr/>
        <p:txBody>
          <a:bodyPr/>
          <a:lstStyle>
            <a:lvl1pPr>
              <a:defRPr b="0" i="0"/>
            </a:lvl1pPr>
          </a:lstStyle>
          <a:p>
            <a:endParaRPr lang="en-US" dirty="0"/>
          </a:p>
        </p:txBody>
      </p:sp>
      <p:sp>
        <p:nvSpPr>
          <p:cNvPr id="4" name="Slide Number Placeholder 3">
            <a:extLst>
              <a:ext uri="{FF2B5EF4-FFF2-40B4-BE49-F238E27FC236}">
                <a16:creationId xmlns:a16="http://schemas.microsoft.com/office/drawing/2014/main" id="{11F1CA38-A9B4-498C-449E-16313CD0963E}"/>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3270482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3B1D3-1065-2FD2-3741-0AFE4F7FC73E}"/>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AD0010-60E5-461D-4F82-13518C4BB4E9}"/>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841BF6-158D-B695-3A46-34A9510623E8}"/>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2D884F-E899-9674-BB5A-94B72A04E998}"/>
              </a:ext>
            </a:extLst>
          </p:cNvPr>
          <p:cNvSpPr>
            <a:spLocks noGrp="1"/>
          </p:cNvSpPr>
          <p:nvPr>
            <p:ph type="dt" sz="half" idx="10"/>
          </p:nvPr>
        </p:nvSpPr>
        <p:spPr/>
        <p:txBody>
          <a:bodyPr/>
          <a:lstStyle>
            <a:lvl1pPr>
              <a:defRPr b="0" i="0"/>
            </a:lvl1pPr>
          </a:lstStyle>
          <a:p>
            <a:fld id="{DCF787B1-1D30-5D41-A074-26B5F2074808}" type="datetime1">
              <a:rPr lang="en-US" smtClean="0"/>
              <a:t>9/1/22</a:t>
            </a:fld>
            <a:endParaRPr lang="en-US" dirty="0"/>
          </a:p>
        </p:txBody>
      </p:sp>
      <p:sp>
        <p:nvSpPr>
          <p:cNvPr id="6" name="Footer Placeholder 5">
            <a:extLst>
              <a:ext uri="{FF2B5EF4-FFF2-40B4-BE49-F238E27FC236}">
                <a16:creationId xmlns:a16="http://schemas.microsoft.com/office/drawing/2014/main" id="{BEAB422E-9546-87AF-BACF-D7C645CE8A82}"/>
              </a:ext>
            </a:extLst>
          </p:cNvPr>
          <p:cNvSpPr>
            <a:spLocks noGrp="1"/>
          </p:cNvSpPr>
          <p:nvPr>
            <p:ph type="ftr" sz="quarter" idx="11"/>
          </p:nvPr>
        </p:nvSpPr>
        <p:spPr/>
        <p:txBody>
          <a:bodyPr/>
          <a:lstStyle>
            <a:lvl1pPr>
              <a:defRPr b="0" i="0"/>
            </a:lvl1pPr>
          </a:lstStyle>
          <a:p>
            <a:endParaRPr lang="en-US" dirty="0"/>
          </a:p>
        </p:txBody>
      </p:sp>
      <p:sp>
        <p:nvSpPr>
          <p:cNvPr id="7" name="Slide Number Placeholder 6">
            <a:extLst>
              <a:ext uri="{FF2B5EF4-FFF2-40B4-BE49-F238E27FC236}">
                <a16:creationId xmlns:a16="http://schemas.microsoft.com/office/drawing/2014/main" id="{23F98731-259D-01F7-FB11-0A077C22B4BF}"/>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3540685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A7E66-0ED7-1E60-F71A-CFD4D3060E99}"/>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46FFDE-ED0E-D887-D143-A72AB799B353}"/>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EDD3E6-00F7-7702-BE3F-C542A2150C6B}"/>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24A936-9D1A-E484-A471-8432EA1DA6A8}"/>
              </a:ext>
            </a:extLst>
          </p:cNvPr>
          <p:cNvSpPr>
            <a:spLocks noGrp="1"/>
          </p:cNvSpPr>
          <p:nvPr>
            <p:ph type="dt" sz="half" idx="10"/>
          </p:nvPr>
        </p:nvSpPr>
        <p:spPr/>
        <p:txBody>
          <a:bodyPr/>
          <a:lstStyle>
            <a:lvl1pPr>
              <a:defRPr b="0" i="0"/>
            </a:lvl1pPr>
          </a:lstStyle>
          <a:p>
            <a:fld id="{1A6B4C16-F0C7-2D4F-9391-193C1772208C}" type="datetime1">
              <a:rPr lang="en-US" smtClean="0"/>
              <a:t>9/1/22</a:t>
            </a:fld>
            <a:endParaRPr lang="en-US" dirty="0"/>
          </a:p>
        </p:txBody>
      </p:sp>
      <p:sp>
        <p:nvSpPr>
          <p:cNvPr id="6" name="Footer Placeholder 5">
            <a:extLst>
              <a:ext uri="{FF2B5EF4-FFF2-40B4-BE49-F238E27FC236}">
                <a16:creationId xmlns:a16="http://schemas.microsoft.com/office/drawing/2014/main" id="{785414D7-6C4A-C827-96B0-1091484C1E82}"/>
              </a:ext>
            </a:extLst>
          </p:cNvPr>
          <p:cNvSpPr>
            <a:spLocks noGrp="1"/>
          </p:cNvSpPr>
          <p:nvPr>
            <p:ph type="ftr" sz="quarter" idx="11"/>
          </p:nvPr>
        </p:nvSpPr>
        <p:spPr/>
        <p:txBody>
          <a:bodyPr/>
          <a:lstStyle>
            <a:lvl1pPr>
              <a:defRPr b="0" i="0"/>
            </a:lvl1pPr>
          </a:lstStyle>
          <a:p>
            <a:endParaRPr lang="en-US" dirty="0"/>
          </a:p>
        </p:txBody>
      </p:sp>
      <p:sp>
        <p:nvSpPr>
          <p:cNvPr id="7" name="Slide Number Placeholder 6">
            <a:extLst>
              <a:ext uri="{FF2B5EF4-FFF2-40B4-BE49-F238E27FC236}">
                <a16:creationId xmlns:a16="http://schemas.microsoft.com/office/drawing/2014/main" id="{B3341C1F-78D1-77C1-D0F3-DB56275F5DE4}"/>
              </a:ext>
            </a:extLst>
          </p:cNvPr>
          <p:cNvSpPr>
            <a:spLocks noGrp="1"/>
          </p:cNvSpPr>
          <p:nvPr>
            <p:ph type="sldNum" sz="quarter" idx="12"/>
          </p:nvPr>
        </p:nvSpPr>
        <p:spPr/>
        <p:txBody>
          <a:bodyPr/>
          <a:lstStyle>
            <a:lvl1pPr>
              <a:defRPr b="0" i="0"/>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2042966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B206E2-5A60-EC5D-B72C-D0EC52ED11D2}"/>
              </a:ext>
            </a:extLst>
          </p:cNvPr>
          <p:cNvSpPr>
            <a:spLocks noGrp="1"/>
          </p:cNvSpPr>
          <p:nvPr>
            <p:ph type="title"/>
          </p:nvPr>
        </p:nvSpPr>
        <p:spPr>
          <a:xfrm>
            <a:off x="282633" y="274639"/>
            <a:ext cx="8578733" cy="74589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0166697-03E1-580F-29FD-12452D59F17A}"/>
              </a:ext>
            </a:extLst>
          </p:cNvPr>
          <p:cNvSpPr>
            <a:spLocks noGrp="1"/>
          </p:cNvSpPr>
          <p:nvPr>
            <p:ph type="body" idx="1"/>
          </p:nvPr>
        </p:nvSpPr>
        <p:spPr>
          <a:xfrm>
            <a:off x="282633" y="1155469"/>
            <a:ext cx="8578733" cy="347685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F9E5D4E-A313-FE25-3B10-91109ECEBE22}"/>
              </a:ext>
            </a:extLst>
          </p:cNvPr>
          <p:cNvSpPr>
            <a:spLocks noGrp="1"/>
          </p:cNvSpPr>
          <p:nvPr>
            <p:ph type="dt" sz="half" idx="2"/>
          </p:nvPr>
        </p:nvSpPr>
        <p:spPr>
          <a:xfrm>
            <a:off x="246264" y="4767263"/>
            <a:ext cx="2057400" cy="274637"/>
          </a:xfrm>
          <a:prstGeom prst="rect">
            <a:avLst/>
          </a:prstGeom>
        </p:spPr>
        <p:txBody>
          <a:bodyPr vert="horz" lIns="91440" tIns="45720" rIns="91440" bIns="45720" rtlCol="0" anchor="ctr"/>
          <a:lstStyle>
            <a:lvl1pPr algn="l">
              <a:defRPr sz="1200" b="0" i="0">
                <a:solidFill>
                  <a:schemeClr val="tx1">
                    <a:tint val="75000"/>
                  </a:schemeClr>
                </a:solidFill>
                <a:latin typeface="Corbel" panose="020B0503020204020204" pitchFamily="34" charset="0"/>
              </a:defRPr>
            </a:lvl1pPr>
          </a:lstStyle>
          <a:p>
            <a:fld id="{548C9D66-A2F0-574D-8F24-F83AF988297D}" type="datetime1">
              <a:rPr lang="en-US" smtClean="0"/>
              <a:t>9/1/22</a:t>
            </a:fld>
            <a:endParaRPr lang="en-US" dirty="0"/>
          </a:p>
        </p:txBody>
      </p:sp>
      <p:sp>
        <p:nvSpPr>
          <p:cNvPr id="5" name="Footer Placeholder 4">
            <a:extLst>
              <a:ext uri="{FF2B5EF4-FFF2-40B4-BE49-F238E27FC236}">
                <a16:creationId xmlns:a16="http://schemas.microsoft.com/office/drawing/2014/main" id="{F91890C0-FDE1-3451-8037-9531FC8124B0}"/>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b="0" i="0">
                <a:solidFill>
                  <a:schemeClr val="tx1">
                    <a:tint val="75000"/>
                  </a:schemeClr>
                </a:solidFill>
                <a:latin typeface="Corbel" panose="020B05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DF910436-D8A7-29F0-39D7-2D1A4B979F4B}"/>
              </a:ext>
            </a:extLst>
          </p:cNvPr>
          <p:cNvSpPr>
            <a:spLocks noGrp="1"/>
          </p:cNvSpPr>
          <p:nvPr>
            <p:ph type="sldNum" sz="quarter" idx="4"/>
          </p:nvPr>
        </p:nvSpPr>
        <p:spPr>
          <a:xfrm>
            <a:off x="6815398" y="4767263"/>
            <a:ext cx="2057400" cy="274637"/>
          </a:xfrm>
          <a:prstGeom prst="rect">
            <a:avLst/>
          </a:prstGeom>
        </p:spPr>
        <p:txBody>
          <a:bodyPr vert="horz" lIns="91440" tIns="45720" rIns="91440" bIns="45720" rtlCol="0" anchor="ctr"/>
          <a:lstStyle>
            <a:lvl1pPr algn="r">
              <a:defRPr sz="1200" b="0" i="0">
                <a:solidFill>
                  <a:schemeClr val="tx1">
                    <a:tint val="75000"/>
                  </a:schemeClr>
                </a:solidFill>
                <a:latin typeface="Corbel" panose="020B0503020204020204" pitchFamily="34" charset="0"/>
              </a:defRPr>
            </a:lvl1pPr>
          </a:lstStyle>
          <a:p>
            <a:fld id="{494B4E53-BCCB-BE4E-A28A-722B6992CCD5}" type="slidenum">
              <a:rPr lang="en-US" smtClean="0"/>
              <a:pPr/>
              <a:t>‹#›</a:t>
            </a:fld>
            <a:endParaRPr lang="en-US" dirty="0"/>
          </a:p>
        </p:txBody>
      </p:sp>
    </p:spTree>
    <p:extLst>
      <p:ext uri="{BB962C8B-B14F-4D97-AF65-F5344CB8AC3E}">
        <p14:creationId xmlns:p14="http://schemas.microsoft.com/office/powerpoint/2010/main" val="133055772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g"/><Relationship Id="rId18" Type="http://schemas.openxmlformats.org/officeDocument/2006/relationships/image" Target="../media/image37.jpg"/><Relationship Id="rId26" Type="http://schemas.openxmlformats.org/officeDocument/2006/relationships/image" Target="../media/image45.png"/><Relationship Id="rId3" Type="http://schemas.openxmlformats.org/officeDocument/2006/relationships/image" Target="../media/image22.jpg"/><Relationship Id="rId21" Type="http://schemas.openxmlformats.org/officeDocument/2006/relationships/image" Target="../media/image40.jpg"/><Relationship Id="rId7" Type="http://schemas.openxmlformats.org/officeDocument/2006/relationships/image" Target="../media/image26.jpg"/><Relationship Id="rId12" Type="http://schemas.openxmlformats.org/officeDocument/2006/relationships/image" Target="../media/image31.jpg"/><Relationship Id="rId17" Type="http://schemas.openxmlformats.org/officeDocument/2006/relationships/image" Target="../media/image36.jpg"/><Relationship Id="rId25" Type="http://schemas.openxmlformats.org/officeDocument/2006/relationships/image" Target="../media/image44.jpg"/><Relationship Id="rId2" Type="http://schemas.openxmlformats.org/officeDocument/2006/relationships/image" Target="../media/image21.jpg"/><Relationship Id="rId16" Type="http://schemas.openxmlformats.org/officeDocument/2006/relationships/image" Target="../media/image35.png"/><Relationship Id="rId20" Type="http://schemas.openxmlformats.org/officeDocument/2006/relationships/image" Target="../media/image39.png"/><Relationship Id="rId29" Type="http://schemas.openxmlformats.org/officeDocument/2006/relationships/image" Target="../media/image48.jpg"/><Relationship Id="rId1" Type="http://schemas.openxmlformats.org/officeDocument/2006/relationships/slideLayout" Target="../slideLayouts/slideLayout2.xml"/><Relationship Id="rId6" Type="http://schemas.openxmlformats.org/officeDocument/2006/relationships/image" Target="../media/image25.jpg"/><Relationship Id="rId11" Type="http://schemas.openxmlformats.org/officeDocument/2006/relationships/image" Target="../media/image30.png"/><Relationship Id="rId24" Type="http://schemas.openxmlformats.org/officeDocument/2006/relationships/image" Target="../media/image43.jpg"/><Relationship Id="rId5" Type="http://schemas.openxmlformats.org/officeDocument/2006/relationships/image" Target="../media/image24.jpg"/><Relationship Id="rId15" Type="http://schemas.openxmlformats.org/officeDocument/2006/relationships/image" Target="../media/image34.png"/><Relationship Id="rId23" Type="http://schemas.openxmlformats.org/officeDocument/2006/relationships/image" Target="../media/image42.jpg"/><Relationship Id="rId28" Type="http://schemas.openxmlformats.org/officeDocument/2006/relationships/image" Target="../media/image47.jpg"/><Relationship Id="rId10" Type="http://schemas.openxmlformats.org/officeDocument/2006/relationships/image" Target="../media/image29.png"/><Relationship Id="rId19" Type="http://schemas.openxmlformats.org/officeDocument/2006/relationships/image" Target="../media/image38.png"/><Relationship Id="rId31" Type="http://schemas.openxmlformats.org/officeDocument/2006/relationships/image" Target="../media/image50.jpg"/><Relationship Id="rId4" Type="http://schemas.openxmlformats.org/officeDocument/2006/relationships/image" Target="../media/image23.jpg"/><Relationship Id="rId9" Type="http://schemas.openxmlformats.org/officeDocument/2006/relationships/image" Target="../media/image28.jpg"/><Relationship Id="rId14" Type="http://schemas.openxmlformats.org/officeDocument/2006/relationships/image" Target="../media/image33.jpg"/><Relationship Id="rId22" Type="http://schemas.openxmlformats.org/officeDocument/2006/relationships/image" Target="../media/image41.jpg"/><Relationship Id="rId27" Type="http://schemas.openxmlformats.org/officeDocument/2006/relationships/image" Target="../media/image46.png"/><Relationship Id="rId30" Type="http://schemas.openxmlformats.org/officeDocument/2006/relationships/image" Target="../media/image49.jpg"/></Relationships>
</file>

<file path=ppt/slides/_rels/slide3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hyperlink" Target="https://medium.com/@samim/obama-rnn-machine-generated-political-speeches-c8abd18a2ea0"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5.png"/><Relationship Id="rId18" Type="http://schemas.openxmlformats.org/officeDocument/2006/relationships/image" Target="../media/image38.png"/><Relationship Id="rId26" Type="http://schemas.openxmlformats.org/officeDocument/2006/relationships/image" Target="../media/image47.jpg"/><Relationship Id="rId3" Type="http://schemas.openxmlformats.org/officeDocument/2006/relationships/image" Target="../media/image24.jpg"/><Relationship Id="rId21" Type="http://schemas.openxmlformats.org/officeDocument/2006/relationships/image" Target="../media/image43.jpg"/><Relationship Id="rId7" Type="http://schemas.openxmlformats.org/officeDocument/2006/relationships/image" Target="../media/image28.jpg"/><Relationship Id="rId12" Type="http://schemas.openxmlformats.org/officeDocument/2006/relationships/image" Target="../media/image34.png"/><Relationship Id="rId17" Type="http://schemas.openxmlformats.org/officeDocument/2006/relationships/image" Target="../media/image37.jpg"/><Relationship Id="rId25" Type="http://schemas.openxmlformats.org/officeDocument/2006/relationships/image" Target="../media/image46.png"/><Relationship Id="rId2" Type="http://schemas.openxmlformats.org/officeDocument/2006/relationships/image" Target="../media/image23.jpg"/><Relationship Id="rId16" Type="http://schemas.openxmlformats.org/officeDocument/2006/relationships/image" Target="../media/image40.jpg"/><Relationship Id="rId20" Type="http://schemas.openxmlformats.org/officeDocument/2006/relationships/image" Target="../media/image41.jp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jpg"/><Relationship Id="rId24" Type="http://schemas.openxmlformats.org/officeDocument/2006/relationships/image" Target="../media/image45.png"/><Relationship Id="rId5" Type="http://schemas.openxmlformats.org/officeDocument/2006/relationships/image" Target="../media/image26.jpg"/><Relationship Id="rId15" Type="http://schemas.openxmlformats.org/officeDocument/2006/relationships/image" Target="../media/image36.jpg"/><Relationship Id="rId23" Type="http://schemas.openxmlformats.org/officeDocument/2006/relationships/image" Target="../media/image44.jpg"/><Relationship Id="rId10" Type="http://schemas.openxmlformats.org/officeDocument/2006/relationships/image" Target="../media/image31.jpg"/><Relationship Id="rId19" Type="http://schemas.openxmlformats.org/officeDocument/2006/relationships/image" Target="../media/image39.png"/><Relationship Id="rId4" Type="http://schemas.openxmlformats.org/officeDocument/2006/relationships/image" Target="../media/image25.jpg"/><Relationship Id="rId9" Type="http://schemas.openxmlformats.org/officeDocument/2006/relationships/image" Target="../media/image30.png"/><Relationship Id="rId14" Type="http://schemas.openxmlformats.org/officeDocument/2006/relationships/image" Target="../media/image33.jpg"/><Relationship Id="rId22" Type="http://schemas.openxmlformats.org/officeDocument/2006/relationships/image" Target="../media/image42.jpg"/><Relationship Id="rId27" Type="http://schemas.openxmlformats.org/officeDocument/2006/relationships/image" Target="../media/image48.jpg"/></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hyperlink" Target="https://engineering.fb.com/2016/10/25/ml-applications/building-an-efficient-neural-language-model-over-a-billion-words/" TargetMode="External"/><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openai.com/blog/dall-e-introducing-outpaint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arxiv.org/pdf/1512.03385.pdf"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59.jpe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4.png"/><Relationship Id="rId16"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arxiv.org/abs/1706.03762"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48.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15.png"/><Relationship Id="rId3" Type="http://schemas.openxmlformats.org/officeDocument/2006/relationships/image" Target="../media/image94.png"/><Relationship Id="rId21"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image" Target="../media/image93.png"/><Relationship Id="rId16" Type="http://schemas.openxmlformats.org/officeDocument/2006/relationships/image" Target="../media/image113.png"/><Relationship Id="rId20"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96.png"/><Relationship Id="rId15" Type="http://schemas.openxmlformats.org/officeDocument/2006/relationships/image" Target="../media/image112.png"/><Relationship Id="rId23" Type="http://schemas.openxmlformats.org/officeDocument/2006/relationships/image" Target="../media/image102.png"/><Relationship Id="rId10" Type="http://schemas.openxmlformats.org/officeDocument/2006/relationships/image" Target="../media/image107.png"/><Relationship Id="rId19" Type="http://schemas.openxmlformats.org/officeDocument/2006/relationships/image" Target="../media/image98.png"/><Relationship Id="rId4" Type="http://schemas.openxmlformats.org/officeDocument/2006/relationships/image" Target="../media/image95.png"/><Relationship Id="rId9" Type="http://schemas.openxmlformats.org/officeDocument/2006/relationships/image" Target="../media/image106.png"/><Relationship Id="rId14" Type="http://schemas.openxmlformats.org/officeDocument/2006/relationships/image" Target="../media/image111.png"/><Relationship Id="rId22" Type="http://schemas.openxmlformats.org/officeDocument/2006/relationships/image" Target="../media/image101.png"/></Relationships>
</file>

<file path=ppt/slides/_rels/slide4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15.png"/><Relationship Id="rId3" Type="http://schemas.openxmlformats.org/officeDocument/2006/relationships/image" Target="../media/image94.png"/><Relationship Id="rId21" Type="http://schemas.openxmlformats.org/officeDocument/2006/relationships/image" Target="../media/image118.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png"/><Relationship Id="rId25" Type="http://schemas.openxmlformats.org/officeDocument/2006/relationships/image" Target="../media/image122.png"/><Relationship Id="rId2" Type="http://schemas.openxmlformats.org/officeDocument/2006/relationships/image" Target="../media/image93.png"/><Relationship Id="rId16" Type="http://schemas.openxmlformats.org/officeDocument/2006/relationships/image" Target="../media/image113.png"/><Relationship Id="rId20"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24" Type="http://schemas.openxmlformats.org/officeDocument/2006/relationships/image" Target="../media/image121.png"/><Relationship Id="rId5" Type="http://schemas.openxmlformats.org/officeDocument/2006/relationships/image" Target="../media/image96.png"/><Relationship Id="rId15" Type="http://schemas.openxmlformats.org/officeDocument/2006/relationships/image" Target="../media/image112.png"/><Relationship Id="rId23" Type="http://schemas.openxmlformats.org/officeDocument/2006/relationships/image" Target="../media/image120.png"/><Relationship Id="rId10" Type="http://schemas.openxmlformats.org/officeDocument/2006/relationships/image" Target="../media/image107.png"/><Relationship Id="rId19" Type="http://schemas.openxmlformats.org/officeDocument/2006/relationships/image" Target="../media/image116.png"/><Relationship Id="rId4" Type="http://schemas.openxmlformats.org/officeDocument/2006/relationships/image" Target="../media/image95.png"/><Relationship Id="rId9" Type="http://schemas.openxmlformats.org/officeDocument/2006/relationships/image" Target="../media/image106.png"/><Relationship Id="rId14" Type="http://schemas.openxmlformats.org/officeDocument/2006/relationships/image" Target="../media/image111.png"/><Relationship Id="rId22" Type="http://schemas.openxmlformats.org/officeDocument/2006/relationships/image" Target="../media/image11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37.png"/><Relationship Id="rId26" Type="http://schemas.openxmlformats.org/officeDocument/2006/relationships/image" Target="../media/image145.png"/><Relationship Id="rId3" Type="http://schemas.openxmlformats.org/officeDocument/2006/relationships/image" Target="../media/image123.png"/><Relationship Id="rId21" Type="http://schemas.openxmlformats.org/officeDocument/2006/relationships/image" Target="../media/image140.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14.png"/><Relationship Id="rId25" Type="http://schemas.openxmlformats.org/officeDocument/2006/relationships/image" Target="../media/image144.png"/><Relationship Id="rId2" Type="http://schemas.openxmlformats.org/officeDocument/2006/relationships/image" Target="../media/image93.png"/><Relationship Id="rId16" Type="http://schemas.openxmlformats.org/officeDocument/2006/relationships/image" Target="../media/image136.png"/><Relationship Id="rId20"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1.png"/><Relationship Id="rId24" Type="http://schemas.openxmlformats.org/officeDocument/2006/relationships/image" Target="../media/image143.png"/><Relationship Id="rId5" Type="http://schemas.openxmlformats.org/officeDocument/2006/relationships/image" Target="../media/image125.png"/><Relationship Id="rId15" Type="http://schemas.openxmlformats.org/officeDocument/2006/relationships/image" Target="../media/image135.png"/><Relationship Id="rId23" Type="http://schemas.openxmlformats.org/officeDocument/2006/relationships/image" Target="../media/image142.png"/><Relationship Id="rId10" Type="http://schemas.openxmlformats.org/officeDocument/2006/relationships/image" Target="../media/image130.png"/><Relationship Id="rId19" Type="http://schemas.openxmlformats.org/officeDocument/2006/relationships/image" Target="../media/image138.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1.png"/></Relationships>
</file>

<file path=ppt/slides/_rels/slide51.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33.png"/><Relationship Id="rId18" Type="http://schemas.openxmlformats.org/officeDocument/2006/relationships/image" Target="../media/image150.png"/><Relationship Id="rId26" Type="http://schemas.openxmlformats.org/officeDocument/2006/relationships/image" Target="../media/image154.png"/><Relationship Id="rId3" Type="http://schemas.openxmlformats.org/officeDocument/2006/relationships/image" Target="../media/image146.png"/><Relationship Id="rId21" Type="http://schemas.openxmlformats.org/officeDocument/2006/relationships/image" Target="../media/image153.png"/><Relationship Id="rId7" Type="http://schemas.openxmlformats.org/officeDocument/2006/relationships/image" Target="../media/image147.png"/><Relationship Id="rId12" Type="http://schemas.openxmlformats.org/officeDocument/2006/relationships/image" Target="../media/image109.png"/><Relationship Id="rId17" Type="http://schemas.openxmlformats.org/officeDocument/2006/relationships/image" Target="../media/image114.png"/><Relationship Id="rId25" Type="http://schemas.openxmlformats.org/officeDocument/2006/relationships/image" Target="../media/image144.png"/><Relationship Id="rId2" Type="http://schemas.openxmlformats.org/officeDocument/2006/relationships/image" Target="../media/image93.png"/><Relationship Id="rId16" Type="http://schemas.openxmlformats.org/officeDocument/2006/relationships/image" Target="../media/image136.png"/><Relationship Id="rId20"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1.png"/><Relationship Id="rId24" Type="http://schemas.openxmlformats.org/officeDocument/2006/relationships/image" Target="../media/image143.png"/><Relationship Id="rId5" Type="http://schemas.openxmlformats.org/officeDocument/2006/relationships/image" Target="../media/image96.png"/><Relationship Id="rId15" Type="http://schemas.openxmlformats.org/officeDocument/2006/relationships/image" Target="../media/image135.png"/><Relationship Id="rId23" Type="http://schemas.openxmlformats.org/officeDocument/2006/relationships/image" Target="../media/image142.png"/><Relationship Id="rId10" Type="http://schemas.openxmlformats.org/officeDocument/2006/relationships/image" Target="../media/image130.png"/><Relationship Id="rId19" Type="http://schemas.openxmlformats.org/officeDocument/2006/relationships/image" Target="../media/image151.png"/><Relationship Id="rId4" Type="http://schemas.openxmlformats.org/officeDocument/2006/relationships/image" Target="../media/image124.png"/><Relationship Id="rId9" Type="http://schemas.openxmlformats.org/officeDocument/2006/relationships/image" Target="../media/image149.png"/><Relationship Id="rId14" Type="http://schemas.openxmlformats.org/officeDocument/2006/relationships/image" Target="../media/image134.png"/><Relationship Id="rId22" Type="http://schemas.openxmlformats.org/officeDocument/2006/relationships/image" Target="../media/image141.png"/></Relationships>
</file>

<file path=ppt/slides/_rels/slide52.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09.png"/><Relationship Id="rId18" Type="http://schemas.openxmlformats.org/officeDocument/2006/relationships/image" Target="../media/image114.png"/><Relationship Id="rId26" Type="http://schemas.openxmlformats.org/officeDocument/2006/relationships/image" Target="../media/image144.png"/><Relationship Id="rId3" Type="http://schemas.openxmlformats.org/officeDocument/2006/relationships/image" Target="../media/image93.png"/><Relationship Id="rId21" Type="http://schemas.openxmlformats.org/officeDocument/2006/relationships/image" Target="../media/image152.png"/><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136.png"/><Relationship Id="rId25" Type="http://schemas.openxmlformats.org/officeDocument/2006/relationships/image" Target="../media/image143.png"/><Relationship Id="rId2" Type="http://schemas.openxmlformats.org/officeDocument/2006/relationships/notesSlide" Target="../notesSlides/notesSlide27.xml"/><Relationship Id="rId16" Type="http://schemas.openxmlformats.org/officeDocument/2006/relationships/image" Target="../media/image135.png"/><Relationship Id="rId20"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30.png"/><Relationship Id="rId24" Type="http://schemas.openxmlformats.org/officeDocument/2006/relationships/image" Target="../media/image142.png"/><Relationship Id="rId5" Type="http://schemas.openxmlformats.org/officeDocument/2006/relationships/image" Target="../media/image124.png"/><Relationship Id="rId15" Type="http://schemas.openxmlformats.org/officeDocument/2006/relationships/image" Target="../media/image134.png"/><Relationship Id="rId23" Type="http://schemas.openxmlformats.org/officeDocument/2006/relationships/image" Target="../media/image141.png"/><Relationship Id="rId10" Type="http://schemas.openxmlformats.org/officeDocument/2006/relationships/image" Target="../media/image149.png"/><Relationship Id="rId19" Type="http://schemas.openxmlformats.org/officeDocument/2006/relationships/image" Target="../media/image150.png"/><Relationship Id="rId4" Type="http://schemas.openxmlformats.org/officeDocument/2006/relationships/image" Target="../media/image146.png"/><Relationship Id="rId9" Type="http://schemas.openxmlformats.org/officeDocument/2006/relationships/image" Target="../media/image148.png"/><Relationship Id="rId14" Type="http://schemas.openxmlformats.org/officeDocument/2006/relationships/image" Target="../media/image133.png"/><Relationship Id="rId22" Type="http://schemas.openxmlformats.org/officeDocument/2006/relationships/image" Target="../media/image153.png"/><Relationship Id="rId27" Type="http://schemas.openxmlformats.org/officeDocument/2006/relationships/image" Target="../media/image154.png"/></Relationships>
</file>

<file path=ppt/slides/_rels/slide53.xml.rels><?xml version="1.0" encoding="UTF-8" standalone="yes"?>
<Relationships xmlns="http://schemas.openxmlformats.org/package/2006/relationships"><Relationship Id="rId13" Type="http://schemas.openxmlformats.org/officeDocument/2006/relationships/image" Target="../media/image109.png"/><Relationship Id="rId18" Type="http://schemas.openxmlformats.org/officeDocument/2006/relationships/image" Target="../media/image158.png"/><Relationship Id="rId26" Type="http://schemas.openxmlformats.org/officeDocument/2006/relationships/image" Target="../media/image144.png"/><Relationship Id="rId3" Type="http://schemas.openxmlformats.org/officeDocument/2006/relationships/image" Target="../media/image93.png"/><Relationship Id="rId21" Type="http://schemas.openxmlformats.org/officeDocument/2006/relationships/image" Target="../media/image152.png"/><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136.png"/><Relationship Id="rId25" Type="http://schemas.openxmlformats.org/officeDocument/2006/relationships/image" Target="../media/image143.png"/><Relationship Id="rId33" Type="http://schemas.openxmlformats.org/officeDocument/2006/relationships/image" Target="../media/image61.png"/><Relationship Id="rId2" Type="http://schemas.openxmlformats.org/officeDocument/2006/relationships/notesSlide" Target="../notesSlides/notesSlide28.xml"/><Relationship Id="rId16" Type="http://schemas.openxmlformats.org/officeDocument/2006/relationships/image" Target="../media/image135.png"/><Relationship Id="rId20" Type="http://schemas.openxmlformats.org/officeDocument/2006/relationships/image" Target="../media/image151.png"/><Relationship Id="rId29"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30.png"/><Relationship Id="rId24" Type="http://schemas.openxmlformats.org/officeDocument/2006/relationships/image" Target="../media/image142.png"/><Relationship Id="rId32" Type="http://schemas.openxmlformats.org/officeDocument/2006/relationships/image" Target="../media/image163.png"/><Relationship Id="rId5" Type="http://schemas.openxmlformats.org/officeDocument/2006/relationships/image" Target="../media/image124.png"/><Relationship Id="rId15" Type="http://schemas.openxmlformats.org/officeDocument/2006/relationships/image" Target="../media/image134.png"/><Relationship Id="rId23" Type="http://schemas.openxmlformats.org/officeDocument/2006/relationships/image" Target="../media/image141.png"/><Relationship Id="rId28" Type="http://schemas.openxmlformats.org/officeDocument/2006/relationships/image" Target="../media/image159.png"/><Relationship Id="rId10" Type="http://schemas.openxmlformats.org/officeDocument/2006/relationships/image" Target="../media/image156.png"/><Relationship Id="rId19" Type="http://schemas.openxmlformats.org/officeDocument/2006/relationships/image" Target="../media/image150.png"/><Relationship Id="rId31" Type="http://schemas.openxmlformats.org/officeDocument/2006/relationships/image" Target="../media/image162.png"/><Relationship Id="rId4" Type="http://schemas.openxmlformats.org/officeDocument/2006/relationships/image" Target="../media/image146.png"/><Relationship Id="rId9" Type="http://schemas.openxmlformats.org/officeDocument/2006/relationships/image" Target="../media/image148.png"/><Relationship Id="rId14" Type="http://schemas.openxmlformats.org/officeDocument/2006/relationships/image" Target="../media/image157.png"/><Relationship Id="rId22" Type="http://schemas.openxmlformats.org/officeDocument/2006/relationships/image" Target="../media/image153.png"/><Relationship Id="rId27" Type="http://schemas.openxmlformats.org/officeDocument/2006/relationships/image" Target="../media/image154.png"/><Relationship Id="rId30" Type="http://schemas.openxmlformats.org/officeDocument/2006/relationships/image" Target="../media/image161.png"/><Relationship Id="rId8" Type="http://schemas.openxmlformats.org/officeDocument/2006/relationships/image" Target="../media/image147.png"/></Relationships>
</file>

<file path=ppt/slides/_rels/slide54.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68.png"/><Relationship Id="rId11" Type="http://schemas.openxmlformats.org/officeDocument/2006/relationships/image" Target="../media/image59.jpe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64.png"/><Relationship Id="rId7" Type="http://schemas.openxmlformats.org/officeDocument/2006/relationships/image" Target="../media/image176.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microsoft.com/office/2007/relationships/hdphoto" Target="../media/hdphoto3.wdp"/></Relationships>
</file>

<file path=ppt/slides/_rels/slide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US" dirty="0"/>
              <a:t>A Recent History of Language Models</a:t>
            </a:r>
            <a:endParaRPr dirty="0"/>
          </a:p>
        </p:txBody>
      </p:sp>
      <p:sp>
        <p:nvSpPr>
          <p:cNvPr id="56" name="Google Shape;56;p13"/>
          <p:cNvSpPr txBox="1">
            <a:spLocks noGrp="1"/>
          </p:cNvSpPr>
          <p:nvPr>
            <p:ph type="subTitle" idx="1"/>
          </p:nvPr>
        </p:nvSpPr>
        <p:spPr>
          <a:prstGeom prst="rect">
            <a:avLst/>
          </a:prstGeom>
        </p:spPr>
        <p:txBody>
          <a:bodyPr spcFirstLastPara="1" wrap="square" lIns="91425" tIns="91425" rIns="91425" bIns="91425" anchor="t" anchorCtr="0">
            <a:normAutofit/>
          </a:bodyPr>
          <a:lstStyle/>
          <a:p>
            <a:pPr>
              <a:spcBef>
                <a:spcPts val="0"/>
              </a:spcBef>
              <a:buClr>
                <a:schemeClr val="dk1"/>
              </a:buClr>
              <a:buSzPts val="1100"/>
            </a:pPr>
            <a:r>
              <a:rPr lang="en-US" sz="2200" dirty="0"/>
              <a:t>Daniel Khashabi</a:t>
            </a:r>
            <a:br>
              <a:rPr lang="en-US" sz="2200" dirty="0"/>
            </a:br>
            <a:endParaRPr lang="en" sz="2200" dirty="0"/>
          </a:p>
          <a:p>
            <a:pPr marL="0" lvl="0" indent="0" algn="ctr" rtl="0">
              <a:spcBef>
                <a:spcPts val="0"/>
              </a:spcBef>
              <a:spcAft>
                <a:spcPts val="0"/>
              </a:spcAft>
              <a:buClr>
                <a:schemeClr val="dk1"/>
              </a:buClr>
              <a:buSzPts val="1100"/>
              <a:buFont typeface="Arial"/>
              <a:buNone/>
            </a:pPr>
            <a:r>
              <a:rPr lang="en" sz="2200" dirty="0"/>
              <a:t>CSCI 601.771: Self-supervised Statistical Models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282633" y="2229393"/>
            <a:ext cx="8578733" cy="2402931"/>
          </a:xfrm>
        </p:spPr>
        <p:txBody>
          <a:bodyPr>
            <a:normAutofit/>
          </a:bodyPr>
          <a:lstStyle/>
          <a:p>
            <a:pPr marL="0" indent="0">
              <a:buNone/>
            </a:pPr>
            <a:r>
              <a:rPr lang="en-US" sz="5400" dirty="0"/>
              <a:t>        The cat</a:t>
            </a:r>
          </a:p>
        </p:txBody>
      </p:sp>
      <p:sp>
        <p:nvSpPr>
          <p:cNvPr id="5" name="Title 4">
            <a:extLst>
              <a:ext uri="{FF2B5EF4-FFF2-40B4-BE49-F238E27FC236}">
                <a16:creationId xmlns:a16="http://schemas.microsoft.com/office/drawing/2014/main" id="{8B0FF918-7410-6D12-AAE9-3EF1DBB9B6ED}"/>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id="{F6BE07AD-AD61-315D-E088-5308DAE1EDEA}"/>
              </a:ext>
            </a:extLst>
          </p:cNvPr>
          <p:cNvSpPr>
            <a:spLocks noGrp="1"/>
          </p:cNvSpPr>
          <p:nvPr>
            <p:ph type="sldNum" sz="quarter" idx="12"/>
          </p:nvPr>
        </p:nvSpPr>
        <p:spPr/>
        <p:txBody>
          <a:bodyPr/>
          <a:lstStyle/>
          <a:p>
            <a:fld id="{494B4E53-BCCB-BE4E-A28A-722B6992CCD5}" type="slidenum">
              <a:rPr lang="en-US" smtClean="0"/>
              <a:pPr/>
              <a:t>10</a:t>
            </a:fld>
            <a:endParaRPr lang="en-US" dirty="0"/>
          </a:p>
        </p:txBody>
      </p:sp>
    </p:spTree>
    <p:extLst>
      <p:ext uri="{BB962C8B-B14F-4D97-AF65-F5344CB8AC3E}">
        <p14:creationId xmlns:p14="http://schemas.microsoft.com/office/powerpoint/2010/main" val="1747116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282633" y="2229393"/>
            <a:ext cx="8578733" cy="2402931"/>
          </a:xfrm>
        </p:spPr>
        <p:txBody>
          <a:bodyPr>
            <a:normAutofit/>
          </a:bodyPr>
          <a:lstStyle/>
          <a:p>
            <a:pPr marL="0" indent="0">
              <a:buNone/>
            </a:pPr>
            <a:r>
              <a:rPr lang="en-US" sz="5400" dirty="0"/>
              <a:t>        The cat sat</a:t>
            </a:r>
          </a:p>
        </p:txBody>
      </p:sp>
      <p:sp>
        <p:nvSpPr>
          <p:cNvPr id="5" name="Title 4">
            <a:extLst>
              <a:ext uri="{FF2B5EF4-FFF2-40B4-BE49-F238E27FC236}">
                <a16:creationId xmlns:a16="http://schemas.microsoft.com/office/drawing/2014/main" id="{F5F52FE7-7EF7-85EA-F001-449840C0DA87}"/>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id="{9F61A390-C483-4EE6-E2CB-A49C3AF410C9}"/>
              </a:ext>
            </a:extLst>
          </p:cNvPr>
          <p:cNvSpPr>
            <a:spLocks noGrp="1"/>
          </p:cNvSpPr>
          <p:nvPr>
            <p:ph type="sldNum" sz="quarter" idx="12"/>
          </p:nvPr>
        </p:nvSpPr>
        <p:spPr/>
        <p:txBody>
          <a:bodyPr/>
          <a:lstStyle/>
          <a:p>
            <a:fld id="{494B4E53-BCCB-BE4E-A28A-722B6992CCD5}" type="slidenum">
              <a:rPr lang="en-US" smtClean="0"/>
              <a:pPr/>
              <a:t>11</a:t>
            </a:fld>
            <a:endParaRPr lang="en-US" dirty="0"/>
          </a:p>
        </p:txBody>
      </p:sp>
    </p:spTree>
    <p:extLst>
      <p:ext uri="{BB962C8B-B14F-4D97-AF65-F5344CB8AC3E}">
        <p14:creationId xmlns:p14="http://schemas.microsoft.com/office/powerpoint/2010/main" val="4041694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282633" y="2229393"/>
            <a:ext cx="8578733" cy="2402931"/>
          </a:xfrm>
        </p:spPr>
        <p:txBody>
          <a:bodyPr>
            <a:normAutofit/>
          </a:bodyPr>
          <a:lstStyle/>
          <a:p>
            <a:pPr marL="0" indent="0">
              <a:buNone/>
            </a:pPr>
            <a:r>
              <a:rPr lang="en-US" sz="5400" dirty="0"/>
              <a:t>        The cat sat on</a:t>
            </a:r>
          </a:p>
        </p:txBody>
      </p:sp>
      <p:sp>
        <p:nvSpPr>
          <p:cNvPr id="5" name="Title 4">
            <a:extLst>
              <a:ext uri="{FF2B5EF4-FFF2-40B4-BE49-F238E27FC236}">
                <a16:creationId xmlns:a16="http://schemas.microsoft.com/office/drawing/2014/main" id="{EA72308B-2475-37FA-80B8-B0027E8DA622}"/>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id="{9BDD3673-6252-BCD1-5B8C-04B689CB9033}"/>
              </a:ext>
            </a:extLst>
          </p:cNvPr>
          <p:cNvSpPr>
            <a:spLocks noGrp="1"/>
          </p:cNvSpPr>
          <p:nvPr>
            <p:ph type="sldNum" sz="quarter" idx="12"/>
          </p:nvPr>
        </p:nvSpPr>
        <p:spPr/>
        <p:txBody>
          <a:bodyPr/>
          <a:lstStyle/>
          <a:p>
            <a:fld id="{494B4E53-BCCB-BE4E-A28A-722B6992CCD5}" type="slidenum">
              <a:rPr lang="en-US" smtClean="0"/>
              <a:pPr/>
              <a:t>12</a:t>
            </a:fld>
            <a:endParaRPr lang="en-US" dirty="0"/>
          </a:p>
        </p:txBody>
      </p:sp>
    </p:spTree>
    <p:extLst>
      <p:ext uri="{BB962C8B-B14F-4D97-AF65-F5344CB8AC3E}">
        <p14:creationId xmlns:p14="http://schemas.microsoft.com/office/powerpoint/2010/main" val="918073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282633" y="2229393"/>
            <a:ext cx="8578733" cy="2402931"/>
          </a:xfrm>
        </p:spPr>
        <p:txBody>
          <a:bodyPr>
            <a:normAutofit/>
          </a:bodyPr>
          <a:lstStyle/>
          <a:p>
            <a:pPr marL="0" indent="0">
              <a:buNone/>
            </a:pPr>
            <a:r>
              <a:rPr lang="en-US" sz="5400" dirty="0"/>
              <a:t>        The cat sat on    __?__</a:t>
            </a:r>
          </a:p>
        </p:txBody>
      </p:sp>
      <p:sp>
        <p:nvSpPr>
          <p:cNvPr id="5" name="Title 4">
            <a:extLst>
              <a:ext uri="{FF2B5EF4-FFF2-40B4-BE49-F238E27FC236}">
                <a16:creationId xmlns:a16="http://schemas.microsoft.com/office/drawing/2014/main" id="{EA72308B-2475-37FA-80B8-B0027E8DA622}"/>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id="{FC0300EF-FEE6-BC0D-8982-25756956CC48}"/>
              </a:ext>
            </a:extLst>
          </p:cNvPr>
          <p:cNvSpPr>
            <a:spLocks noGrp="1"/>
          </p:cNvSpPr>
          <p:nvPr>
            <p:ph type="sldNum" sz="quarter" idx="12"/>
          </p:nvPr>
        </p:nvSpPr>
        <p:spPr/>
        <p:txBody>
          <a:bodyPr/>
          <a:lstStyle/>
          <a:p>
            <a:fld id="{494B4E53-BCCB-BE4E-A28A-722B6992CCD5}" type="slidenum">
              <a:rPr lang="en-US" smtClean="0"/>
              <a:pPr/>
              <a:t>13</a:t>
            </a:fld>
            <a:endParaRPr lang="en-US" dirty="0"/>
          </a:p>
        </p:txBody>
      </p:sp>
    </p:spTree>
    <p:extLst>
      <p:ext uri="{BB962C8B-B14F-4D97-AF65-F5344CB8AC3E}">
        <p14:creationId xmlns:p14="http://schemas.microsoft.com/office/powerpoint/2010/main" val="1915766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282633" y="2229393"/>
            <a:ext cx="8578733" cy="2402931"/>
          </a:xfrm>
        </p:spPr>
        <p:txBody>
          <a:bodyPr>
            <a:normAutofit/>
          </a:bodyPr>
          <a:lstStyle/>
          <a:p>
            <a:pPr marL="0" indent="0">
              <a:buNone/>
            </a:pPr>
            <a:r>
              <a:rPr lang="en-US" sz="5400" dirty="0"/>
              <a:t>        The cat sat on the mat.</a:t>
            </a:r>
          </a:p>
        </p:txBody>
      </p:sp>
      <p:sp>
        <p:nvSpPr>
          <p:cNvPr id="5" name="Title 4">
            <a:extLst>
              <a:ext uri="{FF2B5EF4-FFF2-40B4-BE49-F238E27FC236}">
                <a16:creationId xmlns:a16="http://schemas.microsoft.com/office/drawing/2014/main" id="{719D465C-D2E5-38EA-46EB-0E9555451120}"/>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id="{D627C7AB-C835-782F-E605-797541D6EE5A}"/>
              </a:ext>
            </a:extLst>
          </p:cNvPr>
          <p:cNvSpPr>
            <a:spLocks noGrp="1"/>
          </p:cNvSpPr>
          <p:nvPr>
            <p:ph type="sldNum" sz="quarter" idx="12"/>
          </p:nvPr>
        </p:nvSpPr>
        <p:spPr/>
        <p:txBody>
          <a:bodyPr/>
          <a:lstStyle/>
          <a:p>
            <a:fld id="{494B4E53-BCCB-BE4E-A28A-722B6992CCD5}" type="slidenum">
              <a:rPr lang="en-US" smtClean="0"/>
              <a:pPr/>
              <a:t>14</a:t>
            </a:fld>
            <a:endParaRPr lang="en-US" dirty="0"/>
          </a:p>
        </p:txBody>
      </p:sp>
    </p:spTree>
    <p:extLst>
      <p:ext uri="{BB962C8B-B14F-4D97-AF65-F5344CB8AC3E}">
        <p14:creationId xmlns:p14="http://schemas.microsoft.com/office/powerpoint/2010/main" val="1537972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282633" y="2229393"/>
            <a:ext cx="8578733" cy="2402931"/>
          </a:xfrm>
        </p:spPr>
        <p:txBody>
          <a:bodyPr>
            <a:normAutofit/>
          </a:bodyPr>
          <a:lstStyle/>
          <a:p>
            <a:pPr marL="0" indent="0">
              <a:buNone/>
            </a:pPr>
            <a:r>
              <a:rPr lang="en-US" sz="5400" dirty="0"/>
              <a:t>        The cat sat on the mat.</a:t>
            </a:r>
          </a:p>
        </p:txBody>
      </p:sp>
      <p:sp>
        <p:nvSpPr>
          <p:cNvPr id="5" name="Title 4">
            <a:extLst>
              <a:ext uri="{FF2B5EF4-FFF2-40B4-BE49-F238E27FC236}">
                <a16:creationId xmlns:a16="http://schemas.microsoft.com/office/drawing/2014/main" id="{08FC0BE3-1908-DE8A-9122-EF1BF72EA9C9}"/>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id="{7F5F58E0-3566-FA86-76DB-12474E6A14BB}"/>
              </a:ext>
            </a:extLst>
          </p:cNvPr>
          <p:cNvSpPr>
            <a:spLocks noGrp="1"/>
          </p:cNvSpPr>
          <p:nvPr>
            <p:ph type="sldNum" sz="quarter" idx="12"/>
          </p:nvPr>
        </p:nvSpPr>
        <p:spPr/>
        <p:txBody>
          <a:bodyPr/>
          <a:lstStyle/>
          <a:p>
            <a:fld id="{494B4E53-BCCB-BE4E-A28A-722B6992CCD5}" type="slidenum">
              <a:rPr lang="en-US" smtClean="0"/>
              <a:pPr/>
              <a:t>15</a:t>
            </a:fld>
            <a:endParaRPr lang="en-US" dirty="0"/>
          </a:p>
        </p:txBody>
      </p:sp>
    </p:spTree>
    <p:extLst>
      <p:ext uri="{BB962C8B-B14F-4D97-AF65-F5344CB8AC3E}">
        <p14:creationId xmlns:p14="http://schemas.microsoft.com/office/powerpoint/2010/main" val="4216434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282633" y="2229393"/>
            <a:ext cx="8578733" cy="2402931"/>
          </a:xfrm>
        </p:spPr>
        <p:txBody>
          <a:bodyPr>
            <a:normAutofit/>
          </a:bodyPr>
          <a:lstStyle/>
          <a:p>
            <a:pPr marL="0" indent="0">
              <a:buNone/>
            </a:pPr>
            <a:r>
              <a:rPr lang="en-US" sz="5400" dirty="0"/>
              <a:t>   </a:t>
            </a:r>
            <a:r>
              <a:rPr lang="en-US" sz="5400" b="1" dirty="0"/>
              <a:t>P</a:t>
            </a:r>
            <a:r>
              <a:rPr lang="en-US" sz="5400" dirty="0"/>
              <a:t>(mat |The cat sat on the)</a:t>
            </a:r>
          </a:p>
        </p:txBody>
      </p:sp>
      <p:sp>
        <p:nvSpPr>
          <p:cNvPr id="4" name="Left Brace 3">
            <a:extLst>
              <a:ext uri="{FF2B5EF4-FFF2-40B4-BE49-F238E27FC236}">
                <a16:creationId xmlns:a16="http://schemas.microsoft.com/office/drawing/2014/main" id="{63027015-9774-4B63-6394-57D427B5D7AB}"/>
              </a:ext>
            </a:extLst>
          </p:cNvPr>
          <p:cNvSpPr/>
          <p:nvPr/>
        </p:nvSpPr>
        <p:spPr>
          <a:xfrm rot="16200000">
            <a:off x="5339065" y="924077"/>
            <a:ext cx="186332" cy="472388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E1DCD084-2986-AA35-302B-2A2D424844BA}"/>
              </a:ext>
            </a:extLst>
          </p:cNvPr>
          <p:cNvSpPr/>
          <p:nvPr/>
        </p:nvSpPr>
        <p:spPr>
          <a:xfrm rot="16200000">
            <a:off x="1846752" y="2553245"/>
            <a:ext cx="221796" cy="1478139"/>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itle 8">
            <a:extLst>
              <a:ext uri="{FF2B5EF4-FFF2-40B4-BE49-F238E27FC236}">
                <a16:creationId xmlns:a16="http://schemas.microsoft.com/office/drawing/2014/main" id="{501FB319-31BB-37B9-D96A-0A527C94C563}"/>
              </a:ext>
            </a:extLst>
          </p:cNvPr>
          <p:cNvSpPr>
            <a:spLocks noGrp="1"/>
          </p:cNvSpPr>
          <p:nvPr>
            <p:ph type="title"/>
          </p:nvPr>
        </p:nvSpPr>
        <p:spPr/>
        <p:txBody>
          <a:bodyPr/>
          <a:lstStyle/>
          <a:p>
            <a:endParaRPr lang="en-US"/>
          </a:p>
        </p:txBody>
      </p:sp>
      <p:sp>
        <p:nvSpPr>
          <p:cNvPr id="14" name="Rectangle 13">
            <a:extLst>
              <a:ext uri="{FF2B5EF4-FFF2-40B4-BE49-F238E27FC236}">
                <a16:creationId xmlns:a16="http://schemas.microsoft.com/office/drawing/2014/main" id="{88216CF1-D244-0EF8-9502-B52B4CA17F8C}"/>
              </a:ext>
            </a:extLst>
          </p:cNvPr>
          <p:cNvSpPr/>
          <p:nvPr/>
        </p:nvSpPr>
        <p:spPr>
          <a:xfrm>
            <a:off x="5100624" y="3385354"/>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15" name="Rectangle 14">
            <a:extLst>
              <a:ext uri="{FF2B5EF4-FFF2-40B4-BE49-F238E27FC236}">
                <a16:creationId xmlns:a16="http://schemas.microsoft.com/office/drawing/2014/main" id="{37A0107A-AA0B-6070-3599-CB846E4C90C4}"/>
              </a:ext>
            </a:extLst>
          </p:cNvPr>
          <p:cNvSpPr/>
          <p:nvPr/>
        </p:nvSpPr>
        <p:spPr>
          <a:xfrm>
            <a:off x="1507188" y="3375771"/>
            <a:ext cx="930063" cy="307777"/>
          </a:xfrm>
          <a:prstGeom prst="rect">
            <a:avLst/>
          </a:prstGeom>
        </p:spPr>
        <p:txBody>
          <a:bodyPr wrap="none">
            <a:spAutoFit/>
          </a:bodyPr>
          <a:lstStyle/>
          <a:p>
            <a:r>
              <a:rPr lang="en-US" dirty="0">
                <a:solidFill>
                  <a:srgbClr val="255ED3"/>
                </a:solidFill>
                <a:latin typeface="Corbel" panose="020B0503020204020204" pitchFamily="34" charset="0"/>
              </a:rPr>
              <a:t>next word</a:t>
            </a:r>
          </a:p>
        </p:txBody>
      </p:sp>
      <p:sp>
        <p:nvSpPr>
          <p:cNvPr id="2" name="Slide Number Placeholder 1">
            <a:extLst>
              <a:ext uri="{FF2B5EF4-FFF2-40B4-BE49-F238E27FC236}">
                <a16:creationId xmlns:a16="http://schemas.microsoft.com/office/drawing/2014/main" id="{A2388BC1-5C2D-9CC9-38E0-8B9257925738}"/>
              </a:ext>
            </a:extLst>
          </p:cNvPr>
          <p:cNvSpPr>
            <a:spLocks noGrp="1"/>
          </p:cNvSpPr>
          <p:nvPr>
            <p:ph type="sldNum" sz="quarter" idx="12"/>
          </p:nvPr>
        </p:nvSpPr>
        <p:spPr/>
        <p:txBody>
          <a:bodyPr/>
          <a:lstStyle/>
          <a:p>
            <a:fld id="{494B4E53-BCCB-BE4E-A28A-722B6992CCD5}" type="slidenum">
              <a:rPr lang="en-US" smtClean="0"/>
              <a:pPr/>
              <a:t>16</a:t>
            </a:fld>
            <a:endParaRPr lang="en-US" dirty="0"/>
          </a:p>
        </p:txBody>
      </p:sp>
    </p:spTree>
    <p:extLst>
      <p:ext uri="{BB962C8B-B14F-4D97-AF65-F5344CB8AC3E}">
        <p14:creationId xmlns:p14="http://schemas.microsoft.com/office/powerpoint/2010/main" val="240638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326179" y="2203266"/>
                <a:ext cx="8388944" cy="869387"/>
              </a:xfrm>
            </p:spPr>
            <p:txBody>
              <a:bodyPr>
                <a:normAutofit/>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oMath>
                </a14:m>
                <a:r>
                  <a:rPr lang="en-US" sz="5400" dirty="0"/>
                  <a:t>, </a:t>
                </a:r>
                <a14:m>
                  <m:oMath xmlns:m="http://schemas.openxmlformats.org/officeDocument/2006/math">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idx="1"/>
              </p:nvPr>
            </p:nvSpPr>
            <p:spPr>
              <a:xfrm>
                <a:off x="326179" y="2203266"/>
                <a:ext cx="8388944" cy="869387"/>
              </a:xfrm>
              <a:blipFill>
                <a:blip r:embed="rId3"/>
                <a:stretch>
                  <a:fillRect t="-28986" b="-37681"/>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C3B7C632-4C9B-B9AB-0699-D87DE549B8C4}"/>
              </a:ext>
            </a:extLst>
          </p:cNvPr>
          <p:cNvSpPr>
            <a:spLocks noGrp="1"/>
          </p:cNvSpPr>
          <p:nvPr>
            <p:ph type="title"/>
          </p:nvPr>
        </p:nvSpPr>
        <p:spPr/>
        <p:txBody>
          <a:bodyPr/>
          <a:lstStyle/>
          <a:p>
            <a:endParaRPr lang="en-US"/>
          </a:p>
        </p:txBody>
      </p:sp>
      <p:sp>
        <p:nvSpPr>
          <p:cNvPr id="6" name="Left Brace 5">
            <a:extLst>
              <a:ext uri="{FF2B5EF4-FFF2-40B4-BE49-F238E27FC236}">
                <a16:creationId xmlns:a16="http://schemas.microsoft.com/office/drawing/2014/main" id="{057C3D97-4E4A-B83E-E064-CC23A61D5E85}"/>
              </a:ext>
            </a:extLst>
          </p:cNvPr>
          <p:cNvSpPr/>
          <p:nvPr/>
        </p:nvSpPr>
        <p:spPr>
          <a:xfrm rot="16200000">
            <a:off x="5336046" y="1747769"/>
            <a:ext cx="181836" cy="299008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Left Brace 7">
            <a:extLst>
              <a:ext uri="{FF2B5EF4-FFF2-40B4-BE49-F238E27FC236}">
                <a16:creationId xmlns:a16="http://schemas.microsoft.com/office/drawing/2014/main" id="{27D33B80-1702-6EBA-F3E8-25B603B60B99}"/>
              </a:ext>
            </a:extLst>
          </p:cNvPr>
          <p:cNvSpPr/>
          <p:nvPr/>
        </p:nvSpPr>
        <p:spPr>
          <a:xfrm rot="16200000">
            <a:off x="3093151" y="2775161"/>
            <a:ext cx="181835" cy="91242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27F613D-E610-DD81-9FAF-37B87BFE68BE}"/>
              </a:ext>
            </a:extLst>
          </p:cNvPr>
          <p:cNvSpPr/>
          <p:nvPr/>
        </p:nvSpPr>
        <p:spPr>
          <a:xfrm>
            <a:off x="5142664" y="3322293"/>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13" name="Rectangle 12">
            <a:extLst>
              <a:ext uri="{FF2B5EF4-FFF2-40B4-BE49-F238E27FC236}">
                <a16:creationId xmlns:a16="http://schemas.microsoft.com/office/drawing/2014/main" id="{FABC810B-E39D-E1F9-FF00-BE88B3E5799C}"/>
              </a:ext>
            </a:extLst>
          </p:cNvPr>
          <p:cNvSpPr/>
          <p:nvPr/>
        </p:nvSpPr>
        <p:spPr>
          <a:xfrm>
            <a:off x="2727854" y="3301273"/>
            <a:ext cx="930063" cy="307777"/>
          </a:xfrm>
          <a:prstGeom prst="rect">
            <a:avLst/>
          </a:prstGeom>
        </p:spPr>
        <p:txBody>
          <a:bodyPr wrap="none">
            <a:spAutoFit/>
          </a:bodyPr>
          <a:lstStyle/>
          <a:p>
            <a:r>
              <a:rPr lang="en-US" dirty="0">
                <a:solidFill>
                  <a:srgbClr val="255ED3"/>
                </a:solidFill>
                <a:latin typeface="Corbel" panose="020B0503020204020204" pitchFamily="34" charset="0"/>
              </a:rPr>
              <a:t>next word</a:t>
            </a:r>
          </a:p>
        </p:txBody>
      </p:sp>
      <p:sp>
        <p:nvSpPr>
          <p:cNvPr id="2" name="Slide Number Placeholder 1">
            <a:extLst>
              <a:ext uri="{FF2B5EF4-FFF2-40B4-BE49-F238E27FC236}">
                <a16:creationId xmlns:a16="http://schemas.microsoft.com/office/drawing/2014/main" id="{A7E146A7-877E-541D-FF78-4128A09E22D6}"/>
              </a:ext>
            </a:extLst>
          </p:cNvPr>
          <p:cNvSpPr>
            <a:spLocks noGrp="1"/>
          </p:cNvSpPr>
          <p:nvPr>
            <p:ph type="sldNum" sz="quarter" idx="12"/>
          </p:nvPr>
        </p:nvSpPr>
        <p:spPr/>
        <p:txBody>
          <a:bodyPr/>
          <a:lstStyle/>
          <a:p>
            <a:fld id="{494B4E53-BCCB-BE4E-A28A-722B6992CCD5}" type="slidenum">
              <a:rPr lang="en-US" smtClean="0"/>
              <a:pPr/>
              <a:t>17</a:t>
            </a:fld>
            <a:endParaRPr lang="en-US" dirty="0"/>
          </a:p>
        </p:txBody>
      </p:sp>
    </p:spTree>
    <p:extLst>
      <p:ext uri="{BB962C8B-B14F-4D97-AF65-F5344CB8AC3E}">
        <p14:creationId xmlns:p14="http://schemas.microsoft.com/office/powerpoint/2010/main" val="120023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a:extLst>
              <a:ext uri="{FF2B5EF4-FFF2-40B4-BE49-F238E27FC236}">
                <a16:creationId xmlns:a16="http://schemas.microsoft.com/office/drawing/2014/main" id="{F87145DD-6961-DAA7-1689-BEDB72F3EC47}"/>
              </a:ext>
            </a:extLst>
          </p:cNvPr>
          <p:cNvSpPr/>
          <p:nvPr/>
        </p:nvSpPr>
        <p:spPr>
          <a:xfrm>
            <a:off x="3416482" y="3377802"/>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a:extLst>
              <a:ext uri="{FF2B5EF4-FFF2-40B4-BE49-F238E27FC236}">
                <a16:creationId xmlns:a16="http://schemas.microsoft.com/office/drawing/2014/main" id="{9C4759F0-E53C-34FF-A523-20F2FAA047ED}"/>
              </a:ext>
            </a:extLst>
          </p:cNvPr>
          <p:cNvSpPr/>
          <p:nvPr/>
        </p:nvSpPr>
        <p:spPr>
          <a:xfrm>
            <a:off x="5466330" y="3343097"/>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BD8DDD3-F5AD-F858-E6EA-19601429C95B}"/>
              </a:ext>
            </a:extLst>
          </p:cNvPr>
          <p:cNvSpPr txBox="1"/>
          <p:nvPr/>
        </p:nvSpPr>
        <p:spPr>
          <a:xfrm>
            <a:off x="321910" y="3487069"/>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2050" name="Picture 2" descr="Word frequency in titles of all articles with Frequency &gt;= 10 Figure 2... |  Download Scientific Diagram">
            <a:extLst>
              <a:ext uri="{FF2B5EF4-FFF2-40B4-BE49-F238E27FC236}">
                <a16:creationId xmlns:a16="http://schemas.microsoft.com/office/drawing/2014/main" id="{04C2399E-A6FB-D84B-27C7-3924A4A35B76}"/>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617679" y="2907388"/>
            <a:ext cx="1650003" cy="159406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27B69FE1-AD2D-7C50-A236-62D10595792B}"/>
              </a:ext>
            </a:extLst>
          </p:cNvPr>
          <p:cNvSpPr txBox="1"/>
          <p:nvPr/>
        </p:nvSpPr>
        <p:spPr>
          <a:xfrm>
            <a:off x="5756224" y="2884676"/>
            <a:ext cx="953286" cy="2314544"/>
          </a:xfrm>
          <a:prstGeom prst="rect">
            <a:avLst/>
          </a:prstGeom>
          <a:noFill/>
        </p:spPr>
        <p:txBody>
          <a:bodyPr wrap="square">
            <a:spAutoFit/>
          </a:bodyPr>
          <a:lstStyle/>
          <a:p>
            <a:pPr algn="r">
              <a:lnSpc>
                <a:spcPct val="150000"/>
              </a:lnSpc>
            </a:pPr>
            <a:r>
              <a:rPr lang="en-US" sz="1400" dirty="0">
                <a:latin typeface="Consolas" panose="020B0609020204030204" pitchFamily="49" charset="0"/>
                <a:cs typeface="Consolas" panose="020B0609020204030204" pitchFamily="49" charset="0"/>
              </a:rPr>
              <a:t>mat</a:t>
            </a:r>
          </a:p>
          <a:p>
            <a:pPr algn="r">
              <a:lnSpc>
                <a:spcPct val="150000"/>
              </a:lnSpc>
            </a:pPr>
            <a:r>
              <a:rPr lang="en-US" dirty="0">
                <a:latin typeface="Consolas" panose="020B0609020204030204" pitchFamily="49" charset="0"/>
                <a:cs typeface="Consolas" panose="020B0609020204030204" pitchFamily="49" charset="0"/>
              </a:rPr>
              <a:t>table</a:t>
            </a:r>
          </a:p>
          <a:p>
            <a:pPr algn="r">
              <a:lnSpc>
                <a:spcPct val="150000"/>
              </a:lnSpc>
            </a:pPr>
            <a:r>
              <a:rPr lang="en-US" dirty="0">
                <a:latin typeface="Consolas" panose="020B0609020204030204" pitchFamily="49" charset="0"/>
                <a:cs typeface="Consolas" panose="020B0609020204030204" pitchFamily="49" charset="0"/>
              </a:rPr>
              <a:t>bed</a:t>
            </a:r>
          </a:p>
          <a:p>
            <a:pPr algn="r">
              <a:lnSpc>
                <a:spcPct val="150000"/>
              </a:lnSpc>
            </a:pPr>
            <a:r>
              <a:rPr lang="en-US" dirty="0">
                <a:latin typeface="Consolas" panose="020B0609020204030204" pitchFamily="49" charset="0"/>
                <a:cs typeface="Consolas" panose="020B0609020204030204" pitchFamily="49" charset="0"/>
              </a:rPr>
              <a:t>desk</a:t>
            </a:r>
          </a:p>
          <a:p>
            <a:pPr algn="r">
              <a:lnSpc>
                <a:spcPct val="150000"/>
              </a:lnSpc>
            </a:pPr>
            <a:r>
              <a:rPr lang="en-US" dirty="0">
                <a:latin typeface="Consolas" panose="020B0609020204030204" pitchFamily="49" charset="0"/>
                <a:cs typeface="Consolas" panose="020B0609020204030204" pitchFamily="49" charset="0"/>
              </a:rPr>
              <a:t>chair</a:t>
            </a:r>
          </a:p>
          <a:p>
            <a:pPr algn="r">
              <a:lnSpc>
                <a:spcPct val="150000"/>
              </a:lnSpc>
            </a:pPr>
            <a:endParaRPr lang="en-US" dirty="0">
              <a:latin typeface="Consolas" panose="020B0609020204030204" pitchFamily="49" charset="0"/>
              <a:cs typeface="Consolas" panose="020B0609020204030204" pitchFamily="49" charset="0"/>
            </a:endParaRPr>
          </a:p>
          <a:p>
            <a:pPr algn="r">
              <a:lnSpc>
                <a:spcPct val="150000"/>
              </a:lnSpc>
            </a:pPr>
            <a:endParaRPr lang="en-US" dirty="0">
              <a:latin typeface="Consolas" panose="020B0609020204030204" pitchFamily="49" charset="0"/>
              <a:cs typeface="Consolas" panose="020B0609020204030204" pitchFamily="49" charset="0"/>
            </a:endParaRPr>
          </a:p>
        </p:txBody>
      </p:sp>
      <p:sp>
        <p:nvSpPr>
          <p:cNvPr id="45" name="TextBox 44">
            <a:extLst>
              <a:ext uri="{FF2B5EF4-FFF2-40B4-BE49-F238E27FC236}">
                <a16:creationId xmlns:a16="http://schemas.microsoft.com/office/drawing/2014/main" id="{5FB1342C-F2EE-690C-1298-6A420DC098B9}"/>
              </a:ext>
            </a:extLst>
          </p:cNvPr>
          <p:cNvSpPr txBox="1"/>
          <p:nvPr/>
        </p:nvSpPr>
        <p:spPr>
          <a:xfrm>
            <a:off x="7069483" y="2624921"/>
            <a:ext cx="858886" cy="307777"/>
          </a:xfrm>
          <a:prstGeom prst="rect">
            <a:avLst/>
          </a:prstGeom>
          <a:noFill/>
        </p:spPr>
        <p:txBody>
          <a:bodyPr wrap="square">
            <a:spAutoFit/>
          </a:bodyPr>
          <a:lstStyle/>
          <a:p>
            <a:r>
              <a:rPr lang="en-US" sz="1400" dirty="0">
                <a:latin typeface="Corbel" panose="020B0503020204020204" pitchFamily="34" charset="0"/>
              </a:rPr>
              <a:t>P</a:t>
            </a:r>
            <a:r>
              <a:rPr lang="en-US" dirty="0">
                <a:latin typeface="Corbel" panose="020B0503020204020204" pitchFamily="34" charset="0"/>
              </a:rPr>
              <a:t>rob</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E4E15C7-F818-E633-42A6-7338952ACD3A}"/>
                  </a:ext>
                </a:extLst>
              </p:cNvPr>
              <p:cNvSpPr txBox="1"/>
              <p:nvPr/>
            </p:nvSpPr>
            <p:spPr>
              <a:xfrm>
                <a:off x="832349" y="1574692"/>
                <a:ext cx="7695300" cy="923330"/>
              </a:xfrm>
              <a:prstGeom prst="rect">
                <a:avLst/>
              </a:prstGeom>
              <a:noFill/>
            </p:spPr>
            <p:txBody>
              <a:bodyPr wrap="square">
                <a:spAutoFit/>
              </a:bodyPr>
              <a:lstStyle/>
              <a:p>
                <a:pPr marL="0" indent="0" algn="ctr">
                  <a:buNone/>
                </a:pPr>
                <a:r>
                  <a:rPr lang="en-US" sz="5400" dirty="0">
                    <a:latin typeface="Corbel" panose="020B0503020204020204" pitchFamily="34" charset="0"/>
                  </a:rPr>
                  <a:t>P(</a:t>
                </a:r>
                <a14:m>
                  <m:oMath xmlns:m="http://schemas.openxmlformats.org/officeDocument/2006/math">
                    <m:sSub>
                      <m:sSubPr>
                        <m:ctrlPr>
                          <a:rPr lang="en-US" sz="5400" i="1">
                            <a:latin typeface="Cambria Math" panose="02040503050406030204" pitchFamily="18" charset="0"/>
                          </a:rPr>
                        </m:ctrlPr>
                      </m:sSubPr>
                      <m:e>
                        <m:r>
                          <a:rPr lang="en-US" sz="5400">
                            <a:latin typeface="Cambria Math" panose="02040503050406030204" pitchFamily="18" charset="0"/>
                          </a:rPr>
                          <m:t>𝑋</m:t>
                        </m:r>
                      </m:e>
                      <m:sub>
                        <m:r>
                          <a:rPr lang="en-US" sz="5400">
                            <a:latin typeface="Cambria Math" panose="02040503050406030204" pitchFamily="18" charset="0"/>
                          </a:rPr>
                          <m:t>1</m:t>
                        </m:r>
                      </m:sub>
                    </m:sSub>
                    <m:r>
                      <a:rPr lang="en-US" sz="5400" smtClean="0">
                        <a:latin typeface="Cambria Math" panose="02040503050406030204" pitchFamily="18" charset="0"/>
                      </a:rPr>
                      <m:t>, …, </m:t>
                    </m:r>
                    <m:sSub>
                      <m:sSubPr>
                        <m:ctrlPr>
                          <a:rPr lang="en-US" sz="5400" i="1" smtClean="0">
                            <a:latin typeface="Cambria Math" panose="02040503050406030204" pitchFamily="18" charset="0"/>
                          </a:rPr>
                        </m:ctrlPr>
                      </m:sSubPr>
                      <m:e>
                        <m:r>
                          <a:rPr lang="en-US" sz="5400" smtClean="0">
                            <a:latin typeface="Cambria Math" panose="02040503050406030204" pitchFamily="18" charset="0"/>
                          </a:rPr>
                          <m:t>𝑋</m:t>
                        </m:r>
                      </m:e>
                      <m:sub>
                        <m:r>
                          <a:rPr lang="en-US" sz="5400" smtClean="0">
                            <a:latin typeface="Cambria Math" panose="02040503050406030204" pitchFamily="18" charset="0"/>
                          </a:rPr>
                          <m:t>𝑡</m:t>
                        </m:r>
                      </m:sub>
                    </m:sSub>
                  </m:oMath>
                </a14:m>
                <a:r>
                  <a:rPr lang="en-US" sz="5400" dirty="0">
                    <a:latin typeface="Corbel" panose="020B0503020204020204" pitchFamily="34" charset="0"/>
                  </a:rPr>
                  <a:t>)</a:t>
                </a:r>
              </a:p>
            </p:txBody>
          </p:sp>
        </mc:Choice>
        <mc:Fallback xmlns="">
          <p:sp>
            <p:nvSpPr>
              <p:cNvPr id="50" name="TextBox 49">
                <a:extLst>
                  <a:ext uri="{FF2B5EF4-FFF2-40B4-BE49-F238E27FC236}">
                    <a16:creationId xmlns:a16="http://schemas.microsoft.com/office/drawing/2014/main" id="{8E4E15C7-F818-E633-42A6-7338952ACD3A}"/>
                  </a:ext>
                </a:extLst>
              </p:cNvPr>
              <p:cNvSpPr txBox="1">
                <a:spLocks noRot="1" noChangeAspect="1" noMove="1" noResize="1" noEditPoints="1" noAdjustHandles="1" noChangeArrowheads="1" noChangeShapeType="1" noTextEdit="1"/>
              </p:cNvSpPr>
              <p:nvPr/>
            </p:nvSpPr>
            <p:spPr>
              <a:xfrm>
                <a:off x="832349" y="1574692"/>
                <a:ext cx="7695300" cy="923330"/>
              </a:xfrm>
              <a:prstGeom prst="rect">
                <a:avLst/>
              </a:prstGeom>
              <a:blipFill>
                <a:blip r:embed="rId5"/>
                <a:stretch>
                  <a:fillRect t="-17568" b="-39189"/>
                </a:stretch>
              </a:blipFill>
            </p:spPr>
            <p:txBody>
              <a:bodyPr/>
              <a:lstStyle/>
              <a:p>
                <a:r>
                  <a:rPr lang="en-US">
                    <a:noFill/>
                  </a:rPr>
                  <a:t> </a:t>
                </a:r>
              </a:p>
            </p:txBody>
          </p:sp>
        </mc:Fallback>
      </mc:AlternateContent>
      <p:sp>
        <p:nvSpPr>
          <p:cNvPr id="54" name="Left Brace 53">
            <a:extLst>
              <a:ext uri="{FF2B5EF4-FFF2-40B4-BE49-F238E27FC236}">
                <a16:creationId xmlns:a16="http://schemas.microsoft.com/office/drawing/2014/main" id="{FDDD0B63-ACA3-458D-1EA1-3F7C17B75178}"/>
              </a:ext>
            </a:extLst>
          </p:cNvPr>
          <p:cNvSpPr/>
          <p:nvPr/>
        </p:nvSpPr>
        <p:spPr>
          <a:xfrm rot="16200000">
            <a:off x="5336046" y="-355351"/>
            <a:ext cx="181836" cy="299008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Left Brace 54">
            <a:extLst>
              <a:ext uri="{FF2B5EF4-FFF2-40B4-BE49-F238E27FC236}">
                <a16:creationId xmlns:a16="http://schemas.microsoft.com/office/drawing/2014/main" id="{7D07EB15-DA3C-F3C0-476E-202352D2F9AF}"/>
              </a:ext>
            </a:extLst>
          </p:cNvPr>
          <p:cNvSpPr/>
          <p:nvPr/>
        </p:nvSpPr>
        <p:spPr>
          <a:xfrm rot="16200000">
            <a:off x="3093151" y="672041"/>
            <a:ext cx="181835" cy="91242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E2113E4-3F2C-E95D-D780-6550D179A5C3}"/>
              </a:ext>
            </a:extLst>
          </p:cNvPr>
          <p:cNvSpPr/>
          <p:nvPr/>
        </p:nvSpPr>
        <p:spPr>
          <a:xfrm>
            <a:off x="5142664" y="1219173"/>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57" name="Rectangle 56">
            <a:extLst>
              <a:ext uri="{FF2B5EF4-FFF2-40B4-BE49-F238E27FC236}">
                <a16:creationId xmlns:a16="http://schemas.microsoft.com/office/drawing/2014/main" id="{4C048319-E8ED-6FA4-884B-6BB8E0B5DBF8}"/>
              </a:ext>
            </a:extLst>
          </p:cNvPr>
          <p:cNvSpPr/>
          <p:nvPr/>
        </p:nvSpPr>
        <p:spPr>
          <a:xfrm>
            <a:off x="2727854" y="1198153"/>
            <a:ext cx="930063" cy="307777"/>
          </a:xfrm>
          <a:prstGeom prst="rect">
            <a:avLst/>
          </a:prstGeom>
        </p:spPr>
        <p:txBody>
          <a:bodyPr wrap="none">
            <a:spAutoFit/>
          </a:bodyPr>
          <a:lstStyle/>
          <a:p>
            <a:r>
              <a:rPr lang="en-US" dirty="0">
                <a:solidFill>
                  <a:srgbClr val="255ED3"/>
                </a:solidFill>
                <a:latin typeface="Corbel" panose="020B0503020204020204" pitchFamily="34" charset="0"/>
              </a:rPr>
              <a:t>next word</a:t>
            </a:r>
          </a:p>
        </p:txBody>
      </p:sp>
      <p:sp>
        <p:nvSpPr>
          <p:cNvPr id="59" name="TextBox 58">
            <a:extLst>
              <a:ext uri="{FF2B5EF4-FFF2-40B4-BE49-F238E27FC236}">
                <a16:creationId xmlns:a16="http://schemas.microsoft.com/office/drawing/2014/main" id="{80DEA5E3-0D9B-4A83-090E-1E2CBFA939CF}"/>
              </a:ext>
            </a:extLst>
          </p:cNvPr>
          <p:cNvSpPr txBox="1"/>
          <p:nvPr/>
        </p:nvSpPr>
        <p:spPr>
          <a:xfrm>
            <a:off x="428877" y="1537622"/>
            <a:ext cx="4846320" cy="307777"/>
          </a:xfrm>
          <a:prstGeom prst="rect">
            <a:avLst/>
          </a:prstGeom>
          <a:noFill/>
        </p:spPr>
        <p:txBody>
          <a:bodyPr wrap="square">
            <a:spAutoFit/>
          </a:bodyPr>
          <a:lstStyle/>
          <a:p>
            <a:r>
              <a:rPr lang="en-US" sz="1400" dirty="0">
                <a:latin typeface="+mn-lt"/>
              </a:rPr>
              <a:t>But more broadly, </a:t>
            </a:r>
            <a:endParaRPr lang="en-US" dirty="0">
              <a:latin typeface="Corbel" panose="020B0503020204020204" pitchFamily="34" charset="0"/>
            </a:endParaRPr>
          </a:p>
        </p:txBody>
      </p:sp>
      <p:sp>
        <p:nvSpPr>
          <p:cNvPr id="61" name="Rounded Rectangle 60">
            <a:extLst>
              <a:ext uri="{FF2B5EF4-FFF2-40B4-BE49-F238E27FC236}">
                <a16:creationId xmlns:a16="http://schemas.microsoft.com/office/drawing/2014/main" id="{13656E03-C3C0-A966-81B3-C093D7A5147B}"/>
              </a:ext>
            </a:extLst>
          </p:cNvPr>
          <p:cNvSpPr/>
          <p:nvPr/>
        </p:nvSpPr>
        <p:spPr>
          <a:xfrm>
            <a:off x="4113726" y="2950059"/>
            <a:ext cx="1180334"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mc:AlternateContent xmlns:mc="http://schemas.openxmlformats.org/markup-compatibility/2006" xmlns:a14="http://schemas.microsoft.com/office/drawing/2010/main">
        <mc:Choice Requires="a14">
          <p:sp>
            <p:nvSpPr>
              <p:cNvPr id="63" name="Content Placeholder 2">
                <a:extLst>
                  <a:ext uri="{FF2B5EF4-FFF2-40B4-BE49-F238E27FC236}">
                    <a16:creationId xmlns:a16="http://schemas.microsoft.com/office/drawing/2014/main" id="{8B2CEE30-AFE4-F73F-C65F-5DF6AC23F36C}"/>
                  </a:ext>
                </a:extLst>
              </p:cNvPr>
              <p:cNvSpPr>
                <a:spLocks noGrp="1"/>
              </p:cNvSpPr>
              <p:nvPr>
                <p:ph idx="1"/>
              </p:nvPr>
            </p:nvSpPr>
            <p:spPr>
              <a:xfrm>
                <a:off x="279116" y="96231"/>
                <a:ext cx="8388944" cy="869387"/>
              </a:xfrm>
            </p:spPr>
            <p:txBody>
              <a:bodyPr>
                <a:normAutofit/>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oMath>
                </a14:m>
                <a:r>
                  <a:rPr lang="en-US" sz="5400" dirty="0"/>
                  <a:t>, </a:t>
                </a:r>
                <a14:m>
                  <m:oMath xmlns:m="http://schemas.openxmlformats.org/officeDocument/2006/math">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63" name="Content Placeholder 2">
                <a:extLst>
                  <a:ext uri="{FF2B5EF4-FFF2-40B4-BE49-F238E27FC236}">
                    <a16:creationId xmlns:a16="http://schemas.microsoft.com/office/drawing/2014/main" id="{8B2CEE30-AFE4-F73F-C65F-5DF6AC23F36C}"/>
                  </a:ext>
                </a:extLst>
              </p:cNvPr>
              <p:cNvSpPr>
                <a:spLocks noGrp="1" noRot="1" noChangeAspect="1" noMove="1" noResize="1" noEditPoints="1" noAdjustHandles="1" noChangeArrowheads="1" noChangeShapeType="1" noTextEdit="1"/>
              </p:cNvSpPr>
              <p:nvPr>
                <p:ph idx="1"/>
              </p:nvPr>
            </p:nvSpPr>
            <p:spPr>
              <a:xfrm>
                <a:off x="279116" y="96231"/>
                <a:ext cx="8388944" cy="869387"/>
              </a:xfrm>
              <a:blipFill>
                <a:blip r:embed="rId6"/>
                <a:stretch>
                  <a:fillRect t="-28986" b="-37681"/>
                </a:stretch>
              </a:blipFill>
            </p:spPr>
            <p:txBody>
              <a:bodyPr/>
              <a:lstStyle/>
              <a:p>
                <a:r>
                  <a:rPr lang="en-US">
                    <a:noFill/>
                  </a:rPr>
                  <a:t> </a:t>
                </a:r>
              </a:p>
            </p:txBody>
          </p:sp>
        </mc:Fallback>
      </mc:AlternateContent>
      <p:sp>
        <p:nvSpPr>
          <p:cNvPr id="2048" name="TextBox 2047">
            <a:extLst>
              <a:ext uri="{FF2B5EF4-FFF2-40B4-BE49-F238E27FC236}">
                <a16:creationId xmlns:a16="http://schemas.microsoft.com/office/drawing/2014/main" id="{14009B57-7C0D-7E53-B6BB-9AC2131340A8}"/>
              </a:ext>
            </a:extLst>
          </p:cNvPr>
          <p:cNvSpPr txBox="1"/>
          <p:nvPr/>
        </p:nvSpPr>
        <p:spPr>
          <a:xfrm>
            <a:off x="804086" y="4619363"/>
            <a:ext cx="7799614" cy="707886"/>
          </a:xfrm>
          <a:prstGeom prst="rect">
            <a:avLst/>
          </a:prstGeom>
          <a:noFill/>
        </p:spPr>
        <p:txBody>
          <a:bodyPr wrap="square">
            <a:spAutoFit/>
          </a:bodyPr>
          <a:lstStyle/>
          <a:p>
            <a:r>
              <a:rPr lang="en-US" sz="2000" dirty="0">
                <a:solidFill>
                  <a:srgbClr val="C00000"/>
                </a:solidFill>
                <a:latin typeface="Corbel" panose="020B0503020204020204" pitchFamily="34" charset="0"/>
              </a:rPr>
              <a:t>Language Modeling </a:t>
            </a:r>
            <a:r>
              <a:rPr lang="en-US" sz="2000" dirty="0">
                <a:latin typeface="Corbel" panose="020B0503020204020204" pitchFamily="34" charset="0"/>
              </a:rPr>
              <a:t>≜ learning prob distribution over language sequence. </a:t>
            </a:r>
          </a:p>
        </p:txBody>
      </p:sp>
      <p:sp>
        <p:nvSpPr>
          <p:cNvPr id="3" name="Slide Number Placeholder 2">
            <a:extLst>
              <a:ext uri="{FF2B5EF4-FFF2-40B4-BE49-F238E27FC236}">
                <a16:creationId xmlns:a16="http://schemas.microsoft.com/office/drawing/2014/main" id="{46441139-0999-5A7F-807E-5288B603E0E9}"/>
              </a:ext>
            </a:extLst>
          </p:cNvPr>
          <p:cNvSpPr>
            <a:spLocks noGrp="1"/>
          </p:cNvSpPr>
          <p:nvPr>
            <p:ph type="sldNum" sz="quarter" idx="12"/>
          </p:nvPr>
        </p:nvSpPr>
        <p:spPr/>
        <p:txBody>
          <a:bodyPr/>
          <a:lstStyle/>
          <a:p>
            <a:fld id="{494B4E53-BCCB-BE4E-A28A-722B6992CCD5}" type="slidenum">
              <a:rPr lang="en-US" smtClean="0"/>
              <a:pPr/>
              <a:t>18</a:t>
            </a:fld>
            <a:endParaRPr lang="en-US" dirty="0"/>
          </a:p>
        </p:txBody>
      </p:sp>
    </p:spTree>
    <p:extLst>
      <p:ext uri="{BB962C8B-B14F-4D97-AF65-F5344CB8AC3E}">
        <p14:creationId xmlns:p14="http://schemas.microsoft.com/office/powerpoint/2010/main" val="38490063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48"/>
                                        </p:tgtEl>
                                        <p:attrNameLst>
                                          <p:attrName>style.visibility</p:attrName>
                                        </p:attrNameLst>
                                      </p:cBhvr>
                                      <p:to>
                                        <p:strVal val="visible"/>
                                      </p:to>
                                    </p:set>
                                    <p:animEffect transition="in" filter="fade">
                                      <p:cBhvr>
                                        <p:cTn id="15" dur="500"/>
                                        <p:tgtEl>
                                          <p:spTgt spid="2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9" grpId="0"/>
      <p:bldP spid="20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6F92-D7C6-098E-F95B-67522B89F14E}"/>
              </a:ext>
            </a:extLst>
          </p:cNvPr>
          <p:cNvSpPr>
            <a:spLocks noGrp="1"/>
          </p:cNvSpPr>
          <p:nvPr>
            <p:ph type="title"/>
          </p:nvPr>
        </p:nvSpPr>
        <p:spPr/>
        <p:txBody>
          <a:bodyPr/>
          <a:lstStyle/>
          <a:p>
            <a:r>
              <a:rPr lang="en-US" dirty="0"/>
              <a:t>You Use Language Model Every day! </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3C6FD2FD-3D2A-957B-BC7B-5D2FF1F31B51}"/>
              </a:ext>
            </a:extLst>
          </p:cNvPr>
          <p:cNvPicPr>
            <a:picLocks noGrp="1" noChangeAspect="1"/>
          </p:cNvPicPr>
          <p:nvPr>
            <p:ph idx="1"/>
          </p:nvPr>
        </p:nvPicPr>
        <p:blipFill>
          <a:blip r:embed="rId2"/>
          <a:stretch>
            <a:fillRect/>
          </a:stretch>
        </p:blipFill>
        <p:spPr>
          <a:xfrm>
            <a:off x="2603500" y="1433512"/>
            <a:ext cx="3937000" cy="2921000"/>
          </a:xfrm>
        </p:spPr>
      </p:pic>
      <p:sp>
        <p:nvSpPr>
          <p:cNvPr id="3" name="Slide Number Placeholder 2">
            <a:extLst>
              <a:ext uri="{FF2B5EF4-FFF2-40B4-BE49-F238E27FC236}">
                <a16:creationId xmlns:a16="http://schemas.microsoft.com/office/drawing/2014/main" id="{B0325F5F-2CF8-B7BA-0F92-5BF65CD6E326}"/>
              </a:ext>
            </a:extLst>
          </p:cNvPr>
          <p:cNvSpPr>
            <a:spLocks noGrp="1"/>
          </p:cNvSpPr>
          <p:nvPr>
            <p:ph type="sldNum" sz="quarter" idx="12"/>
          </p:nvPr>
        </p:nvSpPr>
        <p:spPr/>
        <p:txBody>
          <a:bodyPr/>
          <a:lstStyle/>
          <a:p>
            <a:fld id="{494B4E53-BCCB-BE4E-A28A-722B6992CCD5}" type="slidenum">
              <a:rPr lang="en-US" smtClean="0"/>
              <a:pPr/>
              <a:t>19</a:t>
            </a:fld>
            <a:endParaRPr lang="en-US" dirty="0"/>
          </a:p>
        </p:txBody>
      </p:sp>
    </p:spTree>
    <p:extLst>
      <p:ext uri="{BB962C8B-B14F-4D97-AF65-F5344CB8AC3E}">
        <p14:creationId xmlns:p14="http://schemas.microsoft.com/office/powerpoint/2010/main" val="1536757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2D1ED-BFC2-974C-0642-1D674E9CEEDC}"/>
              </a:ext>
            </a:extLst>
          </p:cNvPr>
          <p:cNvSpPr>
            <a:spLocks noGrp="1"/>
          </p:cNvSpPr>
          <p:nvPr>
            <p:ph type="title"/>
          </p:nvPr>
        </p:nvSpPr>
        <p:spPr/>
        <p:txBody>
          <a:bodyPr/>
          <a:lstStyle/>
          <a:p>
            <a:r>
              <a:rPr lang="en-US" dirty="0"/>
              <a:t>Prompt</a:t>
            </a:r>
          </a:p>
        </p:txBody>
      </p:sp>
      <p:sp>
        <p:nvSpPr>
          <p:cNvPr id="3" name="Content Placeholder 2">
            <a:extLst>
              <a:ext uri="{FF2B5EF4-FFF2-40B4-BE49-F238E27FC236}">
                <a16:creationId xmlns:a16="http://schemas.microsoft.com/office/drawing/2014/main" id="{7E563B98-9214-AB2A-5F09-B9B8A077817F}"/>
              </a:ext>
            </a:extLst>
          </p:cNvPr>
          <p:cNvSpPr>
            <a:spLocks noGrp="1"/>
          </p:cNvSpPr>
          <p:nvPr>
            <p:ph idx="1"/>
          </p:nvPr>
        </p:nvSpPr>
        <p:spPr/>
        <p:txBody>
          <a:bodyPr/>
          <a:lstStyle/>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What I remember from last time is ___X___</a:t>
            </a:r>
          </a:p>
          <a:p>
            <a:pPr marL="0" indent="0">
              <a:buNone/>
            </a:pPr>
            <a:endParaRPr lang="en-US" dirty="0"/>
          </a:p>
          <a:p>
            <a:pPr marL="0" indent="0">
              <a:buNone/>
            </a:pPr>
            <a:r>
              <a:rPr lang="en-US" dirty="0"/>
              <a:t>Where is X is less than 10 words.</a:t>
            </a:r>
          </a:p>
        </p:txBody>
      </p:sp>
      <p:sp>
        <p:nvSpPr>
          <p:cNvPr id="4" name="Slide Number Placeholder 3">
            <a:extLst>
              <a:ext uri="{FF2B5EF4-FFF2-40B4-BE49-F238E27FC236}">
                <a16:creationId xmlns:a16="http://schemas.microsoft.com/office/drawing/2014/main" id="{43EA6757-8516-AE72-7195-89A622A209D3}"/>
              </a:ext>
            </a:extLst>
          </p:cNvPr>
          <p:cNvSpPr>
            <a:spLocks noGrp="1"/>
          </p:cNvSpPr>
          <p:nvPr>
            <p:ph type="sldNum" sz="quarter" idx="12"/>
          </p:nvPr>
        </p:nvSpPr>
        <p:spPr/>
        <p:txBody>
          <a:bodyPr/>
          <a:lstStyle/>
          <a:p>
            <a:fld id="{494B4E53-BCCB-BE4E-A28A-722B6992CCD5}" type="slidenum">
              <a:rPr lang="en-US" smtClean="0"/>
              <a:pPr/>
              <a:t>2</a:t>
            </a:fld>
            <a:endParaRPr lang="en-US" dirty="0"/>
          </a:p>
        </p:txBody>
      </p:sp>
    </p:spTree>
    <p:extLst>
      <p:ext uri="{BB962C8B-B14F-4D97-AF65-F5344CB8AC3E}">
        <p14:creationId xmlns:p14="http://schemas.microsoft.com/office/powerpoint/2010/main" val="2604062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65F6A-079F-52A1-D34D-B8F6E186CBF6}"/>
              </a:ext>
            </a:extLst>
          </p:cNvPr>
          <p:cNvSpPr>
            <a:spLocks noGrp="1"/>
          </p:cNvSpPr>
          <p:nvPr>
            <p:ph type="title"/>
          </p:nvPr>
        </p:nvSpPr>
        <p:spPr/>
        <p:txBody>
          <a:bodyPr/>
          <a:lstStyle/>
          <a:p>
            <a:r>
              <a:rPr lang="en-US" dirty="0"/>
              <a:t>You Use Language Model Every day! </a:t>
            </a:r>
          </a:p>
        </p:txBody>
      </p:sp>
      <p:pic>
        <p:nvPicPr>
          <p:cNvPr id="5" name="Content Placeholder 4" descr="Graphical user interface, text, application&#10;&#10;Description automatically generated">
            <a:extLst>
              <a:ext uri="{FF2B5EF4-FFF2-40B4-BE49-F238E27FC236}">
                <a16:creationId xmlns:a16="http://schemas.microsoft.com/office/drawing/2014/main" id="{24C91D58-1B0C-D8B3-8E5B-83C9966ECE66}"/>
              </a:ext>
            </a:extLst>
          </p:cNvPr>
          <p:cNvPicPr>
            <a:picLocks noGrp="1" noChangeAspect="1"/>
          </p:cNvPicPr>
          <p:nvPr>
            <p:ph idx="1"/>
          </p:nvPr>
        </p:nvPicPr>
        <p:blipFill>
          <a:blip r:embed="rId2"/>
          <a:stretch>
            <a:fillRect/>
          </a:stretch>
        </p:blipFill>
        <p:spPr>
          <a:xfrm>
            <a:off x="2542234" y="1155700"/>
            <a:ext cx="4059532" cy="3476625"/>
          </a:xfrm>
        </p:spPr>
      </p:pic>
      <p:sp>
        <p:nvSpPr>
          <p:cNvPr id="3" name="Slide Number Placeholder 2">
            <a:extLst>
              <a:ext uri="{FF2B5EF4-FFF2-40B4-BE49-F238E27FC236}">
                <a16:creationId xmlns:a16="http://schemas.microsoft.com/office/drawing/2014/main" id="{D8CDEC36-0C1D-D90F-8D09-591AD077AA16}"/>
              </a:ext>
            </a:extLst>
          </p:cNvPr>
          <p:cNvSpPr>
            <a:spLocks noGrp="1"/>
          </p:cNvSpPr>
          <p:nvPr>
            <p:ph type="sldNum" sz="quarter" idx="12"/>
          </p:nvPr>
        </p:nvSpPr>
        <p:spPr/>
        <p:txBody>
          <a:bodyPr/>
          <a:lstStyle/>
          <a:p>
            <a:fld id="{494B4E53-BCCB-BE4E-A28A-722B6992CCD5}" type="slidenum">
              <a:rPr lang="en-US" smtClean="0"/>
              <a:pPr/>
              <a:t>20</a:t>
            </a:fld>
            <a:endParaRPr lang="en-US" dirty="0"/>
          </a:p>
        </p:txBody>
      </p:sp>
    </p:spTree>
    <p:extLst>
      <p:ext uri="{BB962C8B-B14F-4D97-AF65-F5344CB8AC3E}">
        <p14:creationId xmlns:p14="http://schemas.microsoft.com/office/powerpoint/2010/main" val="3663013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00;p49">
            <a:extLst>
              <a:ext uri="{FF2B5EF4-FFF2-40B4-BE49-F238E27FC236}">
                <a16:creationId xmlns:a16="http://schemas.microsoft.com/office/drawing/2014/main" id="{6ACC79DB-8473-B4AF-495A-AD26890BCE59}"/>
              </a:ext>
            </a:extLst>
          </p:cNvPr>
          <p:cNvPicPr preferRelativeResize="0"/>
          <p:nvPr/>
        </p:nvPicPr>
        <p:blipFill rotWithShape="1">
          <a:blip r:embed="rId2">
            <a:alphaModFix/>
          </a:blip>
          <a:srcRect r="4442" b="69110"/>
          <a:stretch/>
        </p:blipFill>
        <p:spPr>
          <a:xfrm>
            <a:off x="3873680" y="1622881"/>
            <a:ext cx="3933815" cy="1494659"/>
          </a:xfrm>
          <a:prstGeom prst="rect">
            <a:avLst/>
          </a:prstGeom>
          <a:noFill/>
          <a:ln>
            <a:noFill/>
          </a:ln>
        </p:spPr>
      </p:pic>
      <p:sp>
        <p:nvSpPr>
          <p:cNvPr id="2" name="Title 1">
            <a:extLst>
              <a:ext uri="{FF2B5EF4-FFF2-40B4-BE49-F238E27FC236}">
                <a16:creationId xmlns:a16="http://schemas.microsoft.com/office/drawing/2014/main" id="{5C57DD97-C415-FE6B-1263-93A092CE81F3}"/>
              </a:ext>
            </a:extLst>
          </p:cNvPr>
          <p:cNvSpPr>
            <a:spLocks noGrp="1"/>
          </p:cNvSpPr>
          <p:nvPr>
            <p:ph type="title"/>
          </p:nvPr>
        </p:nvSpPr>
        <p:spPr/>
        <p:txBody>
          <a:bodyPr/>
          <a:lstStyle/>
          <a:p>
            <a:r>
              <a:rPr lang="en" dirty="0"/>
              <a:t>Language Models: A History</a:t>
            </a:r>
            <a:endParaRPr lang="en-US" dirty="0"/>
          </a:p>
        </p:txBody>
      </p:sp>
      <p:sp>
        <p:nvSpPr>
          <p:cNvPr id="3" name="Content Placeholder 2">
            <a:extLst>
              <a:ext uri="{FF2B5EF4-FFF2-40B4-BE49-F238E27FC236}">
                <a16:creationId xmlns:a16="http://schemas.microsoft.com/office/drawing/2014/main" id="{DB7ED41F-9151-D68B-5794-1D62459C4B31}"/>
              </a:ext>
            </a:extLst>
          </p:cNvPr>
          <p:cNvSpPr>
            <a:spLocks noGrp="1"/>
          </p:cNvSpPr>
          <p:nvPr>
            <p:ph idx="1"/>
          </p:nvPr>
        </p:nvSpPr>
        <p:spPr>
          <a:xfrm>
            <a:off x="282633" y="1155469"/>
            <a:ext cx="5478087" cy="3476856"/>
          </a:xfrm>
        </p:spPr>
        <p:txBody>
          <a:bodyPr/>
          <a:lstStyle/>
          <a:p>
            <a:r>
              <a:rPr lang="en-US" dirty="0"/>
              <a:t>Shannon (1950): The predictive difficulty (entropy) of English. </a:t>
            </a:r>
          </a:p>
        </p:txBody>
      </p:sp>
      <p:pic>
        <p:nvPicPr>
          <p:cNvPr id="5" name="Google Shape;294;p48">
            <a:extLst>
              <a:ext uri="{FF2B5EF4-FFF2-40B4-BE49-F238E27FC236}">
                <a16:creationId xmlns:a16="http://schemas.microsoft.com/office/drawing/2014/main" id="{7B16C6D9-D7BB-4012-FC48-81BCD14EFEF1}"/>
              </a:ext>
            </a:extLst>
          </p:cNvPr>
          <p:cNvPicPr preferRelativeResize="0"/>
          <p:nvPr/>
        </p:nvPicPr>
        <p:blipFill>
          <a:blip r:embed="rId3">
            <a:alphaModFix/>
          </a:blip>
          <a:stretch>
            <a:fillRect/>
          </a:stretch>
        </p:blipFill>
        <p:spPr>
          <a:xfrm>
            <a:off x="732045" y="2647049"/>
            <a:ext cx="2289631" cy="2396756"/>
          </a:xfrm>
          <a:prstGeom prst="rect">
            <a:avLst/>
          </a:prstGeom>
          <a:noFill/>
          <a:ln>
            <a:noFill/>
          </a:ln>
        </p:spPr>
      </p:pic>
      <p:sp>
        <p:nvSpPr>
          <p:cNvPr id="6" name="Slide Number Placeholder 5">
            <a:extLst>
              <a:ext uri="{FF2B5EF4-FFF2-40B4-BE49-F238E27FC236}">
                <a16:creationId xmlns:a16="http://schemas.microsoft.com/office/drawing/2014/main" id="{B7874B36-2A63-452C-B1FC-DE19464CCF06}"/>
              </a:ext>
            </a:extLst>
          </p:cNvPr>
          <p:cNvSpPr>
            <a:spLocks noGrp="1"/>
          </p:cNvSpPr>
          <p:nvPr>
            <p:ph type="sldNum" sz="quarter" idx="12"/>
          </p:nvPr>
        </p:nvSpPr>
        <p:spPr/>
        <p:txBody>
          <a:bodyPr/>
          <a:lstStyle/>
          <a:p>
            <a:fld id="{494B4E53-BCCB-BE4E-A28A-722B6992CCD5}" type="slidenum">
              <a:rPr lang="en-US" smtClean="0"/>
              <a:pPr/>
              <a:t>21</a:t>
            </a:fld>
            <a:endParaRPr lang="en-US" dirty="0"/>
          </a:p>
        </p:txBody>
      </p:sp>
    </p:spTree>
    <p:extLst>
      <p:ext uri="{BB962C8B-B14F-4D97-AF65-F5344CB8AC3E}">
        <p14:creationId xmlns:p14="http://schemas.microsoft.com/office/powerpoint/2010/main" val="321114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30458" y="514559"/>
                <a:ext cx="8388944" cy="840010"/>
              </a:xfrm>
            </p:spPr>
            <p:txBody>
              <a:bodyPr>
                <a:normAutofit/>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29851" b="-41791"/>
                </a:stretch>
              </a:blipFill>
            </p:spPr>
            <p:txBody>
              <a:bodyPr/>
              <a:lstStyle/>
              <a:p>
                <a:r>
                  <a:rPr lang="en-US">
                    <a:noFill/>
                  </a:rPr>
                  <a:t> </a:t>
                </a:r>
              </a:p>
            </p:txBody>
          </p:sp>
        </mc:Fallback>
      </mc:AlternateContent>
      <p:pic>
        <p:nvPicPr>
          <p:cNvPr id="5" name="Google Shape;294;p48">
            <a:extLst>
              <a:ext uri="{FF2B5EF4-FFF2-40B4-BE49-F238E27FC236}">
                <a16:creationId xmlns:a16="http://schemas.microsoft.com/office/drawing/2014/main" id="{A828CDDB-4583-1F88-D50B-00F096D63A28}"/>
              </a:ext>
            </a:extLst>
          </p:cNvPr>
          <p:cNvPicPr preferRelativeResize="0">
            <a:picLocks noChangeAspect="1"/>
          </p:cNvPicPr>
          <p:nvPr/>
        </p:nvPicPr>
        <p:blipFill rotWithShape="1">
          <a:blip r:embed="rId4">
            <a:alphaModFix/>
          </a:blip>
          <a:srcRect l="4596" t="4985" r="4627" b="6120"/>
          <a:stretch/>
        </p:blipFill>
        <p:spPr>
          <a:xfrm>
            <a:off x="-64008" y="0"/>
            <a:ext cx="1201229" cy="1231369"/>
          </a:xfrm>
          <a:prstGeom prst="rect">
            <a:avLst/>
          </a:prstGeom>
          <a:noFill/>
          <a:ln>
            <a:noFill/>
          </a:ln>
        </p:spPr>
      </p:pic>
      <p:sp>
        <p:nvSpPr>
          <p:cNvPr id="42" name="TextBox 41">
            <a:extLst>
              <a:ext uri="{FF2B5EF4-FFF2-40B4-BE49-F238E27FC236}">
                <a16:creationId xmlns:a16="http://schemas.microsoft.com/office/drawing/2014/main" id="{1E7E38FB-6636-DFC8-C6CE-BB78DF9F5935}"/>
              </a:ext>
            </a:extLst>
          </p:cNvPr>
          <p:cNvSpPr txBox="1"/>
          <p:nvPr/>
        </p:nvSpPr>
        <p:spPr>
          <a:xfrm>
            <a:off x="431168" y="1522761"/>
            <a:ext cx="8036176" cy="2862322"/>
          </a:xfrm>
          <a:prstGeom prst="rect">
            <a:avLst/>
          </a:prstGeom>
          <a:noFill/>
        </p:spPr>
        <p:txBody>
          <a:bodyPr wrap="square">
            <a:spAutoFit/>
          </a:bodyPr>
          <a:lstStyle/>
          <a:p>
            <a:r>
              <a:rPr lang="en-US" sz="1800" dirty="0">
                <a:latin typeface="Corbel" panose="020B0503020204020204" pitchFamily="34" charset="0"/>
              </a:rPr>
              <a:t>Shannon (1950) build an approximate language model with word co-occurrences. </a:t>
            </a:r>
          </a:p>
          <a:p>
            <a:endParaRPr lang="en-US" sz="1800" dirty="0">
              <a:latin typeface="Corbel" panose="020B0503020204020204" pitchFamily="34" charset="0"/>
            </a:endParaRPr>
          </a:p>
          <a:p>
            <a:endParaRPr lang="en-US" sz="1800" dirty="0">
              <a:latin typeface="Corbel" panose="020B0503020204020204" pitchFamily="34" charset="0"/>
            </a:endParaRPr>
          </a:p>
          <a:p>
            <a:br>
              <a:rPr lang="en-US" sz="1800" dirty="0">
                <a:latin typeface="Corbel" panose="020B0503020204020204" pitchFamily="34" charset="0"/>
              </a:rPr>
            </a:br>
            <a:r>
              <a:rPr lang="en-US" sz="1800" dirty="0">
                <a:latin typeface="Corbel" panose="020B0503020204020204" pitchFamily="34" charset="0"/>
              </a:rPr>
              <a:t>1</a:t>
            </a:r>
            <a:r>
              <a:rPr lang="en-US" sz="1800" baseline="30000" dirty="0">
                <a:latin typeface="Corbel" panose="020B0503020204020204" pitchFamily="34" charset="0"/>
              </a:rPr>
              <a:t>st</a:t>
            </a:r>
            <a:r>
              <a:rPr lang="en-US" sz="1800" dirty="0">
                <a:latin typeface="Corbel" panose="020B0503020204020204" pitchFamily="34" charset="0"/>
              </a:rPr>
              <a:t> order approximation: </a:t>
            </a:r>
          </a:p>
          <a:p>
            <a:endParaRPr lang="en-US" sz="1800" dirty="0">
              <a:latin typeface="Corbel" panose="020B0503020204020204" pitchFamily="34" charset="0"/>
            </a:endParaRPr>
          </a:p>
          <a:p>
            <a:r>
              <a:rPr lang="en-US" sz="1800" dirty="0">
                <a:latin typeface="Corbel" panose="020B0503020204020204" pitchFamily="34" charset="0"/>
              </a:rPr>
              <a:t>2</a:t>
            </a:r>
            <a:r>
              <a:rPr lang="en-US" sz="1800" baseline="30000" dirty="0">
                <a:latin typeface="Corbel" panose="020B0503020204020204" pitchFamily="34" charset="0"/>
              </a:rPr>
              <a:t>nd</a:t>
            </a:r>
            <a:r>
              <a:rPr lang="en-US" sz="1800" dirty="0">
                <a:latin typeface="Corbel" panose="020B0503020204020204" pitchFamily="34" charset="0"/>
              </a:rPr>
              <a:t> order approximation: </a:t>
            </a:r>
          </a:p>
          <a:p>
            <a:endParaRPr lang="en-US" sz="1800" dirty="0">
              <a:latin typeface="Corbel" panose="020B0503020204020204" pitchFamily="34" charset="0"/>
            </a:endParaRPr>
          </a:p>
          <a:p>
            <a:r>
              <a:rPr lang="en-US" sz="1800" dirty="0">
                <a:latin typeface="Corbel" panose="020B0503020204020204" pitchFamily="34" charset="0"/>
              </a:rPr>
              <a:t>Then, approximate these with counts: </a:t>
            </a:r>
          </a:p>
          <a:p>
            <a:endParaRPr lang="en-US" sz="1800" dirty="0">
              <a:latin typeface="Corbel" panose="020B0503020204020204" pitchFamily="34" charset="0"/>
            </a:endParaRPr>
          </a:p>
        </p:txBody>
      </p:sp>
      <mc:AlternateContent xmlns:mc="http://schemas.openxmlformats.org/markup-compatibility/2006">
        <mc:Choice xmlns:a14="http://schemas.microsoft.com/office/drawing/2010/main" Requires="a14">
          <p:sp>
            <p:nvSpPr>
              <p:cNvPr id="48" name="Content Placeholder 2">
                <a:extLst>
                  <a:ext uri="{FF2B5EF4-FFF2-40B4-BE49-F238E27FC236}">
                    <a16:creationId xmlns:a16="http://schemas.microsoft.com/office/drawing/2014/main" id="{B97886E7-016B-3E5A-D3FB-793A54771A51}"/>
                  </a:ext>
                </a:extLst>
              </p:cNvPr>
              <p:cNvSpPr txBox="1">
                <a:spLocks/>
              </p:cNvSpPr>
              <p:nvPr/>
            </p:nvSpPr>
            <p:spPr>
              <a:xfrm>
                <a:off x="2673413" y="3212852"/>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dirty="0"/>
                  <a:t>   </a:t>
                </a:r>
                <a:r>
                  <a:rPr lang="en-US" b="1" dirty="0"/>
                  <a:t>P</a:t>
                </a:r>
                <a:r>
                  <a:rPr lang="en-US" dirty="0"/>
                  <a:t>(</a:t>
                </a:r>
                <a14:m>
                  <m:oMath xmlns:m="http://schemas.openxmlformats.org/officeDocument/2006/math">
                    <m:r>
                      <m:rPr>
                        <m:sty m:val="p"/>
                      </m:rPr>
                      <a:rPr lang="en-US" b="0" i="0" smtClean="0">
                        <a:latin typeface="Cambria Math" panose="02040503050406030204" pitchFamily="18" charset="0"/>
                      </a:rPr>
                      <m:t>mat</m:t>
                    </m:r>
                  </m:oMath>
                </a14:m>
                <a:r>
                  <a:rPr lang="en-US" dirty="0"/>
                  <a:t> | the cat sat on the) </a:t>
                </a:r>
                <a14:m>
                  <m:oMath xmlns:m="http://schemas.openxmlformats.org/officeDocument/2006/math">
                    <m:r>
                      <a:rPr lang="en-US" b="0" i="1" smtClean="0">
                        <a:latin typeface="Cambria Math" panose="02040503050406030204" pitchFamily="18" charset="0"/>
                      </a:rPr>
                      <m:t>≈</m:t>
                    </m:r>
                  </m:oMath>
                </a14:m>
                <a:r>
                  <a:rPr lang="en-US" dirty="0"/>
                  <a:t>  </a:t>
                </a:r>
                <a:r>
                  <a:rPr lang="en-US" b="1" dirty="0"/>
                  <a:t>P</a:t>
                </a:r>
                <a:r>
                  <a:rPr lang="en-US" dirty="0"/>
                  <a:t>(</a:t>
                </a:r>
                <a14:m>
                  <m:oMath xmlns:m="http://schemas.openxmlformats.org/officeDocument/2006/math">
                    <m:r>
                      <m:rPr>
                        <m:sty m:val="p"/>
                      </m:rPr>
                      <a:rPr lang="en-US">
                        <a:latin typeface="Cambria Math" panose="02040503050406030204" pitchFamily="18" charset="0"/>
                      </a:rPr>
                      <m:t>mat</m:t>
                    </m:r>
                  </m:oMath>
                </a14:m>
                <a:r>
                  <a:rPr lang="en-US" dirty="0"/>
                  <a:t> | on the)   </a:t>
                </a:r>
              </a:p>
            </p:txBody>
          </p:sp>
        </mc:Choice>
        <mc:Fallback>
          <p:sp>
            <p:nvSpPr>
              <p:cNvPr id="48" name="Content Placeholder 2">
                <a:extLst>
                  <a:ext uri="{FF2B5EF4-FFF2-40B4-BE49-F238E27FC236}">
                    <a16:creationId xmlns:a16="http://schemas.microsoft.com/office/drawing/2014/main" id="{B97886E7-016B-3E5A-D3FB-793A54771A51}"/>
                  </a:ext>
                </a:extLst>
              </p:cNvPr>
              <p:cNvSpPr txBox="1">
                <a:spLocks noRot="1" noChangeAspect="1" noMove="1" noResize="1" noEditPoints="1" noAdjustHandles="1" noChangeArrowheads="1" noChangeShapeType="1" noTextEdit="1"/>
              </p:cNvSpPr>
              <p:nvPr/>
            </p:nvSpPr>
            <p:spPr>
              <a:xfrm>
                <a:off x="2673413" y="3212852"/>
                <a:ext cx="6400800" cy="401717"/>
              </a:xfrm>
              <a:prstGeom prst="rect">
                <a:avLst/>
              </a:prstGeom>
              <a:blipFill>
                <a:blip r:embed="rId5"/>
                <a:stretch>
                  <a:fillRect t="-24242" r="-198" b="-303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Content Placeholder 2">
                <a:extLst>
                  <a:ext uri="{FF2B5EF4-FFF2-40B4-BE49-F238E27FC236}">
                    <a16:creationId xmlns:a16="http://schemas.microsoft.com/office/drawing/2014/main" id="{9C278097-B444-E69D-EA09-F0A07461BC24}"/>
                  </a:ext>
                </a:extLst>
              </p:cNvPr>
              <p:cNvSpPr txBox="1">
                <a:spLocks/>
              </p:cNvSpPr>
              <p:nvPr/>
            </p:nvSpPr>
            <p:spPr>
              <a:xfrm>
                <a:off x="2452370" y="2686737"/>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dirty="0"/>
                  <a:t>   </a:t>
                </a:r>
                <a:r>
                  <a:rPr lang="en-US" b="1" dirty="0"/>
                  <a:t>P</a:t>
                </a:r>
                <a:r>
                  <a:rPr lang="en-US" dirty="0"/>
                  <a:t>(</a:t>
                </a:r>
                <a14:m>
                  <m:oMath xmlns:m="http://schemas.openxmlformats.org/officeDocument/2006/math">
                    <m:r>
                      <m:rPr>
                        <m:sty m:val="p"/>
                      </m:rPr>
                      <a:rPr lang="en-US" b="0" i="0" smtClean="0">
                        <a:latin typeface="Cambria Math" panose="02040503050406030204" pitchFamily="18" charset="0"/>
                      </a:rPr>
                      <m:t>mat</m:t>
                    </m:r>
                    <m:r>
                      <a:rPr lang="en-US" b="0" i="0" smtClean="0">
                        <a:latin typeface="Cambria Math" panose="02040503050406030204" pitchFamily="18" charset="0"/>
                      </a:rPr>
                      <m:t> </m:t>
                    </m:r>
                  </m:oMath>
                </a14:m>
                <a:r>
                  <a:rPr lang="en-US" dirty="0"/>
                  <a:t>| the cat sat on the) </a:t>
                </a:r>
                <a14:m>
                  <m:oMath xmlns:m="http://schemas.openxmlformats.org/officeDocument/2006/math">
                    <m:r>
                      <a:rPr lang="en-US" b="0" i="1" smtClean="0">
                        <a:latin typeface="Cambria Math" panose="02040503050406030204" pitchFamily="18" charset="0"/>
                      </a:rPr>
                      <m:t>≈</m:t>
                    </m:r>
                  </m:oMath>
                </a14:m>
                <a:r>
                  <a:rPr lang="en-US" dirty="0"/>
                  <a:t>  </a:t>
                </a:r>
                <a:r>
                  <a:rPr lang="en-US" b="1" dirty="0"/>
                  <a:t>P</a:t>
                </a:r>
                <a:r>
                  <a:rPr lang="en-US" dirty="0"/>
                  <a:t>(</a:t>
                </a:r>
                <a14:m>
                  <m:oMath xmlns:m="http://schemas.openxmlformats.org/officeDocument/2006/math">
                    <m:r>
                      <m:rPr>
                        <m:sty m:val="p"/>
                      </m:rPr>
                      <a:rPr lang="en-US">
                        <a:latin typeface="Cambria Math" panose="02040503050406030204" pitchFamily="18" charset="0"/>
                      </a:rPr>
                      <m:t>mat</m:t>
                    </m:r>
                    <m:r>
                      <a:rPr lang="en-US" b="0" i="0" smtClean="0">
                        <a:latin typeface="Cambria Math" panose="02040503050406030204" pitchFamily="18" charset="0"/>
                      </a:rPr>
                      <m:t> </m:t>
                    </m:r>
                  </m:oMath>
                </a14:m>
                <a:r>
                  <a:rPr lang="en-US" dirty="0"/>
                  <a:t>| the)   </a:t>
                </a:r>
              </a:p>
            </p:txBody>
          </p:sp>
        </mc:Choice>
        <mc:Fallback>
          <p:sp>
            <p:nvSpPr>
              <p:cNvPr id="49" name="Content Placeholder 2">
                <a:extLst>
                  <a:ext uri="{FF2B5EF4-FFF2-40B4-BE49-F238E27FC236}">
                    <a16:creationId xmlns:a16="http://schemas.microsoft.com/office/drawing/2014/main" id="{9C278097-B444-E69D-EA09-F0A07461BC24}"/>
                  </a:ext>
                </a:extLst>
              </p:cNvPr>
              <p:cNvSpPr txBox="1">
                <a:spLocks noRot="1" noChangeAspect="1" noMove="1" noResize="1" noEditPoints="1" noAdjustHandles="1" noChangeArrowheads="1" noChangeShapeType="1" noTextEdit="1"/>
              </p:cNvSpPr>
              <p:nvPr/>
            </p:nvSpPr>
            <p:spPr>
              <a:xfrm>
                <a:off x="2452370" y="2686737"/>
                <a:ext cx="6400800" cy="401717"/>
              </a:xfrm>
              <a:prstGeom prst="rect">
                <a:avLst/>
              </a:prstGeom>
              <a:blipFill>
                <a:blip r:embed="rId6"/>
                <a:stretch>
                  <a:fillRect t="-27273" b="-27273"/>
                </a:stretch>
              </a:blipFill>
            </p:spPr>
            <p:txBody>
              <a:bodyPr/>
              <a:lstStyle/>
              <a:p>
                <a:r>
                  <a:rPr lang="en-US">
                    <a:noFill/>
                  </a:rPr>
                  <a:t> </a:t>
                </a:r>
              </a:p>
            </p:txBody>
          </p:sp>
        </mc:Fallback>
      </mc:AlternateContent>
      <p:pic>
        <p:nvPicPr>
          <p:cNvPr id="51" name="Picture 50" descr="A person with a beard&#10;&#10;Description automatically generated with medium confidence">
            <a:extLst>
              <a:ext uri="{FF2B5EF4-FFF2-40B4-BE49-F238E27FC236}">
                <a16:creationId xmlns:a16="http://schemas.microsoft.com/office/drawing/2014/main" id="{64715D46-CF8C-66AA-05BF-09F29691117E}"/>
              </a:ext>
            </a:extLst>
          </p:cNvPr>
          <p:cNvPicPr>
            <a:picLocks noChangeAspect="1"/>
          </p:cNvPicPr>
          <p:nvPr/>
        </p:nvPicPr>
        <p:blipFill>
          <a:blip r:embed="rId7"/>
          <a:stretch>
            <a:fillRect/>
          </a:stretch>
        </p:blipFill>
        <p:spPr>
          <a:xfrm>
            <a:off x="7815368" y="0"/>
            <a:ext cx="1397000" cy="1612900"/>
          </a:xfrm>
          <a:prstGeom prst="rect">
            <a:avLst/>
          </a:prstGeom>
        </p:spPr>
      </p:pic>
      <p:sp>
        <p:nvSpPr>
          <p:cNvPr id="53" name="TextBox 52">
            <a:extLst>
              <a:ext uri="{FF2B5EF4-FFF2-40B4-BE49-F238E27FC236}">
                <a16:creationId xmlns:a16="http://schemas.microsoft.com/office/drawing/2014/main" id="{06C88F15-6B6F-F53A-3117-E6A91AF2B5DE}"/>
              </a:ext>
            </a:extLst>
          </p:cNvPr>
          <p:cNvSpPr txBox="1"/>
          <p:nvPr/>
        </p:nvSpPr>
        <p:spPr>
          <a:xfrm>
            <a:off x="446256" y="1945215"/>
            <a:ext cx="8114544" cy="646331"/>
          </a:xfrm>
          <a:prstGeom prst="rect">
            <a:avLst/>
          </a:prstGeom>
          <a:noFill/>
        </p:spPr>
        <p:txBody>
          <a:bodyPr wrap="square">
            <a:spAutoFit/>
          </a:bodyPr>
          <a:lstStyle/>
          <a:p>
            <a:r>
              <a:rPr lang="en-US" sz="1800" dirty="0">
                <a:solidFill>
                  <a:srgbClr val="C00000"/>
                </a:solidFill>
                <a:latin typeface="Corbel" panose="020B0503020204020204" pitchFamily="34" charset="0"/>
              </a:rPr>
              <a:t>Markov assumptions:</a:t>
            </a:r>
            <a:r>
              <a:rPr lang="en-US" sz="1800" dirty="0">
                <a:solidFill>
                  <a:schemeClr val="tx1"/>
                </a:solidFill>
                <a:latin typeface="Corbel" panose="020B0503020204020204" pitchFamily="34" charset="0"/>
              </a:rPr>
              <a:t> every node in a Bayesian network is </a:t>
            </a:r>
            <a:r>
              <a:rPr lang="en-US" sz="1800" dirty="0">
                <a:solidFill>
                  <a:srgbClr val="C00000"/>
                </a:solidFill>
                <a:latin typeface="Corbel" panose="020B0503020204020204" pitchFamily="34" charset="0"/>
              </a:rPr>
              <a:t>conditionally independent </a:t>
            </a:r>
            <a:r>
              <a:rPr lang="en-US" sz="1800" dirty="0">
                <a:solidFill>
                  <a:schemeClr val="tx1"/>
                </a:solidFill>
                <a:latin typeface="Corbel" panose="020B0503020204020204" pitchFamily="34" charset="0"/>
              </a:rPr>
              <a:t>of its </a:t>
            </a:r>
            <a:r>
              <a:rPr lang="en-US" sz="1800" dirty="0" err="1">
                <a:solidFill>
                  <a:schemeClr val="tx1"/>
                </a:solidFill>
                <a:latin typeface="Corbel" panose="020B0503020204020204" pitchFamily="34" charset="0"/>
              </a:rPr>
              <a:t>nondescendants</a:t>
            </a:r>
            <a:r>
              <a:rPr lang="en-US" sz="1800" dirty="0">
                <a:solidFill>
                  <a:schemeClr val="tx1"/>
                </a:solidFill>
                <a:latin typeface="Corbel" panose="020B0503020204020204" pitchFamily="34" charset="0"/>
              </a:rPr>
              <a:t>, </a:t>
            </a:r>
            <a:r>
              <a:rPr lang="en-US" sz="1800" dirty="0">
                <a:solidFill>
                  <a:srgbClr val="C00000"/>
                </a:solidFill>
                <a:latin typeface="Corbel" panose="020B0503020204020204" pitchFamily="34" charset="0"/>
              </a:rPr>
              <a:t>given its parents</a:t>
            </a:r>
            <a:r>
              <a:rPr lang="en-US" sz="1800" dirty="0">
                <a:solidFill>
                  <a:schemeClr val="tx1"/>
                </a:solidFill>
                <a:latin typeface="Corbel" panose="020B0503020204020204" pitchFamily="34" charset="0"/>
              </a:rPr>
              <a:t>.</a:t>
            </a:r>
            <a:r>
              <a:rPr lang="en-US" sz="1800" dirty="0">
                <a:solidFill>
                  <a:srgbClr val="C00000"/>
                </a:solidFill>
                <a:latin typeface="Corbel" panose="020B0503020204020204" pitchFamily="34" charset="0"/>
              </a:rPr>
              <a:t> </a:t>
            </a:r>
            <a:endParaRPr lang="en-US" sz="18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0DA248A-9AE0-0E5E-F388-3A6793ED1E91}"/>
                  </a:ext>
                </a:extLst>
              </p:cNvPr>
              <p:cNvSpPr txBox="1"/>
              <p:nvPr/>
            </p:nvSpPr>
            <p:spPr>
              <a:xfrm>
                <a:off x="2801429" y="4334598"/>
                <a:ext cx="4654296" cy="681790"/>
              </a:xfrm>
              <a:prstGeom prst="rect">
                <a:avLst/>
              </a:prstGeom>
              <a:noFill/>
            </p:spPr>
            <p:txBody>
              <a:bodyPr wrap="square">
                <a:spAutoFit/>
              </a:bodyPr>
              <a:lstStyle/>
              <a:p>
                <a:pPr marL="0" indent="0" algn="ctr">
                  <a:buClrTx/>
                  <a:buNone/>
                </a:pPr>
                <a:r>
                  <a:rPr lang="en-US" sz="2400" dirty="0">
                    <a:latin typeface="Corbel" panose="020B0503020204020204" pitchFamily="34" charset="0"/>
                  </a:rPr>
                  <a:t>P(</a:t>
                </a:r>
                <a14:m>
                  <m:oMath xmlns:m="http://schemas.openxmlformats.org/officeDocument/2006/math">
                    <m:r>
                      <m:rPr>
                        <m:sty m:val="p"/>
                      </m:rPr>
                      <a:rPr lang="en-US" sz="2400">
                        <a:latin typeface="Cambria Math" panose="02040503050406030204" pitchFamily="18" charset="0"/>
                      </a:rPr>
                      <m:t>mat</m:t>
                    </m:r>
                  </m:oMath>
                </a14:m>
                <a:r>
                  <a:rPr lang="en-US" sz="2400" dirty="0">
                    <a:latin typeface="Corbel" panose="020B0503020204020204" pitchFamily="34" charset="0"/>
                  </a:rPr>
                  <a:t> | on the) </a:t>
                </a:r>
                <a14:m>
                  <m:oMath xmlns:m="http://schemas.openxmlformats.org/officeDocument/2006/math">
                    <m:r>
                      <a:rPr lang="en-US" sz="2400">
                        <a:latin typeface="Cambria Math" panose="02040503050406030204" pitchFamily="18" charset="0"/>
                      </a:rPr>
                      <m:t>≈</m:t>
                    </m:r>
                  </m:oMath>
                </a14:m>
                <a:r>
                  <a:rPr lang="en-US" sz="2400" dirty="0">
                    <a:latin typeface="Corbel" panose="020B0503020204020204" pitchFamily="34" charset="0"/>
                  </a:rPr>
                  <a:t> </a:t>
                </a:r>
                <a14:m>
                  <m:oMath xmlns:m="http://schemas.openxmlformats.org/officeDocument/2006/math">
                    <m:f>
                      <m:fPr>
                        <m:ctrlPr>
                          <a:rPr lang="en-US" sz="2400" i="1" dirty="0" smtClean="0">
                            <a:latin typeface="Cambria Math" panose="02040503050406030204" pitchFamily="18" charset="0"/>
                          </a:rPr>
                        </m:ctrlPr>
                      </m:fPr>
                      <m:num>
                        <m:r>
                          <m:rPr>
                            <m:sty m:val="p"/>
                          </m:rPr>
                          <a:rPr lang="en-US" sz="2400" dirty="0" smtClean="0">
                            <a:latin typeface="Cambria Math" panose="02040503050406030204" pitchFamily="18" charset="0"/>
                          </a:rPr>
                          <m:t>count</m:t>
                        </m:r>
                        <m:r>
                          <a:rPr lang="en-US" sz="2400" dirty="0" smtClean="0">
                            <a:latin typeface="Cambria Math" panose="02040503050406030204" pitchFamily="18" charset="0"/>
                          </a:rPr>
                          <m:t>(“</m:t>
                        </m:r>
                        <m:r>
                          <m:rPr>
                            <m:sty m:val="p"/>
                          </m:rPr>
                          <a:rPr lang="en-US" sz="2400" dirty="0" smtClean="0">
                            <a:latin typeface="Cambria Math" panose="02040503050406030204" pitchFamily="18" charset="0"/>
                          </a:rPr>
                          <m:t>on</m:t>
                        </m:r>
                        <m:r>
                          <a:rPr lang="en-US" sz="2400" dirty="0" smtClean="0">
                            <a:latin typeface="Cambria Math" panose="02040503050406030204" pitchFamily="18" charset="0"/>
                          </a:rPr>
                          <m:t> </m:t>
                        </m:r>
                        <m:r>
                          <m:rPr>
                            <m:sty m:val="p"/>
                          </m:rPr>
                          <a:rPr lang="en-US" sz="2400" dirty="0" smtClean="0">
                            <a:latin typeface="Cambria Math" panose="02040503050406030204" pitchFamily="18" charset="0"/>
                          </a:rPr>
                          <m:t>the</m:t>
                        </m:r>
                        <m:r>
                          <a:rPr lang="en-US" sz="2400" dirty="0" smtClean="0">
                            <a:latin typeface="Cambria Math" panose="02040503050406030204" pitchFamily="18" charset="0"/>
                          </a:rPr>
                          <m:t> </m:t>
                        </m:r>
                        <m:r>
                          <m:rPr>
                            <m:sty m:val="p"/>
                          </m:rPr>
                          <a:rPr lang="en-US" sz="2400" dirty="0" smtClean="0">
                            <a:latin typeface="Cambria Math" panose="02040503050406030204" pitchFamily="18" charset="0"/>
                          </a:rPr>
                          <m:t>mat</m:t>
                        </m:r>
                        <m:r>
                          <a:rPr lang="en-US" sz="2400" dirty="0" smtClean="0">
                            <a:latin typeface="Cambria Math" panose="02040503050406030204" pitchFamily="18" charset="0"/>
                          </a:rPr>
                          <m:t>”)</m:t>
                        </m:r>
                      </m:num>
                      <m:den>
                        <m:r>
                          <m:rPr>
                            <m:sty m:val="p"/>
                          </m:rPr>
                          <a:rPr lang="en-US" sz="2400" dirty="0">
                            <a:latin typeface="Cambria Math" panose="02040503050406030204" pitchFamily="18" charset="0"/>
                          </a:rPr>
                          <m:t>count</m:t>
                        </m:r>
                        <m:r>
                          <a:rPr lang="en-US" sz="2400" dirty="0">
                            <a:latin typeface="Cambria Math" panose="02040503050406030204" pitchFamily="18" charset="0"/>
                          </a:rPr>
                          <m:t>(“</m:t>
                        </m:r>
                        <m:r>
                          <m:rPr>
                            <m:sty m:val="p"/>
                          </m:rPr>
                          <a:rPr lang="en-US" sz="2400" dirty="0">
                            <a:latin typeface="Cambria Math" panose="02040503050406030204" pitchFamily="18" charset="0"/>
                          </a:rPr>
                          <m:t>on</m:t>
                        </m:r>
                        <m:r>
                          <a:rPr lang="en-US" sz="2400" dirty="0">
                            <a:latin typeface="Cambria Math" panose="02040503050406030204" pitchFamily="18" charset="0"/>
                          </a:rPr>
                          <m:t> </m:t>
                        </m:r>
                        <m:r>
                          <m:rPr>
                            <m:sty m:val="p"/>
                          </m:rPr>
                          <a:rPr lang="en-US" sz="2400" dirty="0">
                            <a:latin typeface="Cambria Math" panose="02040503050406030204" pitchFamily="18" charset="0"/>
                          </a:rPr>
                          <m:t>the</m:t>
                        </m:r>
                        <m:r>
                          <a:rPr lang="en-US" sz="2400" dirty="0">
                            <a:latin typeface="Cambria Math" panose="02040503050406030204" pitchFamily="18" charset="0"/>
                          </a:rPr>
                          <m:t>”)</m:t>
                        </m:r>
                      </m:den>
                    </m:f>
                  </m:oMath>
                </a14:m>
                <a:endParaRPr lang="en-US" sz="2400"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90DA248A-9AE0-0E5E-F388-3A6793ED1E91}"/>
                  </a:ext>
                </a:extLst>
              </p:cNvPr>
              <p:cNvSpPr txBox="1">
                <a:spLocks noRot="1" noChangeAspect="1" noMove="1" noResize="1" noEditPoints="1" noAdjustHandles="1" noChangeArrowheads="1" noChangeShapeType="1" noTextEdit="1"/>
              </p:cNvSpPr>
              <p:nvPr/>
            </p:nvSpPr>
            <p:spPr>
              <a:xfrm>
                <a:off x="2801429" y="4334598"/>
                <a:ext cx="4654296" cy="681790"/>
              </a:xfrm>
              <a:prstGeom prst="rect">
                <a:avLst/>
              </a:prstGeom>
              <a:blipFill>
                <a:blip r:embed="rId8"/>
                <a:stretch>
                  <a:fillRect l="-272" b="-909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A31ACD82-24CB-674F-BEB0-C406B25740E2}"/>
              </a:ext>
            </a:extLst>
          </p:cNvPr>
          <p:cNvSpPr>
            <a:spLocks noGrp="1"/>
          </p:cNvSpPr>
          <p:nvPr>
            <p:ph type="sldNum" sz="quarter" idx="12"/>
          </p:nvPr>
        </p:nvSpPr>
        <p:spPr/>
        <p:txBody>
          <a:bodyPr/>
          <a:lstStyle/>
          <a:p>
            <a:fld id="{494B4E53-BCCB-BE4E-A28A-722B6992CCD5}" type="slidenum">
              <a:rPr lang="en-US" smtClean="0"/>
              <a:pPr/>
              <a:t>22</a:t>
            </a:fld>
            <a:endParaRPr lang="en-US" dirty="0"/>
          </a:p>
        </p:txBody>
      </p:sp>
    </p:spTree>
    <p:extLst>
      <p:ext uri="{BB962C8B-B14F-4D97-AF65-F5344CB8AC3E}">
        <p14:creationId xmlns:p14="http://schemas.microsoft.com/office/powerpoint/2010/main" val="6312931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xEl>
                                              <p:pRg st="3" end="3"/>
                                            </p:txEl>
                                          </p:spTgt>
                                        </p:tgtEl>
                                        <p:attrNameLst>
                                          <p:attrName>style.visibility</p:attrName>
                                        </p:attrNameLst>
                                      </p:cBhvr>
                                      <p:to>
                                        <p:strVal val="visible"/>
                                      </p:to>
                                    </p:set>
                                    <p:animEffect transition="in" filter="fade">
                                      <p:cBhvr>
                                        <p:cTn id="7" dur="500"/>
                                        <p:tgtEl>
                                          <p:spTgt spid="42">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animEffect transition="in" filter="fade">
                                      <p:cBhvr>
                                        <p:cTn id="23" dur="500"/>
                                        <p:tgtEl>
                                          <p:spTgt spid="42">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animEffect transition="in" filter="fade">
                                      <p:cBhvr>
                                        <p:cTn id="31" dur="500"/>
                                        <p:tgtEl>
                                          <p:spTgt spid="4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3"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a:extLst>
              <a:ext uri="{FF2B5EF4-FFF2-40B4-BE49-F238E27FC236}">
                <a16:creationId xmlns:a16="http://schemas.microsoft.com/office/drawing/2014/main" id="{CD914191-9880-A6C9-390C-D926BB82CA29}"/>
              </a:ext>
            </a:extLst>
          </p:cNvPr>
          <p:cNvSpPr>
            <a:spLocks noGrp="1"/>
          </p:cNvSpPr>
          <p:nvPr>
            <p:ph type="title"/>
          </p:nvPr>
        </p:nvSpPr>
        <p:spPr/>
        <p:txBody>
          <a:bodyPr/>
          <a:lstStyle/>
          <a:p>
            <a:r>
              <a:rPr lang="en-US" dirty="0"/>
              <a:t>N-gram Language Models </a:t>
            </a:r>
          </a:p>
        </p:txBody>
      </p:sp>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p:txBody>
          <a:bodyPr>
            <a:normAutofit/>
          </a:bodyPr>
          <a:lstStyle/>
          <a:p>
            <a:r>
              <a:rPr lang="en-US" sz="1800" b="1" dirty="0">
                <a:latin typeface="Corbel" panose="020B0503020204020204" pitchFamily="34" charset="0"/>
              </a:rPr>
              <a:t>Terminology: </a:t>
            </a:r>
            <a:r>
              <a:rPr lang="en-US" sz="1800" i="1" dirty="0">
                <a:solidFill>
                  <a:srgbClr val="0070C0"/>
                </a:solidFill>
                <a:latin typeface="Corbel" panose="020B0503020204020204" pitchFamily="34" charset="0"/>
              </a:rPr>
              <a:t>n</a:t>
            </a:r>
            <a:r>
              <a:rPr lang="en-US" sz="1800" dirty="0">
                <a:solidFill>
                  <a:srgbClr val="C00000"/>
                </a:solidFill>
                <a:latin typeface="Corbel" panose="020B0503020204020204" pitchFamily="34" charset="0"/>
              </a:rPr>
              <a:t>-gram</a:t>
            </a:r>
            <a:r>
              <a:rPr lang="en-US" sz="1800" dirty="0">
                <a:latin typeface="Corbel" panose="020B0503020204020204" pitchFamily="34" charset="0"/>
              </a:rPr>
              <a:t> is a chunk of </a:t>
            </a:r>
            <a:r>
              <a:rPr lang="en-US" sz="1800" i="1" dirty="0">
                <a:solidFill>
                  <a:srgbClr val="0070C0"/>
                </a:solidFill>
                <a:latin typeface="Corbel" panose="020B0503020204020204" pitchFamily="34" charset="0"/>
              </a:rPr>
              <a:t>n</a:t>
            </a:r>
            <a:r>
              <a:rPr lang="en-US" sz="1800" dirty="0">
                <a:latin typeface="Corbel" panose="020B0503020204020204" pitchFamily="34" charset="0"/>
              </a:rPr>
              <a:t> consecutive words: </a:t>
            </a:r>
          </a:p>
          <a:p>
            <a:pPr marL="742950" lvl="1" indent="-285750"/>
            <a:r>
              <a:rPr lang="en-US" sz="1400" dirty="0">
                <a:solidFill>
                  <a:srgbClr val="C00000"/>
                </a:solidFill>
                <a:latin typeface="Corbel" panose="020B0503020204020204" pitchFamily="34" charset="0"/>
              </a:rPr>
              <a:t>uni</a:t>
            </a:r>
            <a:r>
              <a:rPr lang="en-US" sz="1400" dirty="0">
                <a:latin typeface="Corbel" panose="020B0503020204020204" pitchFamily="34" charset="0"/>
              </a:rPr>
              <a:t>grams: “cat”, “mat”, “sat”, …</a:t>
            </a:r>
          </a:p>
          <a:p>
            <a:pPr marL="742950" lvl="1" indent="-285750"/>
            <a:r>
              <a:rPr lang="en-US" sz="1400" dirty="0">
                <a:solidFill>
                  <a:srgbClr val="C00000"/>
                </a:solidFill>
                <a:latin typeface="Corbel" panose="020B0503020204020204" pitchFamily="34" charset="0"/>
              </a:rPr>
              <a:t>bi</a:t>
            </a:r>
            <a:r>
              <a:rPr lang="en-US" sz="1400" dirty="0">
                <a:latin typeface="Corbel" panose="020B0503020204020204" pitchFamily="34" charset="0"/>
              </a:rPr>
              <a:t>grams: “the cat”, “cat sat”, “sat on”, …</a:t>
            </a:r>
          </a:p>
          <a:p>
            <a:pPr marL="742950" lvl="1" indent="-285750"/>
            <a:r>
              <a:rPr lang="en-US" sz="1400" dirty="0">
                <a:solidFill>
                  <a:srgbClr val="C00000"/>
                </a:solidFill>
                <a:latin typeface="Corbel" panose="020B0503020204020204" pitchFamily="34" charset="0"/>
              </a:rPr>
              <a:t>tri</a:t>
            </a:r>
            <a:r>
              <a:rPr lang="en-US" sz="1400" dirty="0">
                <a:latin typeface="Corbel" panose="020B0503020204020204" pitchFamily="34" charset="0"/>
              </a:rPr>
              <a:t>grams: “the cat sat”, “cat sat on”, “sat on the”, …</a:t>
            </a:r>
          </a:p>
          <a:p>
            <a:pPr marL="742950" lvl="1" indent="-285750"/>
            <a:r>
              <a:rPr lang="en-US" sz="1400" dirty="0">
                <a:solidFill>
                  <a:srgbClr val="C00000"/>
                </a:solidFill>
                <a:latin typeface="Corbel" panose="020B0503020204020204" pitchFamily="34" charset="0"/>
              </a:rPr>
              <a:t>four</a:t>
            </a:r>
            <a:r>
              <a:rPr lang="en-US" sz="1400" dirty="0">
                <a:latin typeface="Corbel" panose="020B0503020204020204" pitchFamily="34" charset="0"/>
              </a:rPr>
              <a:t>-grams: “the cat sat on”, “cat sat on the”, “sat on the mat”, …</a:t>
            </a:r>
            <a:r>
              <a:rPr lang="en-US" sz="1400" dirty="0"/>
              <a:t>   </a:t>
            </a:r>
            <a:br>
              <a:rPr lang="en-US" sz="1400" dirty="0"/>
            </a:br>
            <a:endParaRPr lang="en-US" sz="2000" dirty="0"/>
          </a:p>
          <a:p>
            <a:r>
              <a:rPr lang="en-US" sz="2000" i="1" dirty="0">
                <a:solidFill>
                  <a:srgbClr val="0070C0"/>
                </a:solidFill>
                <a:latin typeface="Corbel" panose="020B0503020204020204" pitchFamily="34" charset="0"/>
              </a:rPr>
              <a:t>n</a:t>
            </a:r>
            <a:r>
              <a:rPr lang="en-US" sz="2000" dirty="0"/>
              <a:t>-gram language model: </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B312CCC-5482-11FA-F3F7-5CCB805E42F8}"/>
                  </a:ext>
                </a:extLst>
              </p:cNvPr>
              <p:cNvSpPr txBox="1"/>
              <p:nvPr/>
            </p:nvSpPr>
            <p:spPr>
              <a:xfrm>
                <a:off x="3108960" y="2703406"/>
                <a:ext cx="6163056" cy="461665"/>
              </a:xfrm>
              <a:prstGeom prst="rect">
                <a:avLst/>
              </a:prstGeom>
              <a:noFill/>
            </p:spPr>
            <p:txBody>
              <a:bodyPr wrap="square">
                <a:spAutoFit/>
              </a:bodyPr>
              <a:lstStyle/>
              <a:p>
                <a:pPr marL="0" indent="0" algn="ctr">
                  <a:buNone/>
                </a:pPr>
                <a:r>
                  <a:rPr lang="en-US" sz="2400" dirty="0">
                    <a:latin typeface="Corbel" panose="020B0503020204020204" pitchFamily="34" charset="0"/>
                  </a:rPr>
                  <a:t>P(</a:t>
                </a:r>
                <a14:m>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𝑋</m:t>
                        </m:r>
                      </m:e>
                      <m:sub>
                        <m:r>
                          <a:rPr lang="en-US" sz="2400" smtClean="0">
                            <a:latin typeface="Cambria Math" panose="02040503050406030204" pitchFamily="18" charset="0"/>
                          </a:rPr>
                          <m:t>𝑡</m:t>
                        </m:r>
                      </m:sub>
                    </m:sSub>
                  </m:oMath>
                </a14:m>
                <a:r>
                  <a:rPr lang="en-US" sz="2400" dirty="0">
                    <a:latin typeface="Corbel" panose="020B0503020204020204" pitchFamily="34" charset="0"/>
                  </a:rPr>
                  <a:t>| </a:t>
                </a:r>
                <a14:m>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𝑋</m:t>
                        </m:r>
                      </m:e>
                      <m:sub>
                        <m:r>
                          <a:rPr lang="en-US" sz="2400" smtClean="0">
                            <a:latin typeface="Cambria Math" panose="02040503050406030204" pitchFamily="18" charset="0"/>
                          </a:rPr>
                          <m:t>1</m:t>
                        </m:r>
                      </m:sub>
                    </m:sSub>
                    <m:r>
                      <a:rPr lang="en-US" sz="2400" smtClean="0">
                        <a:latin typeface="Cambria Math" panose="02040503050406030204" pitchFamily="18" charset="0"/>
                      </a:rPr>
                      <m:t>,…</m:t>
                    </m:r>
                  </m:oMath>
                </a14:m>
                <a:r>
                  <a:rPr lang="en-US" sz="2400" dirty="0">
                    <a:latin typeface="Corbel" panose="020B0503020204020204" pitchFamily="34" charset="0"/>
                  </a:rPr>
                  <a:t>,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smtClean="0">
                            <a:latin typeface="Cambria Math" panose="02040503050406030204" pitchFamily="18" charset="0"/>
                          </a:rPr>
                          <m:t>𝑡</m:t>
                        </m:r>
                        <m:r>
                          <a:rPr lang="en-US" sz="2400" smtClean="0">
                            <a:latin typeface="Cambria Math" panose="02040503050406030204" pitchFamily="18" charset="0"/>
                          </a:rPr>
                          <m:t>−1</m:t>
                        </m:r>
                      </m:sub>
                    </m:sSub>
                  </m:oMath>
                </a14:m>
                <a:r>
                  <a:rPr lang="en-US" sz="2400" dirty="0">
                    <a:latin typeface="Corbel" panose="020B0503020204020204" pitchFamily="34" charset="0"/>
                  </a:rPr>
                  <a:t>) </a:t>
                </a:r>
                <a14:m>
                  <m:oMath xmlns:m="http://schemas.openxmlformats.org/officeDocument/2006/math">
                    <m:r>
                      <a:rPr lang="en-US" sz="2400">
                        <a:latin typeface="Cambria Math" panose="02040503050406030204" pitchFamily="18" charset="0"/>
                      </a:rPr>
                      <m:t>≈</m:t>
                    </m:r>
                  </m:oMath>
                </a14:m>
                <a:r>
                  <a:rPr lang="en-US" sz="2400" dirty="0">
                    <a:latin typeface="Corbel" panose="020B0503020204020204" pitchFamily="34" charset="0"/>
                  </a:rPr>
                  <a:t> P(</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a:latin typeface="Cambria Math" panose="02040503050406030204" pitchFamily="18" charset="0"/>
                          </a:rPr>
                          <m:t>𝑡</m:t>
                        </m:r>
                      </m:sub>
                    </m:sSub>
                  </m:oMath>
                </a14:m>
                <a:r>
                  <a:rPr lang="en-US" sz="2400" dirty="0">
                    <a:latin typeface="Corbel" panose="020B0503020204020204" pitchFamily="34" charset="0"/>
                  </a:rPr>
                  <a:t>|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smtClean="0">
                            <a:latin typeface="Cambria Math" panose="02040503050406030204" pitchFamily="18" charset="0"/>
                          </a:rPr>
                          <m:t>𝑡</m:t>
                        </m:r>
                        <m:r>
                          <a:rPr lang="en-US" sz="2400" smtClean="0">
                            <a:latin typeface="Cambria Math" panose="02040503050406030204" pitchFamily="18" charset="0"/>
                          </a:rPr>
                          <m:t>−</m:t>
                        </m:r>
                        <m:r>
                          <a:rPr lang="en-US" sz="2400" smtClean="0">
                            <a:solidFill>
                              <a:schemeClr val="accent1"/>
                            </a:solidFill>
                            <a:latin typeface="Cambria Math" panose="02040503050406030204" pitchFamily="18" charset="0"/>
                          </a:rPr>
                          <m:t>𝑛</m:t>
                        </m:r>
                        <m:r>
                          <a:rPr lang="en-US" sz="2400" smtClean="0">
                            <a:latin typeface="Cambria Math" panose="02040503050406030204" pitchFamily="18" charset="0"/>
                          </a:rPr>
                          <m:t>+1</m:t>
                        </m:r>
                      </m:sub>
                    </m:sSub>
                    <m:r>
                      <a:rPr lang="en-US" sz="2400">
                        <a:latin typeface="Cambria Math" panose="02040503050406030204" pitchFamily="18" charset="0"/>
                      </a:rPr>
                      <m:t>,…</m:t>
                    </m:r>
                  </m:oMath>
                </a14:m>
                <a:r>
                  <a:rPr lang="en-US" sz="2400" dirty="0">
                    <a:latin typeface="Corbel" panose="020B0503020204020204" pitchFamily="34" charset="0"/>
                  </a:rPr>
                  <a:t>,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smtClean="0">
                            <a:latin typeface="Cambria Math" panose="02040503050406030204" pitchFamily="18" charset="0"/>
                          </a:rPr>
                          <m:t>𝑡</m:t>
                        </m:r>
                        <m:r>
                          <a:rPr lang="en-US" sz="2400" smtClean="0">
                            <a:latin typeface="Cambria Math" panose="02040503050406030204" pitchFamily="18" charset="0"/>
                          </a:rPr>
                          <m:t>−1</m:t>
                        </m:r>
                      </m:sub>
                    </m:sSub>
                  </m:oMath>
                </a14:m>
                <a:r>
                  <a:rPr lang="en-US" sz="2400" dirty="0">
                    <a:latin typeface="Corbel" panose="020B0503020204020204" pitchFamily="34" charset="0"/>
                  </a:rPr>
                  <a:t>) </a:t>
                </a:r>
              </a:p>
            </p:txBody>
          </p:sp>
        </mc:Choice>
        <mc:Fallback xmlns="">
          <p:sp>
            <p:nvSpPr>
              <p:cNvPr id="56" name="TextBox 55">
                <a:extLst>
                  <a:ext uri="{FF2B5EF4-FFF2-40B4-BE49-F238E27FC236}">
                    <a16:creationId xmlns:a16="http://schemas.microsoft.com/office/drawing/2014/main" id="{1B312CCC-5482-11FA-F3F7-5CCB805E42F8}"/>
                  </a:ext>
                </a:extLst>
              </p:cNvPr>
              <p:cNvSpPr txBox="1">
                <a:spLocks noRot="1" noChangeAspect="1" noMove="1" noResize="1" noEditPoints="1" noAdjustHandles="1" noChangeArrowheads="1" noChangeShapeType="1" noTextEdit="1"/>
              </p:cNvSpPr>
              <p:nvPr/>
            </p:nvSpPr>
            <p:spPr>
              <a:xfrm>
                <a:off x="3108960" y="2703406"/>
                <a:ext cx="6163056" cy="461665"/>
              </a:xfrm>
              <a:prstGeom prst="rect">
                <a:avLst/>
              </a:prstGeom>
              <a:blipFill>
                <a:blip r:embed="rId3"/>
                <a:stretch>
                  <a:fillRect t="-7895" b="-289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20" name="object 6">
                <a:extLst>
                  <a:ext uri="{FF2B5EF4-FFF2-40B4-BE49-F238E27FC236}">
                    <a16:creationId xmlns:a16="http://schemas.microsoft.com/office/drawing/2014/main" id="{D7E6F4E4-7F9D-91D9-DB88-5F5531FADB50}"/>
                  </a:ext>
                </a:extLst>
              </p:cNvPr>
              <p:cNvSpPr txBox="1"/>
              <p:nvPr/>
            </p:nvSpPr>
            <p:spPr>
              <a:xfrm>
                <a:off x="1454557" y="3413589"/>
                <a:ext cx="6253172" cy="1511952"/>
              </a:xfrm>
              <a:prstGeom prst="rect">
                <a:avLst/>
              </a:prstGeom>
              <a:ln w="28575">
                <a:solidFill>
                  <a:srgbClr val="C00000"/>
                </a:solidFill>
              </a:ln>
            </p:spPr>
            <p:txBody>
              <a:bodyPr vert="horz" wrap="square" lIns="0" tIns="34290" rIns="0" bIns="0" rtlCol="0">
                <a:spAutoFit/>
              </a:bodyPr>
              <a:lstStyle/>
              <a:p>
                <a:pPr algn="ctr">
                  <a:spcBef>
                    <a:spcPts val="270"/>
                  </a:spcBef>
                </a:pPr>
                <a:r>
                  <a:rPr lang="en-US" sz="2000" u="sng" spc="-10" dirty="0">
                    <a:uFill>
                      <a:solidFill>
                        <a:srgbClr val="000000"/>
                      </a:solidFill>
                    </a:uFill>
                    <a:latin typeface="Corbel" panose="020B0503020204020204" pitchFamily="34" charset="0"/>
                    <a:cs typeface="Calibri"/>
                  </a:rPr>
                  <a:t>Challenge</a:t>
                </a:r>
                <a:r>
                  <a:rPr sz="2000" u="sng" spc="-10" dirty="0">
                    <a:uFill>
                      <a:solidFill>
                        <a:srgbClr val="000000"/>
                      </a:solidFill>
                    </a:uFill>
                    <a:latin typeface="Corbel" panose="020B0503020204020204" pitchFamily="34" charset="0"/>
                    <a:cs typeface="Calibri"/>
                  </a:rPr>
                  <a:t>:</a:t>
                </a:r>
                <a:r>
                  <a:rPr sz="2000" spc="-10" dirty="0">
                    <a:latin typeface="Corbel" panose="020B0503020204020204" pitchFamily="34" charset="0"/>
                    <a:cs typeface="Calibri"/>
                  </a:rPr>
                  <a:t> </a:t>
                </a:r>
                <a:r>
                  <a:rPr sz="2000" spc="-5" dirty="0">
                    <a:latin typeface="Corbel" panose="020B0503020204020204" pitchFamily="34" charset="0"/>
                    <a:cs typeface="Calibri"/>
                  </a:rPr>
                  <a:t>Increasing </a:t>
                </a:r>
                <a14:m>
                  <m:oMath xmlns:m="http://schemas.openxmlformats.org/officeDocument/2006/math">
                    <m:r>
                      <a:rPr lang="en-US" sz="2000">
                        <a:solidFill>
                          <a:schemeClr val="accent1"/>
                        </a:solidFill>
                        <a:latin typeface="Cambria Math" panose="02040503050406030204" pitchFamily="18" charset="0"/>
                      </a:rPr>
                      <m:t>𝑛</m:t>
                    </m:r>
                  </m:oMath>
                </a14:m>
                <a:r>
                  <a:rPr sz="2000" spc="-15" dirty="0">
                    <a:latin typeface="Corbel" panose="020B0503020204020204" pitchFamily="34" charset="0"/>
                    <a:cs typeface="Calibri"/>
                  </a:rPr>
                  <a:t> makes</a:t>
                </a:r>
                <a:r>
                  <a:rPr sz="2000" dirty="0">
                    <a:latin typeface="Corbel" panose="020B0503020204020204" pitchFamily="34" charset="0"/>
                    <a:cs typeface="Calibri"/>
                  </a:rPr>
                  <a:t> </a:t>
                </a:r>
                <a:r>
                  <a:rPr sz="2000" spc="-5" dirty="0">
                    <a:solidFill>
                      <a:srgbClr val="C00000"/>
                    </a:solidFill>
                    <a:latin typeface="Corbel" panose="020B0503020204020204" pitchFamily="34" charset="0"/>
                    <a:cs typeface="Calibri"/>
                  </a:rPr>
                  <a:t>sparsity</a:t>
                </a:r>
                <a:r>
                  <a:rPr sz="2000" spc="-10" dirty="0">
                    <a:solidFill>
                      <a:srgbClr val="C00000"/>
                    </a:solidFill>
                    <a:latin typeface="Corbel" panose="020B0503020204020204" pitchFamily="34" charset="0"/>
                    <a:cs typeface="Calibri"/>
                  </a:rPr>
                  <a:t> problems</a:t>
                </a:r>
                <a:r>
                  <a:rPr sz="2000" dirty="0">
                    <a:solidFill>
                      <a:srgbClr val="C00000"/>
                    </a:solidFill>
                    <a:latin typeface="Corbel" panose="020B0503020204020204" pitchFamily="34" charset="0"/>
                    <a:cs typeface="Calibri"/>
                  </a:rPr>
                  <a:t> </a:t>
                </a:r>
                <a:r>
                  <a:rPr sz="2000" spc="-5" dirty="0">
                    <a:latin typeface="Corbel" panose="020B0503020204020204" pitchFamily="34" charset="0"/>
                    <a:cs typeface="Calibri"/>
                  </a:rPr>
                  <a:t>worse.</a:t>
                </a:r>
                <a:endParaRPr sz="2000" dirty="0">
                  <a:latin typeface="Corbel" panose="020B0503020204020204" pitchFamily="34" charset="0"/>
                  <a:cs typeface="Calibri"/>
                </a:endParaRPr>
              </a:p>
              <a:p>
                <a:pPr algn="ctr"/>
                <a:r>
                  <a:rPr sz="2000" spc="-30" dirty="0">
                    <a:latin typeface="Corbel" panose="020B0503020204020204" pitchFamily="34" charset="0"/>
                    <a:cs typeface="Calibri"/>
                  </a:rPr>
                  <a:t>Typically,</a:t>
                </a:r>
                <a:r>
                  <a:rPr sz="2000" spc="-15" dirty="0">
                    <a:latin typeface="Corbel" panose="020B0503020204020204" pitchFamily="34" charset="0"/>
                    <a:cs typeface="Calibri"/>
                  </a:rPr>
                  <a:t> we</a:t>
                </a:r>
                <a:r>
                  <a:rPr sz="2000" spc="-5" dirty="0">
                    <a:latin typeface="Corbel" panose="020B0503020204020204" pitchFamily="34" charset="0"/>
                    <a:cs typeface="Calibri"/>
                  </a:rPr>
                  <a:t> can’t </a:t>
                </a:r>
                <a:r>
                  <a:rPr sz="2000" spc="-15" dirty="0">
                    <a:latin typeface="Corbel" panose="020B0503020204020204" pitchFamily="34" charset="0"/>
                    <a:cs typeface="Calibri"/>
                  </a:rPr>
                  <a:t>have</a:t>
                </a:r>
                <a:r>
                  <a:rPr sz="2000" spc="-5" dirty="0">
                    <a:latin typeface="Corbel" panose="020B0503020204020204" pitchFamily="34" charset="0"/>
                    <a:cs typeface="Calibri"/>
                  </a:rPr>
                  <a:t> </a:t>
                </a:r>
                <a14:m>
                  <m:oMath xmlns:m="http://schemas.openxmlformats.org/officeDocument/2006/math">
                    <m:r>
                      <a:rPr lang="en-US" sz="2000">
                        <a:solidFill>
                          <a:schemeClr val="accent1"/>
                        </a:solidFill>
                        <a:latin typeface="Cambria Math" panose="02040503050406030204" pitchFamily="18" charset="0"/>
                      </a:rPr>
                      <m:t>𝑛</m:t>
                    </m:r>
                  </m:oMath>
                </a14:m>
                <a:r>
                  <a:rPr sz="2000" spc="-15" dirty="0">
                    <a:latin typeface="Corbel" panose="020B0503020204020204" pitchFamily="34" charset="0"/>
                    <a:cs typeface="Calibri"/>
                  </a:rPr>
                  <a:t> </a:t>
                </a:r>
                <a:r>
                  <a:rPr sz="2000" spc="-5" dirty="0">
                    <a:latin typeface="Corbel" panose="020B0503020204020204" pitchFamily="34" charset="0"/>
                    <a:cs typeface="Calibri"/>
                  </a:rPr>
                  <a:t>bigger </a:t>
                </a:r>
                <a:r>
                  <a:rPr sz="2000" dirty="0">
                    <a:latin typeface="Corbel" panose="020B0503020204020204" pitchFamily="34" charset="0"/>
                    <a:cs typeface="Calibri"/>
                  </a:rPr>
                  <a:t>than</a:t>
                </a:r>
                <a:r>
                  <a:rPr sz="2000" spc="-15" dirty="0">
                    <a:latin typeface="Corbel" panose="020B0503020204020204" pitchFamily="34" charset="0"/>
                    <a:cs typeface="Calibri"/>
                  </a:rPr>
                  <a:t> </a:t>
                </a:r>
                <a:r>
                  <a:rPr sz="2000" spc="-5" dirty="0">
                    <a:latin typeface="Corbel" panose="020B0503020204020204" pitchFamily="34" charset="0"/>
                    <a:cs typeface="Calibri"/>
                  </a:rPr>
                  <a:t>5.</a:t>
                </a:r>
                <a:endParaRPr lang="en-US" sz="2000" spc="-5" dirty="0">
                  <a:latin typeface="Corbel" panose="020B0503020204020204" pitchFamily="34" charset="0"/>
                  <a:cs typeface="Calibri"/>
                </a:endParaRPr>
              </a:p>
              <a:p>
                <a:pPr algn="ctr"/>
                <a:endParaRPr lang="en-US" sz="2000" spc="-5" dirty="0">
                  <a:latin typeface="Corbel" panose="020B0503020204020204" pitchFamily="34" charset="0"/>
                  <a:cs typeface="Calibri"/>
                </a:endParaRPr>
              </a:p>
              <a:p>
                <a:pPr algn="ctr"/>
                <a:r>
                  <a:rPr lang="en-US" sz="1800" spc="-5" dirty="0">
                    <a:latin typeface="Corbel" panose="020B0503020204020204" pitchFamily="34" charset="0"/>
                    <a:cs typeface="Calibri"/>
                  </a:rPr>
                  <a:t>Some partial solutions (e.g., smoothing and backoffs) </a:t>
                </a:r>
                <a:br>
                  <a:rPr lang="en-US" sz="1800" spc="-5" dirty="0">
                    <a:latin typeface="Corbel" panose="020B0503020204020204" pitchFamily="34" charset="0"/>
                    <a:cs typeface="Calibri"/>
                  </a:rPr>
                </a:br>
                <a:r>
                  <a:rPr lang="en-US" sz="1800" spc="-5" dirty="0">
                    <a:latin typeface="Corbel" panose="020B0503020204020204" pitchFamily="34" charset="0"/>
                    <a:cs typeface="Calibri"/>
                  </a:rPr>
                  <a:t>though still an open problem. </a:t>
                </a:r>
                <a:endParaRPr sz="1800" dirty="0">
                  <a:latin typeface="Corbel" panose="020B0503020204020204" pitchFamily="34" charset="0"/>
                  <a:cs typeface="Calibri"/>
                </a:endParaRPr>
              </a:p>
            </p:txBody>
          </p:sp>
        </mc:Choice>
        <mc:Fallback>
          <p:sp>
            <p:nvSpPr>
              <p:cNvPr id="5120" name="object 6">
                <a:extLst>
                  <a:ext uri="{FF2B5EF4-FFF2-40B4-BE49-F238E27FC236}">
                    <a16:creationId xmlns:a16="http://schemas.microsoft.com/office/drawing/2014/main" id="{D7E6F4E4-7F9D-91D9-DB88-5F5531FADB50}"/>
                  </a:ext>
                </a:extLst>
              </p:cNvPr>
              <p:cNvSpPr txBox="1">
                <a:spLocks noRot="1" noChangeAspect="1" noMove="1" noResize="1" noEditPoints="1" noAdjustHandles="1" noChangeArrowheads="1" noChangeShapeType="1" noTextEdit="1"/>
              </p:cNvSpPr>
              <p:nvPr/>
            </p:nvSpPr>
            <p:spPr>
              <a:xfrm>
                <a:off x="1454557" y="3413589"/>
                <a:ext cx="6253172" cy="1511952"/>
              </a:xfrm>
              <a:prstGeom prst="rect">
                <a:avLst/>
              </a:prstGeom>
              <a:blipFill>
                <a:blip r:embed="rId4"/>
                <a:stretch>
                  <a:fillRect t="-1626" b="-6504"/>
                </a:stretch>
              </a:blipFill>
              <a:ln w="28575">
                <a:solidFill>
                  <a:srgbClr val="C00000"/>
                </a:solidFill>
              </a:ln>
            </p:spPr>
            <p:txBody>
              <a:bodyPr/>
              <a:lstStyle/>
              <a:p>
                <a:r>
                  <a:rPr lang="en-US">
                    <a:noFill/>
                  </a:rPr>
                  <a:t> </a:t>
                </a:r>
              </a:p>
            </p:txBody>
          </p:sp>
        </mc:Fallback>
      </mc:AlternateContent>
      <p:sp>
        <p:nvSpPr>
          <p:cNvPr id="5121" name="object 14">
            <a:extLst>
              <a:ext uri="{FF2B5EF4-FFF2-40B4-BE49-F238E27FC236}">
                <a16:creationId xmlns:a16="http://schemas.microsoft.com/office/drawing/2014/main" id="{CF10F8ED-3CA9-B792-DB29-97FD2936DDE0}"/>
              </a:ext>
            </a:extLst>
          </p:cNvPr>
          <p:cNvSpPr/>
          <p:nvPr/>
        </p:nvSpPr>
        <p:spPr>
          <a:xfrm>
            <a:off x="6880166" y="2571750"/>
            <a:ext cx="1981200" cy="241300"/>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5125" name="TextBox 5124">
                <a:extLst>
                  <a:ext uri="{FF2B5EF4-FFF2-40B4-BE49-F238E27FC236}">
                    <a16:creationId xmlns:a16="http://schemas.microsoft.com/office/drawing/2014/main" id="{ACD07922-139F-2EA2-41AD-DCE296700B22}"/>
                  </a:ext>
                </a:extLst>
              </p:cNvPr>
              <p:cNvSpPr txBox="1"/>
              <p:nvPr/>
            </p:nvSpPr>
            <p:spPr>
              <a:xfrm>
                <a:off x="6911340" y="2249513"/>
                <a:ext cx="1981200" cy="307777"/>
              </a:xfrm>
              <a:prstGeom prst="rect">
                <a:avLst/>
              </a:prstGeom>
              <a:noFill/>
            </p:spPr>
            <p:txBody>
              <a:bodyPr wrap="square">
                <a:spAutoFit/>
              </a:bodyPr>
              <a:lstStyle/>
              <a:p>
                <a:pPr algn="ctr"/>
                <a14:m>
                  <m:oMath xmlns:m="http://schemas.openxmlformats.org/officeDocument/2006/math">
                    <m:r>
                      <a:rPr lang="en-US" sz="1400" smtClean="0">
                        <a:solidFill>
                          <a:schemeClr val="accent1"/>
                        </a:solidFill>
                        <a:latin typeface="Cambria Math" panose="02040503050406030204" pitchFamily="18" charset="0"/>
                      </a:rPr>
                      <m:t>𝑛</m:t>
                    </m:r>
                    <m:r>
                      <a:rPr lang="en-US" sz="1400" smtClean="0">
                        <a:solidFill>
                          <a:schemeClr val="accent1"/>
                        </a:solidFill>
                        <a:latin typeface="Cambria Math" panose="02040503050406030204" pitchFamily="18" charset="0"/>
                      </a:rPr>
                      <m:t>−1</m:t>
                    </m:r>
                  </m:oMath>
                </a14:m>
                <a:r>
                  <a:rPr lang="en-US" dirty="0">
                    <a:latin typeface="+mj-lt"/>
                  </a:rPr>
                  <a:t> elements</a:t>
                </a:r>
              </a:p>
            </p:txBody>
          </p:sp>
        </mc:Choice>
        <mc:Fallback xmlns="">
          <p:sp>
            <p:nvSpPr>
              <p:cNvPr id="5125" name="TextBox 5124">
                <a:extLst>
                  <a:ext uri="{FF2B5EF4-FFF2-40B4-BE49-F238E27FC236}">
                    <a16:creationId xmlns:a16="http://schemas.microsoft.com/office/drawing/2014/main" id="{ACD07922-139F-2EA2-41AD-DCE296700B22}"/>
                  </a:ext>
                </a:extLst>
              </p:cNvPr>
              <p:cNvSpPr txBox="1">
                <a:spLocks noRot="1" noChangeAspect="1" noMove="1" noResize="1" noEditPoints="1" noAdjustHandles="1" noChangeArrowheads="1" noChangeShapeType="1" noTextEdit="1"/>
              </p:cNvSpPr>
              <p:nvPr/>
            </p:nvSpPr>
            <p:spPr>
              <a:xfrm>
                <a:off x="6911340" y="2249513"/>
                <a:ext cx="1981200" cy="307777"/>
              </a:xfrm>
              <a:prstGeom prst="rect">
                <a:avLst/>
              </a:prstGeom>
              <a:blipFill>
                <a:blip r:embed="rId5"/>
                <a:stretch>
                  <a:fillRect t="-4000" b="-2000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4E8A2180-36F0-B4DC-1D98-67B2C00AA5D0}"/>
              </a:ext>
            </a:extLst>
          </p:cNvPr>
          <p:cNvSpPr>
            <a:spLocks noGrp="1"/>
          </p:cNvSpPr>
          <p:nvPr>
            <p:ph type="sldNum" sz="quarter" idx="12"/>
          </p:nvPr>
        </p:nvSpPr>
        <p:spPr/>
        <p:txBody>
          <a:bodyPr/>
          <a:lstStyle/>
          <a:p>
            <a:fld id="{494B4E53-BCCB-BE4E-A28A-722B6992CCD5}" type="slidenum">
              <a:rPr lang="en-US" smtClean="0"/>
              <a:pPr/>
              <a:t>23</a:t>
            </a:fld>
            <a:endParaRPr lang="en-US" dirty="0"/>
          </a:p>
        </p:txBody>
      </p:sp>
    </p:spTree>
    <p:extLst>
      <p:ext uri="{BB962C8B-B14F-4D97-AF65-F5344CB8AC3E}">
        <p14:creationId xmlns:p14="http://schemas.microsoft.com/office/powerpoint/2010/main" val="15311315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0"/>
                                        </p:tgtEl>
                                        <p:attrNameLst>
                                          <p:attrName>style.visibility</p:attrName>
                                        </p:attrNameLst>
                                      </p:cBhvr>
                                      <p:to>
                                        <p:strVal val="visible"/>
                                      </p:to>
                                    </p:set>
                                    <p:animEffect transition="in" filter="fade">
                                      <p:cBhvr>
                                        <p:cTn id="7" dur="500"/>
                                        <p:tgtEl>
                                          <p:spTgt spid="5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lstStyle/>
          <a:p>
            <a:r>
              <a:rPr lang="en-US" dirty="0"/>
              <a:t>N-Gram Models in Practice</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idx="1"/>
          </p:nvPr>
        </p:nvSpPr>
        <p:spPr/>
        <p:txBody>
          <a:bodyPr/>
          <a:lstStyle/>
          <a:p>
            <a:pPr marL="355600" indent="-342900">
              <a:lnSpc>
                <a:spcPts val="2725"/>
              </a:lnSpc>
              <a:spcBef>
                <a:spcPts val="100"/>
              </a:spcBef>
              <a:buClr>
                <a:srgbClr val="8C1515"/>
              </a:buClr>
              <a:buFont typeface="Times New Roman"/>
              <a:buChar char="•"/>
              <a:tabLst>
                <a:tab pos="354965" algn="l"/>
                <a:tab pos="355600" algn="l"/>
              </a:tabLst>
            </a:pPr>
            <a:r>
              <a:rPr lang="en-US" spc="-5" dirty="0">
                <a:latin typeface="Corbel" panose="020B0503020204020204" pitchFamily="34" charset="0"/>
                <a:cs typeface="Calibri"/>
              </a:rPr>
              <a:t>You</a:t>
            </a:r>
            <a:r>
              <a:rPr lang="en-US" spc="5" dirty="0">
                <a:latin typeface="Corbel" panose="020B0503020204020204" pitchFamily="34" charset="0"/>
                <a:cs typeface="Calibri"/>
              </a:rPr>
              <a:t> </a:t>
            </a:r>
            <a:r>
              <a:rPr lang="en-US" spc="-5" dirty="0">
                <a:latin typeface="Corbel" panose="020B0503020204020204" pitchFamily="34" charset="0"/>
                <a:cs typeface="Calibri"/>
              </a:rPr>
              <a:t>can</a:t>
            </a:r>
            <a:r>
              <a:rPr lang="en-US" spc="10" dirty="0">
                <a:latin typeface="Corbel" panose="020B0503020204020204" pitchFamily="34" charset="0"/>
                <a:cs typeface="Calibri"/>
              </a:rPr>
              <a:t> </a:t>
            </a:r>
            <a:r>
              <a:rPr lang="en-US" spc="-5" dirty="0">
                <a:latin typeface="Corbel" panose="020B0503020204020204" pitchFamily="34" charset="0"/>
                <a:cs typeface="Calibri"/>
              </a:rPr>
              <a:t>build</a:t>
            </a:r>
            <a:r>
              <a:rPr lang="en-US" spc="5" dirty="0">
                <a:latin typeface="Corbel" panose="020B0503020204020204" pitchFamily="34" charset="0"/>
                <a:cs typeface="Calibri"/>
              </a:rPr>
              <a:t> </a:t>
            </a:r>
            <a:r>
              <a:rPr lang="en-US" dirty="0">
                <a:latin typeface="Corbel" panose="020B0503020204020204" pitchFamily="34" charset="0"/>
                <a:cs typeface="Calibri"/>
              </a:rPr>
              <a:t>a</a:t>
            </a:r>
            <a:r>
              <a:rPr lang="en-US" spc="5" dirty="0">
                <a:latin typeface="Corbel" panose="020B0503020204020204" pitchFamily="34" charset="0"/>
                <a:cs typeface="Calibri"/>
              </a:rPr>
              <a:t> </a:t>
            </a:r>
            <a:r>
              <a:rPr lang="en-US" spc="-5" dirty="0">
                <a:latin typeface="Corbel" panose="020B0503020204020204" pitchFamily="34" charset="0"/>
                <a:cs typeface="Calibri"/>
              </a:rPr>
              <a:t>simple</a:t>
            </a:r>
            <a:r>
              <a:rPr lang="en-US" spc="10" dirty="0">
                <a:latin typeface="Corbel" panose="020B0503020204020204" pitchFamily="34" charset="0"/>
                <a:cs typeface="Calibri"/>
              </a:rPr>
              <a:t> </a:t>
            </a:r>
            <a:r>
              <a:rPr lang="en-US" b="1" spc="-5" dirty="0">
                <a:solidFill>
                  <a:schemeClr val="accent1"/>
                </a:solidFill>
                <a:latin typeface="Corbel" panose="020B0503020204020204" pitchFamily="34" charset="0"/>
                <a:cs typeface="Calibri"/>
              </a:rPr>
              <a:t>tri</a:t>
            </a:r>
            <a:r>
              <a:rPr lang="en-US" spc="-5" dirty="0">
                <a:latin typeface="Corbel" panose="020B0503020204020204" pitchFamily="34" charset="0"/>
                <a:cs typeface="Calibri"/>
              </a:rPr>
              <a:t>gram</a:t>
            </a:r>
            <a:r>
              <a:rPr lang="en-US" spc="10" dirty="0">
                <a:latin typeface="Corbel" panose="020B0503020204020204" pitchFamily="34" charset="0"/>
                <a:cs typeface="Calibri"/>
              </a:rPr>
              <a:t> </a:t>
            </a:r>
            <a:r>
              <a:rPr lang="en-US" spc="-5" dirty="0">
                <a:latin typeface="Corbel" panose="020B0503020204020204" pitchFamily="34" charset="0"/>
                <a:cs typeface="Calibri"/>
              </a:rPr>
              <a:t>Language</a:t>
            </a:r>
            <a:r>
              <a:rPr lang="en-US" spc="15" dirty="0">
                <a:latin typeface="Corbel" panose="020B0503020204020204" pitchFamily="34" charset="0"/>
                <a:cs typeface="Calibri"/>
              </a:rPr>
              <a:t> </a:t>
            </a:r>
            <a:r>
              <a:rPr lang="en-US" spc="-5" dirty="0">
                <a:latin typeface="Corbel" panose="020B0503020204020204" pitchFamily="34" charset="0"/>
                <a:cs typeface="Calibri"/>
              </a:rPr>
              <a:t>Model</a:t>
            </a:r>
            <a:r>
              <a:rPr lang="en-US" dirty="0">
                <a:latin typeface="Corbel" panose="020B0503020204020204" pitchFamily="34" charset="0"/>
                <a:cs typeface="Calibri"/>
              </a:rPr>
              <a:t> </a:t>
            </a:r>
            <a:r>
              <a:rPr lang="en-US" spc="-5" dirty="0">
                <a:latin typeface="Corbel" panose="020B0503020204020204" pitchFamily="34" charset="0"/>
                <a:cs typeface="Calibri"/>
              </a:rPr>
              <a:t>over</a:t>
            </a:r>
            <a:r>
              <a:rPr lang="en-US" spc="5" dirty="0">
                <a:latin typeface="Corbel" panose="020B0503020204020204" pitchFamily="34" charset="0"/>
                <a:cs typeface="Calibri"/>
              </a:rPr>
              <a:t> </a:t>
            </a:r>
            <a:r>
              <a:rPr lang="en-US" dirty="0">
                <a:latin typeface="Corbel" panose="020B0503020204020204" pitchFamily="34" charset="0"/>
                <a:cs typeface="Calibri"/>
              </a:rPr>
              <a:t>a </a:t>
            </a:r>
            <a:r>
              <a:rPr lang="en-US" spc="-5" dirty="0">
                <a:latin typeface="Corbel" panose="020B0503020204020204" pitchFamily="34" charset="0"/>
                <a:cs typeface="Calibri"/>
              </a:rPr>
              <a:t>1.7</a:t>
            </a:r>
            <a:r>
              <a:rPr lang="en-US" dirty="0">
                <a:latin typeface="Corbel" panose="020B0503020204020204" pitchFamily="34" charset="0"/>
                <a:cs typeface="Calibri"/>
              </a:rPr>
              <a:t> </a:t>
            </a:r>
            <a:r>
              <a:rPr lang="en-US" spc="-5" dirty="0">
                <a:latin typeface="Corbel" panose="020B0503020204020204" pitchFamily="34" charset="0"/>
                <a:cs typeface="Calibri"/>
              </a:rPr>
              <a:t>million</a:t>
            </a:r>
            <a:r>
              <a:rPr lang="en-US" spc="10" dirty="0">
                <a:latin typeface="Corbel" panose="020B0503020204020204" pitchFamily="34" charset="0"/>
                <a:cs typeface="Calibri"/>
              </a:rPr>
              <a:t> </a:t>
            </a:r>
            <a:r>
              <a:rPr lang="en-US" dirty="0">
                <a:latin typeface="Corbel" panose="020B0503020204020204" pitchFamily="34" charset="0"/>
                <a:cs typeface="Calibri"/>
              </a:rPr>
              <a:t>words</a:t>
            </a:r>
            <a:r>
              <a:rPr lang="en-US" spc="5" dirty="0">
                <a:latin typeface="Corbel" panose="020B0503020204020204" pitchFamily="34" charset="0"/>
                <a:cs typeface="Calibri"/>
              </a:rPr>
              <a:t> </a:t>
            </a:r>
            <a:r>
              <a:rPr lang="en-US" spc="-5" dirty="0">
                <a:latin typeface="Corbel" panose="020B0503020204020204" pitchFamily="34" charset="0"/>
                <a:cs typeface="Calibri"/>
              </a:rPr>
              <a:t>corpus</a:t>
            </a:r>
            <a:r>
              <a:rPr lang="en-US" spc="10" dirty="0">
                <a:latin typeface="Corbel" panose="020B0503020204020204" pitchFamily="34" charset="0"/>
                <a:cs typeface="Calibri"/>
              </a:rPr>
              <a:t> </a:t>
            </a:r>
            <a:r>
              <a:rPr lang="en-US" spc="-5" dirty="0">
                <a:latin typeface="Corbel" panose="020B0503020204020204" pitchFamily="34" charset="0"/>
                <a:cs typeface="Calibri"/>
              </a:rPr>
              <a:t>in</a:t>
            </a:r>
            <a:r>
              <a:rPr lang="en-US" spc="5" dirty="0">
                <a:latin typeface="Corbel" panose="020B0503020204020204" pitchFamily="34" charset="0"/>
                <a:cs typeface="Calibri"/>
              </a:rPr>
              <a:t> </a:t>
            </a:r>
            <a:r>
              <a:rPr lang="en-US" dirty="0">
                <a:latin typeface="Corbel" panose="020B0503020204020204" pitchFamily="34" charset="0"/>
                <a:cs typeface="Calibri"/>
              </a:rPr>
              <a:t>a</a:t>
            </a:r>
            <a:r>
              <a:rPr lang="en-US" spc="5" dirty="0">
                <a:latin typeface="Corbel" panose="020B0503020204020204" pitchFamily="34" charset="0"/>
                <a:cs typeface="Calibri"/>
              </a:rPr>
              <a:t> </a:t>
            </a:r>
            <a:r>
              <a:rPr lang="en-US" dirty="0">
                <a:latin typeface="Corbel" panose="020B0503020204020204" pitchFamily="34" charset="0"/>
                <a:cs typeface="Calibri"/>
              </a:rPr>
              <a:t>few</a:t>
            </a:r>
            <a:r>
              <a:rPr lang="en-US" spc="10" dirty="0">
                <a:latin typeface="Corbel" panose="020B0503020204020204" pitchFamily="34" charset="0"/>
                <a:cs typeface="Calibri"/>
              </a:rPr>
              <a:t> </a:t>
            </a:r>
            <a:r>
              <a:rPr lang="en-US" dirty="0">
                <a:latin typeface="Corbel" panose="020B0503020204020204" pitchFamily="34" charset="0"/>
                <a:cs typeface="Calibri"/>
              </a:rPr>
              <a:t>seconds </a:t>
            </a:r>
            <a:r>
              <a:rPr lang="en-US" spc="-5" dirty="0">
                <a:latin typeface="Corbel" panose="020B0503020204020204" pitchFamily="34" charset="0"/>
                <a:cs typeface="Calibri"/>
              </a:rPr>
              <a:t>on</a:t>
            </a:r>
            <a:r>
              <a:rPr lang="en-US" spc="10" dirty="0">
                <a:latin typeface="Corbel" panose="020B0503020204020204" pitchFamily="34" charset="0"/>
                <a:cs typeface="Calibri"/>
              </a:rPr>
              <a:t> </a:t>
            </a:r>
            <a:r>
              <a:rPr lang="en-US" spc="-5" dirty="0">
                <a:latin typeface="Corbel" panose="020B0503020204020204" pitchFamily="34" charset="0"/>
                <a:cs typeface="Calibri"/>
              </a:rPr>
              <a:t>your</a:t>
            </a:r>
            <a:r>
              <a:rPr lang="en-US" dirty="0">
                <a:latin typeface="Corbel" panose="020B0503020204020204" pitchFamily="34" charset="0"/>
                <a:cs typeface="Calibri"/>
              </a:rPr>
              <a:t> </a:t>
            </a:r>
            <a:r>
              <a:rPr lang="en-US" spc="-5" dirty="0">
                <a:latin typeface="Corbel" panose="020B0503020204020204" pitchFamily="34" charset="0"/>
                <a:cs typeface="Calibri"/>
              </a:rPr>
              <a:t>laptop*</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A0FC110-1201-11F3-2FAA-C2860694A9D3}"/>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
        <p:nvSpPr>
          <p:cNvPr id="7" name="object 4">
            <a:extLst>
              <a:ext uri="{FF2B5EF4-FFF2-40B4-BE49-F238E27FC236}">
                <a16:creationId xmlns:a16="http://schemas.microsoft.com/office/drawing/2014/main" id="{593D689F-8388-942E-968C-5E3BC830A03E}"/>
              </a:ext>
            </a:extLst>
          </p:cNvPr>
          <p:cNvSpPr txBox="1"/>
          <p:nvPr/>
        </p:nvSpPr>
        <p:spPr>
          <a:xfrm>
            <a:off x="800501" y="2346808"/>
            <a:ext cx="2343150" cy="391160"/>
          </a:xfrm>
          <a:prstGeom prst="rect">
            <a:avLst/>
          </a:prstGeom>
        </p:spPr>
        <p:txBody>
          <a:bodyPr vert="horz" wrap="square" lIns="0" tIns="12700" rIns="0" bIns="0" rtlCol="0">
            <a:spAutoFit/>
          </a:bodyPr>
          <a:lstStyle/>
          <a:p>
            <a:pPr marL="12700">
              <a:lnSpc>
                <a:spcPct val="100000"/>
              </a:lnSpc>
              <a:spcBef>
                <a:spcPts val="100"/>
              </a:spcBef>
              <a:tabLst>
                <a:tab pos="2329815" algn="l"/>
              </a:tabLst>
            </a:pPr>
            <a:r>
              <a:rPr sz="2400" dirty="0">
                <a:latin typeface="Consolas" panose="020B0609020204030204" pitchFamily="49" charset="0"/>
                <a:cs typeface="Consolas" panose="020B0609020204030204" pitchFamily="49" charset="0"/>
              </a:rPr>
              <a:t>today</a:t>
            </a:r>
            <a:r>
              <a:rPr sz="2400" spc="-45" dirty="0">
                <a:latin typeface="Consolas" panose="020B0609020204030204" pitchFamily="49" charset="0"/>
                <a:cs typeface="Consolas" panose="020B0609020204030204" pitchFamily="49" charset="0"/>
              </a:rPr>
              <a:t> </a:t>
            </a:r>
            <a:r>
              <a:rPr sz="2400" spc="-5" dirty="0">
                <a:latin typeface="Consolas" panose="020B0609020204030204" pitchFamily="49" charset="0"/>
                <a:cs typeface="Consolas" panose="020B0609020204030204" pitchFamily="49" charset="0"/>
              </a:rPr>
              <a:t>the </a:t>
            </a:r>
            <a:r>
              <a:rPr sz="2400" u="heavy" dirty="0">
                <a:uFill>
                  <a:solidFill>
                    <a:srgbClr val="000000"/>
                  </a:solidFill>
                </a:uFill>
                <a:latin typeface="Consolas" panose="020B0609020204030204" pitchFamily="49" charset="0"/>
                <a:cs typeface="Consolas" panose="020B0609020204030204" pitchFamily="49" charset="0"/>
              </a:rPr>
              <a:t> 	</a:t>
            </a:r>
            <a:endParaRPr sz="2400" dirty="0">
              <a:latin typeface="Consolas" panose="020B0609020204030204" pitchFamily="49" charset="0"/>
              <a:cs typeface="Consolas" panose="020B0609020204030204" pitchFamily="49" charset="0"/>
            </a:endParaRPr>
          </a:p>
        </p:txBody>
      </p:sp>
      <p:sp>
        <p:nvSpPr>
          <p:cNvPr id="8" name="object 6">
            <a:extLst>
              <a:ext uri="{FF2B5EF4-FFF2-40B4-BE49-F238E27FC236}">
                <a16:creationId xmlns:a16="http://schemas.microsoft.com/office/drawing/2014/main" id="{BE7C6DD5-FFAD-2121-1704-E101ED4427D3}"/>
              </a:ext>
            </a:extLst>
          </p:cNvPr>
          <p:cNvSpPr txBox="1"/>
          <p:nvPr/>
        </p:nvSpPr>
        <p:spPr>
          <a:xfrm>
            <a:off x="5551850" y="3848370"/>
            <a:ext cx="28403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0C0"/>
                </a:solidFill>
                <a:latin typeface="Corbel" panose="020B0503020204020204" pitchFamily="34" charset="0"/>
                <a:cs typeface="Calibri"/>
              </a:rPr>
              <a:t>Otherwise,</a:t>
            </a:r>
            <a:r>
              <a:rPr sz="1800" spc="-10"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seems</a:t>
            </a:r>
            <a:r>
              <a:rPr sz="1800" spc="-1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reasonable!</a:t>
            </a:r>
            <a:endParaRPr sz="1800" dirty="0">
              <a:solidFill>
                <a:srgbClr val="0070C0"/>
              </a:solidFill>
              <a:latin typeface="Corbel" panose="020B0503020204020204" pitchFamily="34" charset="0"/>
              <a:cs typeface="Calibri"/>
            </a:endParaRPr>
          </a:p>
        </p:txBody>
      </p:sp>
      <p:sp>
        <p:nvSpPr>
          <p:cNvPr id="14" name="object 12">
            <a:extLst>
              <a:ext uri="{FF2B5EF4-FFF2-40B4-BE49-F238E27FC236}">
                <a16:creationId xmlns:a16="http://schemas.microsoft.com/office/drawing/2014/main" id="{F1E17E85-EDD5-0D65-D715-CA4D75D89A05}"/>
              </a:ext>
            </a:extLst>
          </p:cNvPr>
          <p:cNvSpPr txBox="1"/>
          <p:nvPr/>
        </p:nvSpPr>
        <p:spPr>
          <a:xfrm>
            <a:off x="1279986" y="3163556"/>
            <a:ext cx="1547653" cy="567463"/>
          </a:xfrm>
          <a:prstGeom prst="rect">
            <a:avLst/>
          </a:prstGeom>
        </p:spPr>
        <p:txBody>
          <a:bodyPr vert="horz" wrap="square" lIns="0" tIns="28575" rIns="0" bIns="0" rtlCol="0">
            <a:spAutoFit/>
          </a:bodyPr>
          <a:lstStyle/>
          <a:p>
            <a:pPr marL="149225" marR="5080" indent="-137160">
              <a:lnSpc>
                <a:spcPts val="2090"/>
              </a:lnSpc>
              <a:spcBef>
                <a:spcPts val="225"/>
              </a:spcBef>
            </a:pPr>
            <a:r>
              <a:rPr sz="1800" spc="-10" dirty="0">
                <a:solidFill>
                  <a:srgbClr val="0070C0"/>
                </a:solidFill>
                <a:latin typeface="Corbel" panose="020B0503020204020204" pitchFamily="34" charset="0"/>
                <a:cs typeface="Calibri"/>
              </a:rPr>
              <a:t>get probability </a:t>
            </a:r>
            <a:r>
              <a:rPr sz="1800" spc="-39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distribution</a:t>
            </a:r>
            <a:endParaRPr sz="1800" dirty="0">
              <a:solidFill>
                <a:srgbClr val="0070C0"/>
              </a:solidFill>
              <a:latin typeface="Corbel" panose="020B0503020204020204" pitchFamily="34" charset="0"/>
              <a:cs typeface="Calibri"/>
            </a:endParaRPr>
          </a:p>
        </p:txBody>
      </p:sp>
      <p:sp>
        <p:nvSpPr>
          <p:cNvPr id="15" name="object 13">
            <a:extLst>
              <a:ext uri="{FF2B5EF4-FFF2-40B4-BE49-F238E27FC236}">
                <a16:creationId xmlns:a16="http://schemas.microsoft.com/office/drawing/2014/main" id="{2C5ED475-A253-32DD-777C-AC877FC68221}"/>
              </a:ext>
            </a:extLst>
          </p:cNvPr>
          <p:cNvSpPr txBox="1"/>
          <p:nvPr/>
        </p:nvSpPr>
        <p:spPr>
          <a:xfrm>
            <a:off x="5775108" y="2694051"/>
            <a:ext cx="2262468" cy="842538"/>
          </a:xfrm>
          <a:prstGeom prst="rect">
            <a:avLst/>
          </a:prstGeom>
        </p:spPr>
        <p:txBody>
          <a:bodyPr vert="horz" wrap="square" lIns="0" tIns="11430" rIns="0" bIns="0" rtlCol="0">
            <a:spAutoFit/>
          </a:bodyPr>
          <a:lstStyle/>
          <a:p>
            <a:pPr marL="12700" marR="5080" indent="-635" algn="ctr">
              <a:lnSpc>
                <a:spcPct val="100400"/>
              </a:lnSpc>
              <a:spcBef>
                <a:spcPts val="90"/>
              </a:spcBef>
            </a:pPr>
            <a:r>
              <a:rPr sz="1800" u="sng" spc="-10" dirty="0">
                <a:solidFill>
                  <a:srgbClr val="C00000"/>
                </a:solidFill>
                <a:uFill>
                  <a:solidFill>
                    <a:srgbClr val="C00000"/>
                  </a:solidFill>
                </a:uFill>
                <a:latin typeface="Corbel" panose="020B0503020204020204" pitchFamily="34" charset="0"/>
                <a:cs typeface="Calibri"/>
              </a:rPr>
              <a:t>Sparsity problem</a:t>
            </a:r>
            <a:r>
              <a:rPr sz="1800" spc="-1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 </a:t>
            </a:r>
            <a:r>
              <a:rPr sz="1800" dirty="0">
                <a:solidFill>
                  <a:srgbClr val="C00000"/>
                </a:solidFill>
                <a:latin typeface="Corbel" panose="020B0503020204020204" pitchFamily="34" charset="0"/>
                <a:cs typeface="Calibri"/>
              </a:rPr>
              <a:t>not </a:t>
            </a:r>
            <a:r>
              <a:rPr sz="1800" spc="-5" dirty="0">
                <a:solidFill>
                  <a:srgbClr val="C00000"/>
                </a:solidFill>
                <a:latin typeface="Corbel" panose="020B0503020204020204" pitchFamily="34" charset="0"/>
                <a:cs typeface="Calibri"/>
              </a:rPr>
              <a:t>much </a:t>
            </a:r>
            <a:r>
              <a:rPr sz="1800" spc="-10" dirty="0">
                <a:solidFill>
                  <a:srgbClr val="C00000"/>
                </a:solidFill>
                <a:latin typeface="Corbel" panose="020B0503020204020204" pitchFamily="34" charset="0"/>
                <a:cs typeface="Calibri"/>
              </a:rPr>
              <a:t>granularity </a:t>
            </a:r>
            <a:r>
              <a:rPr sz="1800" spc="-395"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in</a:t>
            </a:r>
            <a:r>
              <a:rPr sz="1800" dirty="0">
                <a:solidFill>
                  <a:srgbClr val="C00000"/>
                </a:solidFill>
                <a:latin typeface="Corbel" panose="020B0503020204020204" pitchFamily="34" charset="0"/>
                <a:cs typeface="Calibri"/>
              </a:rPr>
              <a:t> the </a:t>
            </a:r>
            <a:r>
              <a:rPr sz="1800" spc="-5" dirty="0">
                <a:solidFill>
                  <a:srgbClr val="C00000"/>
                </a:solidFill>
                <a:latin typeface="Corbel" panose="020B0503020204020204" pitchFamily="34" charset="0"/>
                <a:cs typeface="Calibri"/>
              </a:rPr>
              <a:t>probability </a:t>
            </a:r>
            <a:r>
              <a:rPr sz="180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distribution</a:t>
            </a:r>
            <a:endParaRPr sz="1800" dirty="0">
              <a:latin typeface="Corbel" panose="020B0503020204020204" pitchFamily="34" charset="0"/>
              <a:cs typeface="Calibri"/>
            </a:endParaRPr>
          </a:p>
        </p:txBody>
      </p:sp>
      <p:cxnSp>
        <p:nvCxnSpPr>
          <p:cNvPr id="21" name="Elbow Connector 20">
            <a:extLst>
              <a:ext uri="{FF2B5EF4-FFF2-40B4-BE49-F238E27FC236}">
                <a16:creationId xmlns:a16="http://schemas.microsoft.com/office/drawing/2014/main" id="{88C3F75C-C9F4-CE80-C94A-31B608C162FB}"/>
              </a:ext>
            </a:extLst>
          </p:cNvPr>
          <p:cNvCxnSpPr/>
          <p:nvPr/>
        </p:nvCxnSpPr>
        <p:spPr>
          <a:xfrm rot="16200000" flipH="1">
            <a:off x="2776347" y="2920365"/>
            <a:ext cx="875538" cy="649224"/>
          </a:xfrm>
          <a:prstGeom prst="bentConnector3">
            <a:avLst>
              <a:gd name="adj1" fmla="val 10117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56524F-39F0-02C5-5E7E-81902D36E766}"/>
              </a:ext>
            </a:extLst>
          </p:cNvPr>
          <p:cNvSpPr txBox="1"/>
          <p:nvPr/>
        </p:nvSpPr>
        <p:spPr>
          <a:xfrm>
            <a:off x="3543014" y="3054330"/>
            <a:ext cx="2132012" cy="1384995"/>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company 	0.153 </a:t>
            </a:r>
          </a:p>
          <a:p>
            <a:r>
              <a:rPr lang="en-US" dirty="0">
                <a:latin typeface="Consolas" panose="020B0609020204030204" pitchFamily="49" charset="0"/>
                <a:cs typeface="Consolas" panose="020B0609020204030204" pitchFamily="49" charset="0"/>
              </a:rPr>
              <a:t>bank 	0.153 </a:t>
            </a:r>
          </a:p>
          <a:p>
            <a:r>
              <a:rPr lang="en-US" dirty="0">
                <a:latin typeface="Consolas" panose="020B0609020204030204" pitchFamily="49" charset="0"/>
                <a:cs typeface="Consolas" panose="020B0609020204030204" pitchFamily="49" charset="0"/>
              </a:rPr>
              <a:t>price 	0.077 </a:t>
            </a:r>
          </a:p>
          <a:p>
            <a:r>
              <a:rPr lang="en-US" dirty="0" err="1">
                <a:latin typeface="Consolas" panose="020B0609020204030204" pitchFamily="49" charset="0"/>
                <a:cs typeface="Consolas" panose="020B0609020204030204" pitchFamily="49" charset="0"/>
              </a:rPr>
              <a:t>italian</a:t>
            </a:r>
            <a:r>
              <a:rPr lang="en-US" dirty="0">
                <a:latin typeface="Consolas" panose="020B0609020204030204" pitchFamily="49" charset="0"/>
                <a:cs typeface="Consolas" panose="020B0609020204030204" pitchFamily="49" charset="0"/>
              </a:rPr>
              <a:t> 	0.039 </a:t>
            </a:r>
          </a:p>
          <a:p>
            <a:r>
              <a:rPr lang="en-US" dirty="0">
                <a:latin typeface="Consolas" panose="020B0609020204030204" pitchFamily="49" charset="0"/>
                <a:cs typeface="Consolas" panose="020B0609020204030204" pitchFamily="49" charset="0"/>
              </a:rPr>
              <a:t>emirate 	0.039</a:t>
            </a:r>
          </a:p>
          <a:p>
            <a:r>
              <a:rPr lang="en-US" dirty="0">
                <a:latin typeface="Consolas" panose="020B0609020204030204" pitchFamily="49" charset="0"/>
                <a:cs typeface="Consolas" panose="020B0609020204030204" pitchFamily="49" charset="0"/>
              </a:rPr>
              <a:t>...</a:t>
            </a:r>
          </a:p>
        </p:txBody>
      </p:sp>
      <p:sp>
        <p:nvSpPr>
          <p:cNvPr id="5" name="Slide Number Placeholder 4">
            <a:extLst>
              <a:ext uri="{FF2B5EF4-FFF2-40B4-BE49-F238E27FC236}">
                <a16:creationId xmlns:a16="http://schemas.microsoft.com/office/drawing/2014/main" id="{8BA61877-92BC-5AC2-F3D8-DD3CF6FA0CEF}"/>
              </a:ext>
            </a:extLst>
          </p:cNvPr>
          <p:cNvSpPr>
            <a:spLocks noGrp="1"/>
          </p:cNvSpPr>
          <p:nvPr>
            <p:ph type="sldNum" sz="quarter" idx="12"/>
          </p:nvPr>
        </p:nvSpPr>
        <p:spPr/>
        <p:txBody>
          <a:bodyPr/>
          <a:lstStyle/>
          <a:p>
            <a:fld id="{494B4E53-BCCB-BE4E-A28A-722B6992CCD5}" type="slidenum">
              <a:rPr lang="en-US" smtClean="0"/>
              <a:pPr/>
              <a:t>24</a:t>
            </a:fld>
            <a:endParaRPr lang="en-US" dirty="0"/>
          </a:p>
        </p:txBody>
      </p:sp>
    </p:spTree>
    <p:extLst>
      <p:ext uri="{BB962C8B-B14F-4D97-AF65-F5344CB8AC3E}">
        <p14:creationId xmlns:p14="http://schemas.microsoft.com/office/powerpoint/2010/main" val="286436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lstStyle/>
          <a:p>
            <a:r>
              <a:rPr lang="en-US" dirty="0"/>
              <a:t>N-Gram Models in Practice</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idx="1"/>
          </p:nvPr>
        </p:nvSpPr>
        <p:spPr/>
        <p:txBody>
          <a:bodyPr/>
          <a:lstStyle/>
          <a:p>
            <a:pPr marL="355600" indent="-342900">
              <a:lnSpc>
                <a:spcPts val="2725"/>
              </a:lnSpc>
              <a:spcBef>
                <a:spcPts val="100"/>
              </a:spcBef>
              <a:buClr>
                <a:srgbClr val="8C1515"/>
              </a:buClr>
              <a:buFont typeface="Times New Roman"/>
              <a:buChar char="•"/>
              <a:tabLst>
                <a:tab pos="354965" algn="l"/>
                <a:tab pos="355600" algn="l"/>
              </a:tabLst>
            </a:pPr>
            <a:r>
              <a:rPr lang="en-US" spc="-5" dirty="0">
                <a:latin typeface="Corbel" panose="020B0503020204020204" pitchFamily="34" charset="0"/>
                <a:cs typeface="Calibri"/>
              </a:rPr>
              <a:t>Now we can sample from this mode: </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A0FC110-1201-11F3-2FAA-C2860694A9D3}"/>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
        <p:nvSpPr>
          <p:cNvPr id="7" name="object 4">
            <a:extLst>
              <a:ext uri="{FF2B5EF4-FFF2-40B4-BE49-F238E27FC236}">
                <a16:creationId xmlns:a16="http://schemas.microsoft.com/office/drawing/2014/main" id="{593D689F-8388-942E-968C-5E3BC830A03E}"/>
              </a:ext>
            </a:extLst>
          </p:cNvPr>
          <p:cNvSpPr txBox="1"/>
          <p:nvPr/>
        </p:nvSpPr>
        <p:spPr>
          <a:xfrm>
            <a:off x="800501" y="2346808"/>
            <a:ext cx="2343150" cy="391160"/>
          </a:xfrm>
          <a:prstGeom prst="rect">
            <a:avLst/>
          </a:prstGeom>
        </p:spPr>
        <p:txBody>
          <a:bodyPr vert="horz" wrap="square" lIns="0" tIns="12700" rIns="0" bIns="0" rtlCol="0">
            <a:spAutoFit/>
          </a:bodyPr>
          <a:lstStyle/>
          <a:p>
            <a:pPr marL="12700">
              <a:lnSpc>
                <a:spcPct val="100000"/>
              </a:lnSpc>
              <a:spcBef>
                <a:spcPts val="100"/>
              </a:spcBef>
              <a:tabLst>
                <a:tab pos="2329815" algn="l"/>
              </a:tabLst>
            </a:pPr>
            <a:r>
              <a:rPr sz="2400" dirty="0">
                <a:latin typeface="Consolas" panose="020B0609020204030204" pitchFamily="49" charset="0"/>
                <a:cs typeface="Consolas" panose="020B0609020204030204" pitchFamily="49" charset="0"/>
              </a:rPr>
              <a:t>today</a:t>
            </a:r>
            <a:r>
              <a:rPr sz="2400" spc="-45" dirty="0">
                <a:latin typeface="Consolas" panose="020B0609020204030204" pitchFamily="49" charset="0"/>
                <a:cs typeface="Consolas" panose="020B0609020204030204" pitchFamily="49" charset="0"/>
              </a:rPr>
              <a:t> </a:t>
            </a:r>
            <a:r>
              <a:rPr sz="2400" spc="-5" dirty="0">
                <a:latin typeface="Consolas" panose="020B0609020204030204" pitchFamily="49" charset="0"/>
                <a:cs typeface="Consolas" panose="020B0609020204030204" pitchFamily="49" charset="0"/>
              </a:rPr>
              <a:t>the </a:t>
            </a:r>
            <a:r>
              <a:rPr sz="2400" u="heavy" dirty="0">
                <a:uFill>
                  <a:solidFill>
                    <a:srgbClr val="000000"/>
                  </a:solidFill>
                </a:uFill>
                <a:latin typeface="Consolas" panose="020B0609020204030204" pitchFamily="49" charset="0"/>
                <a:cs typeface="Consolas" panose="020B0609020204030204" pitchFamily="49" charset="0"/>
              </a:rPr>
              <a:t> 	</a:t>
            </a:r>
            <a:endParaRPr sz="2400" dirty="0">
              <a:latin typeface="Consolas" panose="020B0609020204030204" pitchFamily="49" charset="0"/>
              <a:cs typeface="Consolas" panose="020B0609020204030204" pitchFamily="49" charset="0"/>
            </a:endParaRPr>
          </a:p>
        </p:txBody>
      </p:sp>
      <p:sp>
        <p:nvSpPr>
          <p:cNvPr id="8" name="object 6">
            <a:extLst>
              <a:ext uri="{FF2B5EF4-FFF2-40B4-BE49-F238E27FC236}">
                <a16:creationId xmlns:a16="http://schemas.microsoft.com/office/drawing/2014/main" id="{BE7C6DD5-FFAD-2121-1704-E101ED4427D3}"/>
              </a:ext>
            </a:extLst>
          </p:cNvPr>
          <p:cNvSpPr txBox="1"/>
          <p:nvPr/>
        </p:nvSpPr>
        <p:spPr>
          <a:xfrm>
            <a:off x="5565298" y="4003021"/>
            <a:ext cx="28403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0C0"/>
                </a:solidFill>
                <a:latin typeface="Corbel" panose="020B0503020204020204" pitchFamily="34" charset="0"/>
                <a:cs typeface="Calibri"/>
              </a:rPr>
              <a:t>Otherwise,</a:t>
            </a:r>
            <a:r>
              <a:rPr sz="1800" spc="-10"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seems</a:t>
            </a:r>
            <a:r>
              <a:rPr sz="1800" spc="-1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reasonable!</a:t>
            </a:r>
            <a:endParaRPr sz="1800" dirty="0">
              <a:solidFill>
                <a:srgbClr val="0070C0"/>
              </a:solidFill>
              <a:latin typeface="Corbel" panose="020B0503020204020204" pitchFamily="34" charset="0"/>
              <a:cs typeface="Calibri"/>
            </a:endParaRPr>
          </a:p>
        </p:txBody>
      </p:sp>
      <p:sp>
        <p:nvSpPr>
          <p:cNvPr id="14" name="object 12">
            <a:extLst>
              <a:ext uri="{FF2B5EF4-FFF2-40B4-BE49-F238E27FC236}">
                <a16:creationId xmlns:a16="http://schemas.microsoft.com/office/drawing/2014/main" id="{F1E17E85-EDD5-0D65-D715-CA4D75D89A05}"/>
              </a:ext>
            </a:extLst>
          </p:cNvPr>
          <p:cNvSpPr txBox="1"/>
          <p:nvPr/>
        </p:nvSpPr>
        <p:spPr>
          <a:xfrm>
            <a:off x="1279986" y="3163556"/>
            <a:ext cx="1547653" cy="567463"/>
          </a:xfrm>
          <a:prstGeom prst="rect">
            <a:avLst/>
          </a:prstGeom>
        </p:spPr>
        <p:txBody>
          <a:bodyPr vert="horz" wrap="square" lIns="0" tIns="28575" rIns="0" bIns="0" rtlCol="0">
            <a:spAutoFit/>
          </a:bodyPr>
          <a:lstStyle/>
          <a:p>
            <a:pPr marL="149225" marR="5080" indent="-137160">
              <a:lnSpc>
                <a:spcPts val="2090"/>
              </a:lnSpc>
              <a:spcBef>
                <a:spcPts val="225"/>
              </a:spcBef>
            </a:pPr>
            <a:r>
              <a:rPr sz="1800" spc="-10" dirty="0">
                <a:solidFill>
                  <a:srgbClr val="0070C0"/>
                </a:solidFill>
                <a:latin typeface="Corbel" panose="020B0503020204020204" pitchFamily="34" charset="0"/>
                <a:cs typeface="Calibri"/>
              </a:rPr>
              <a:t>get probability </a:t>
            </a:r>
            <a:r>
              <a:rPr sz="1800" spc="-39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distribution</a:t>
            </a:r>
            <a:endParaRPr sz="1800" dirty="0">
              <a:solidFill>
                <a:srgbClr val="0070C0"/>
              </a:solidFill>
              <a:latin typeface="Corbel" panose="020B0503020204020204" pitchFamily="34" charset="0"/>
              <a:cs typeface="Calibri"/>
            </a:endParaRPr>
          </a:p>
        </p:txBody>
      </p:sp>
      <p:sp>
        <p:nvSpPr>
          <p:cNvPr id="15" name="object 13">
            <a:extLst>
              <a:ext uri="{FF2B5EF4-FFF2-40B4-BE49-F238E27FC236}">
                <a16:creationId xmlns:a16="http://schemas.microsoft.com/office/drawing/2014/main" id="{2C5ED475-A253-32DD-777C-AC877FC68221}"/>
              </a:ext>
            </a:extLst>
          </p:cNvPr>
          <p:cNvSpPr txBox="1"/>
          <p:nvPr/>
        </p:nvSpPr>
        <p:spPr>
          <a:xfrm>
            <a:off x="5775108" y="2694051"/>
            <a:ext cx="2262468" cy="842538"/>
          </a:xfrm>
          <a:prstGeom prst="rect">
            <a:avLst/>
          </a:prstGeom>
        </p:spPr>
        <p:txBody>
          <a:bodyPr vert="horz" wrap="square" lIns="0" tIns="11430" rIns="0" bIns="0" rtlCol="0">
            <a:spAutoFit/>
          </a:bodyPr>
          <a:lstStyle/>
          <a:p>
            <a:pPr marL="12700" marR="5080" indent="-635" algn="ctr">
              <a:lnSpc>
                <a:spcPct val="100400"/>
              </a:lnSpc>
              <a:spcBef>
                <a:spcPts val="90"/>
              </a:spcBef>
            </a:pPr>
            <a:r>
              <a:rPr sz="1800" u="sng" spc="-10" dirty="0">
                <a:solidFill>
                  <a:srgbClr val="C00000"/>
                </a:solidFill>
                <a:uFill>
                  <a:solidFill>
                    <a:srgbClr val="C00000"/>
                  </a:solidFill>
                </a:uFill>
                <a:latin typeface="Corbel" panose="020B0503020204020204" pitchFamily="34" charset="0"/>
                <a:cs typeface="Calibri"/>
              </a:rPr>
              <a:t>Sparsity problem</a:t>
            </a:r>
            <a:r>
              <a:rPr sz="1800" spc="-1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 </a:t>
            </a:r>
            <a:r>
              <a:rPr sz="1800" dirty="0">
                <a:solidFill>
                  <a:srgbClr val="C00000"/>
                </a:solidFill>
                <a:latin typeface="Corbel" panose="020B0503020204020204" pitchFamily="34" charset="0"/>
                <a:cs typeface="Calibri"/>
              </a:rPr>
              <a:t>not </a:t>
            </a:r>
            <a:r>
              <a:rPr sz="1800" spc="-5" dirty="0">
                <a:solidFill>
                  <a:srgbClr val="C00000"/>
                </a:solidFill>
                <a:latin typeface="Corbel" panose="020B0503020204020204" pitchFamily="34" charset="0"/>
                <a:cs typeface="Calibri"/>
              </a:rPr>
              <a:t>much </a:t>
            </a:r>
            <a:r>
              <a:rPr sz="1800" spc="-10" dirty="0">
                <a:solidFill>
                  <a:srgbClr val="C00000"/>
                </a:solidFill>
                <a:latin typeface="Corbel" panose="020B0503020204020204" pitchFamily="34" charset="0"/>
                <a:cs typeface="Calibri"/>
              </a:rPr>
              <a:t>granularity </a:t>
            </a:r>
            <a:r>
              <a:rPr sz="1800" spc="-395"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in</a:t>
            </a:r>
            <a:r>
              <a:rPr sz="1800" dirty="0">
                <a:solidFill>
                  <a:srgbClr val="C00000"/>
                </a:solidFill>
                <a:latin typeface="Corbel" panose="020B0503020204020204" pitchFamily="34" charset="0"/>
                <a:cs typeface="Calibri"/>
              </a:rPr>
              <a:t> the </a:t>
            </a:r>
            <a:r>
              <a:rPr sz="1800" spc="-5" dirty="0">
                <a:solidFill>
                  <a:srgbClr val="C00000"/>
                </a:solidFill>
                <a:latin typeface="Corbel" panose="020B0503020204020204" pitchFamily="34" charset="0"/>
                <a:cs typeface="Calibri"/>
              </a:rPr>
              <a:t>probability </a:t>
            </a:r>
            <a:r>
              <a:rPr sz="180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distribution</a:t>
            </a:r>
            <a:endParaRPr sz="1800" dirty="0">
              <a:latin typeface="Corbel" panose="020B0503020204020204" pitchFamily="34" charset="0"/>
              <a:cs typeface="Calibri"/>
            </a:endParaRPr>
          </a:p>
        </p:txBody>
      </p:sp>
      <p:cxnSp>
        <p:nvCxnSpPr>
          <p:cNvPr id="21" name="Elbow Connector 20">
            <a:extLst>
              <a:ext uri="{FF2B5EF4-FFF2-40B4-BE49-F238E27FC236}">
                <a16:creationId xmlns:a16="http://schemas.microsoft.com/office/drawing/2014/main" id="{88C3F75C-C9F4-CE80-C94A-31B608C162FB}"/>
              </a:ext>
            </a:extLst>
          </p:cNvPr>
          <p:cNvCxnSpPr/>
          <p:nvPr/>
        </p:nvCxnSpPr>
        <p:spPr>
          <a:xfrm rot="16200000" flipH="1">
            <a:off x="2776347" y="2920365"/>
            <a:ext cx="875538" cy="649224"/>
          </a:xfrm>
          <a:prstGeom prst="bentConnector3">
            <a:avLst>
              <a:gd name="adj1" fmla="val 10117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56524F-39F0-02C5-5E7E-81902D36E766}"/>
              </a:ext>
            </a:extLst>
          </p:cNvPr>
          <p:cNvSpPr txBox="1"/>
          <p:nvPr/>
        </p:nvSpPr>
        <p:spPr>
          <a:xfrm>
            <a:off x="3543014" y="3054330"/>
            <a:ext cx="2132012" cy="1384995"/>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company 	0.153 </a:t>
            </a:r>
          </a:p>
          <a:p>
            <a:r>
              <a:rPr lang="en-US" dirty="0">
                <a:latin typeface="Consolas" panose="020B0609020204030204" pitchFamily="49" charset="0"/>
                <a:cs typeface="Consolas" panose="020B0609020204030204" pitchFamily="49" charset="0"/>
              </a:rPr>
              <a:t>bank 	0.153 </a:t>
            </a:r>
          </a:p>
          <a:p>
            <a:r>
              <a:rPr lang="en-US" dirty="0">
                <a:latin typeface="Consolas" panose="020B0609020204030204" pitchFamily="49" charset="0"/>
                <a:cs typeface="Consolas" panose="020B0609020204030204" pitchFamily="49" charset="0"/>
              </a:rPr>
              <a:t>price 	0.077 </a:t>
            </a:r>
          </a:p>
          <a:p>
            <a:r>
              <a:rPr lang="en-US" dirty="0" err="1">
                <a:latin typeface="Consolas" panose="020B0609020204030204" pitchFamily="49" charset="0"/>
                <a:cs typeface="Consolas" panose="020B0609020204030204" pitchFamily="49" charset="0"/>
              </a:rPr>
              <a:t>italian</a:t>
            </a:r>
            <a:r>
              <a:rPr lang="en-US" dirty="0">
                <a:latin typeface="Consolas" panose="020B0609020204030204" pitchFamily="49" charset="0"/>
                <a:cs typeface="Consolas" panose="020B0609020204030204" pitchFamily="49" charset="0"/>
              </a:rPr>
              <a:t> 	0.039 </a:t>
            </a:r>
          </a:p>
          <a:p>
            <a:r>
              <a:rPr lang="en-US" dirty="0">
                <a:latin typeface="Consolas" panose="020B0609020204030204" pitchFamily="49" charset="0"/>
                <a:cs typeface="Consolas" panose="020B0609020204030204" pitchFamily="49" charset="0"/>
              </a:rPr>
              <a:t>emirate 	0.039</a:t>
            </a:r>
          </a:p>
          <a:p>
            <a:r>
              <a:rPr lang="en-US" dirty="0">
                <a:latin typeface="Consolas" panose="020B0609020204030204" pitchFamily="49" charset="0"/>
                <a:cs typeface="Consolas" panose="020B0609020204030204" pitchFamily="49" charset="0"/>
              </a:rPr>
              <a:t>...</a:t>
            </a:r>
          </a:p>
        </p:txBody>
      </p:sp>
      <p:sp>
        <p:nvSpPr>
          <p:cNvPr id="25" name="Rectangle 24">
            <a:extLst>
              <a:ext uri="{FF2B5EF4-FFF2-40B4-BE49-F238E27FC236}">
                <a16:creationId xmlns:a16="http://schemas.microsoft.com/office/drawing/2014/main" id="{5DDC0BDE-64EC-69BA-8352-995AD94510C8}"/>
              </a:ext>
            </a:extLst>
          </p:cNvPr>
          <p:cNvSpPr/>
          <p:nvPr/>
        </p:nvSpPr>
        <p:spPr>
          <a:xfrm>
            <a:off x="3557016" y="3529377"/>
            <a:ext cx="1636776" cy="228807"/>
          </a:xfrm>
          <a:prstGeom prst="rect">
            <a:avLst/>
          </a:prstGeom>
          <a:solidFill>
            <a:srgbClr val="C00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4D64354-4CA7-5ACF-0AC1-60C16A6CDE0D}"/>
              </a:ext>
            </a:extLst>
          </p:cNvPr>
          <p:cNvSpPr>
            <a:spLocks noGrp="1"/>
          </p:cNvSpPr>
          <p:nvPr>
            <p:ph type="sldNum" sz="quarter" idx="12"/>
          </p:nvPr>
        </p:nvSpPr>
        <p:spPr/>
        <p:txBody>
          <a:bodyPr/>
          <a:lstStyle/>
          <a:p>
            <a:fld id="{494B4E53-BCCB-BE4E-A28A-722B6992CCD5}" type="slidenum">
              <a:rPr lang="en-US" smtClean="0"/>
              <a:pPr/>
              <a:t>25</a:t>
            </a:fld>
            <a:endParaRPr lang="en-US" dirty="0"/>
          </a:p>
        </p:txBody>
      </p:sp>
    </p:spTree>
    <p:extLst>
      <p:ext uri="{BB962C8B-B14F-4D97-AF65-F5344CB8AC3E}">
        <p14:creationId xmlns:p14="http://schemas.microsoft.com/office/powerpoint/2010/main" val="73335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lstStyle/>
          <a:p>
            <a:r>
              <a:rPr lang="en-US" dirty="0"/>
              <a:t>N-Gram Models in Practice</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idx="1"/>
          </p:nvPr>
        </p:nvSpPr>
        <p:spPr/>
        <p:txBody>
          <a:bodyPr/>
          <a:lstStyle/>
          <a:p>
            <a:pPr marL="355600" indent="-342900">
              <a:lnSpc>
                <a:spcPts val="2725"/>
              </a:lnSpc>
              <a:spcBef>
                <a:spcPts val="100"/>
              </a:spcBef>
              <a:buClr>
                <a:srgbClr val="8C1515"/>
              </a:buClr>
              <a:buFont typeface="Times New Roman"/>
              <a:buChar char="•"/>
              <a:tabLst>
                <a:tab pos="354965" algn="l"/>
                <a:tab pos="355600" algn="l"/>
              </a:tabLst>
            </a:pPr>
            <a:r>
              <a:rPr lang="en-US" spc="-5" dirty="0">
                <a:latin typeface="Corbel" panose="020B0503020204020204" pitchFamily="34" charset="0"/>
                <a:cs typeface="Calibri"/>
              </a:rPr>
              <a:t>Now we can sample from this mode: </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A0FC110-1201-11F3-2FAA-C2860694A9D3}"/>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
        <p:nvSpPr>
          <p:cNvPr id="7" name="object 4">
            <a:extLst>
              <a:ext uri="{FF2B5EF4-FFF2-40B4-BE49-F238E27FC236}">
                <a16:creationId xmlns:a16="http://schemas.microsoft.com/office/drawing/2014/main" id="{593D689F-8388-942E-968C-5E3BC830A03E}"/>
              </a:ext>
            </a:extLst>
          </p:cNvPr>
          <p:cNvSpPr txBox="1"/>
          <p:nvPr/>
        </p:nvSpPr>
        <p:spPr>
          <a:xfrm>
            <a:off x="800500" y="2346808"/>
            <a:ext cx="4764797" cy="382156"/>
          </a:xfrm>
          <a:prstGeom prst="rect">
            <a:avLst/>
          </a:prstGeom>
        </p:spPr>
        <p:txBody>
          <a:bodyPr vert="horz" wrap="square" lIns="0" tIns="12700" rIns="0" bIns="0" rtlCol="0">
            <a:spAutoFit/>
          </a:bodyPr>
          <a:lstStyle/>
          <a:p>
            <a:pPr marL="12700">
              <a:lnSpc>
                <a:spcPct val="100000"/>
              </a:lnSpc>
              <a:spcBef>
                <a:spcPts val="100"/>
              </a:spcBef>
              <a:tabLst>
                <a:tab pos="2329815" algn="l"/>
              </a:tabLst>
            </a:pPr>
            <a:r>
              <a:rPr sz="2400" dirty="0">
                <a:latin typeface="Consolas" panose="020B0609020204030204" pitchFamily="49" charset="0"/>
                <a:cs typeface="Consolas" panose="020B0609020204030204" pitchFamily="49" charset="0"/>
              </a:rPr>
              <a:t>today</a:t>
            </a:r>
            <a:r>
              <a:rPr sz="2400" spc="-45" dirty="0">
                <a:latin typeface="Consolas" panose="020B0609020204030204" pitchFamily="49" charset="0"/>
                <a:cs typeface="Consolas" panose="020B0609020204030204" pitchFamily="49" charset="0"/>
              </a:rPr>
              <a:t> </a:t>
            </a:r>
            <a:r>
              <a:rPr sz="2400" spc="-5" dirty="0">
                <a:latin typeface="Consolas" panose="020B0609020204030204" pitchFamily="49" charset="0"/>
                <a:cs typeface="Consolas" panose="020B0609020204030204" pitchFamily="49" charset="0"/>
              </a:rPr>
              <a:t>the </a:t>
            </a:r>
            <a:r>
              <a:rPr lang="en-US" sz="2400" spc="-5" dirty="0">
                <a:latin typeface="Consolas" panose="020B0609020204030204" pitchFamily="49" charset="0"/>
                <a:cs typeface="Consolas" panose="020B0609020204030204" pitchFamily="49" charset="0"/>
              </a:rPr>
              <a:t>price </a:t>
            </a:r>
            <a:r>
              <a:rPr sz="2400" u="heavy" dirty="0">
                <a:uFill>
                  <a:solidFill>
                    <a:srgbClr val="000000"/>
                  </a:solidFill>
                </a:uFill>
                <a:latin typeface="Consolas" panose="020B0609020204030204" pitchFamily="49" charset="0"/>
                <a:cs typeface="Consolas" panose="020B0609020204030204" pitchFamily="49" charset="0"/>
              </a:rPr>
              <a:t> 	</a:t>
            </a:r>
            <a:endParaRPr sz="2400" dirty="0">
              <a:latin typeface="Consolas" panose="020B0609020204030204" pitchFamily="49" charset="0"/>
              <a:cs typeface="Consolas" panose="020B0609020204030204" pitchFamily="49" charset="0"/>
            </a:endParaRPr>
          </a:p>
        </p:txBody>
      </p:sp>
      <p:sp>
        <p:nvSpPr>
          <p:cNvPr id="8" name="object 6">
            <a:extLst>
              <a:ext uri="{FF2B5EF4-FFF2-40B4-BE49-F238E27FC236}">
                <a16:creationId xmlns:a16="http://schemas.microsoft.com/office/drawing/2014/main" id="{BE7C6DD5-FFAD-2121-1704-E101ED4427D3}"/>
              </a:ext>
            </a:extLst>
          </p:cNvPr>
          <p:cNvSpPr txBox="1"/>
          <p:nvPr/>
        </p:nvSpPr>
        <p:spPr>
          <a:xfrm>
            <a:off x="5565298" y="4003021"/>
            <a:ext cx="28403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0C0"/>
                </a:solidFill>
                <a:latin typeface="Corbel" panose="020B0503020204020204" pitchFamily="34" charset="0"/>
                <a:cs typeface="Calibri"/>
              </a:rPr>
              <a:t>Otherwise,</a:t>
            </a:r>
            <a:r>
              <a:rPr sz="1800" spc="-10"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seems</a:t>
            </a:r>
            <a:r>
              <a:rPr sz="1800" spc="-1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reasonable!</a:t>
            </a:r>
            <a:endParaRPr sz="1800" dirty="0">
              <a:solidFill>
                <a:srgbClr val="0070C0"/>
              </a:solidFill>
              <a:latin typeface="Corbel" panose="020B0503020204020204" pitchFamily="34" charset="0"/>
              <a:cs typeface="Calibri"/>
            </a:endParaRPr>
          </a:p>
        </p:txBody>
      </p:sp>
      <p:sp>
        <p:nvSpPr>
          <p:cNvPr id="14" name="object 12">
            <a:extLst>
              <a:ext uri="{FF2B5EF4-FFF2-40B4-BE49-F238E27FC236}">
                <a16:creationId xmlns:a16="http://schemas.microsoft.com/office/drawing/2014/main" id="{F1E17E85-EDD5-0D65-D715-CA4D75D89A05}"/>
              </a:ext>
            </a:extLst>
          </p:cNvPr>
          <p:cNvSpPr txBox="1"/>
          <p:nvPr/>
        </p:nvSpPr>
        <p:spPr>
          <a:xfrm>
            <a:off x="1279986" y="3163556"/>
            <a:ext cx="1547653" cy="567463"/>
          </a:xfrm>
          <a:prstGeom prst="rect">
            <a:avLst/>
          </a:prstGeom>
        </p:spPr>
        <p:txBody>
          <a:bodyPr vert="horz" wrap="square" lIns="0" tIns="28575" rIns="0" bIns="0" rtlCol="0">
            <a:spAutoFit/>
          </a:bodyPr>
          <a:lstStyle/>
          <a:p>
            <a:pPr marL="149225" marR="5080" indent="-137160">
              <a:lnSpc>
                <a:spcPts val="2090"/>
              </a:lnSpc>
              <a:spcBef>
                <a:spcPts val="225"/>
              </a:spcBef>
            </a:pPr>
            <a:r>
              <a:rPr sz="1800" spc="-10" dirty="0">
                <a:solidFill>
                  <a:srgbClr val="0070C0"/>
                </a:solidFill>
                <a:latin typeface="Corbel" panose="020B0503020204020204" pitchFamily="34" charset="0"/>
                <a:cs typeface="Calibri"/>
              </a:rPr>
              <a:t>get probability </a:t>
            </a:r>
            <a:r>
              <a:rPr sz="1800" spc="-39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distribution</a:t>
            </a:r>
            <a:endParaRPr sz="1800" dirty="0">
              <a:solidFill>
                <a:srgbClr val="0070C0"/>
              </a:solidFill>
              <a:latin typeface="Corbel" panose="020B0503020204020204" pitchFamily="34" charset="0"/>
              <a:cs typeface="Calibri"/>
            </a:endParaRPr>
          </a:p>
        </p:txBody>
      </p:sp>
      <p:sp>
        <p:nvSpPr>
          <p:cNvPr id="15" name="object 13">
            <a:extLst>
              <a:ext uri="{FF2B5EF4-FFF2-40B4-BE49-F238E27FC236}">
                <a16:creationId xmlns:a16="http://schemas.microsoft.com/office/drawing/2014/main" id="{2C5ED475-A253-32DD-777C-AC877FC68221}"/>
              </a:ext>
            </a:extLst>
          </p:cNvPr>
          <p:cNvSpPr txBox="1"/>
          <p:nvPr/>
        </p:nvSpPr>
        <p:spPr>
          <a:xfrm>
            <a:off x="5775108" y="2694051"/>
            <a:ext cx="2262468" cy="842538"/>
          </a:xfrm>
          <a:prstGeom prst="rect">
            <a:avLst/>
          </a:prstGeom>
        </p:spPr>
        <p:txBody>
          <a:bodyPr vert="horz" wrap="square" lIns="0" tIns="11430" rIns="0" bIns="0" rtlCol="0">
            <a:spAutoFit/>
          </a:bodyPr>
          <a:lstStyle/>
          <a:p>
            <a:pPr marL="12700" marR="5080" indent="-635" algn="ctr">
              <a:lnSpc>
                <a:spcPct val="100400"/>
              </a:lnSpc>
              <a:spcBef>
                <a:spcPts val="90"/>
              </a:spcBef>
            </a:pPr>
            <a:r>
              <a:rPr sz="1800" u="sng" spc="-10" dirty="0">
                <a:solidFill>
                  <a:srgbClr val="C00000"/>
                </a:solidFill>
                <a:uFill>
                  <a:solidFill>
                    <a:srgbClr val="C00000"/>
                  </a:solidFill>
                </a:uFill>
                <a:latin typeface="Corbel" panose="020B0503020204020204" pitchFamily="34" charset="0"/>
                <a:cs typeface="Calibri"/>
              </a:rPr>
              <a:t>Sparsity problem</a:t>
            </a:r>
            <a:r>
              <a:rPr sz="1800" spc="-1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 </a:t>
            </a:r>
            <a:r>
              <a:rPr sz="1800" dirty="0">
                <a:solidFill>
                  <a:srgbClr val="C00000"/>
                </a:solidFill>
                <a:latin typeface="Corbel" panose="020B0503020204020204" pitchFamily="34" charset="0"/>
                <a:cs typeface="Calibri"/>
              </a:rPr>
              <a:t>not </a:t>
            </a:r>
            <a:r>
              <a:rPr sz="1800" spc="-5" dirty="0">
                <a:solidFill>
                  <a:srgbClr val="C00000"/>
                </a:solidFill>
                <a:latin typeface="Corbel" panose="020B0503020204020204" pitchFamily="34" charset="0"/>
                <a:cs typeface="Calibri"/>
              </a:rPr>
              <a:t>much </a:t>
            </a:r>
            <a:r>
              <a:rPr sz="1800" spc="-10" dirty="0">
                <a:solidFill>
                  <a:srgbClr val="C00000"/>
                </a:solidFill>
                <a:latin typeface="Corbel" panose="020B0503020204020204" pitchFamily="34" charset="0"/>
                <a:cs typeface="Calibri"/>
              </a:rPr>
              <a:t>granularity </a:t>
            </a:r>
            <a:r>
              <a:rPr sz="1800" spc="-395"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in</a:t>
            </a:r>
            <a:r>
              <a:rPr sz="1800" dirty="0">
                <a:solidFill>
                  <a:srgbClr val="C00000"/>
                </a:solidFill>
                <a:latin typeface="Corbel" panose="020B0503020204020204" pitchFamily="34" charset="0"/>
                <a:cs typeface="Calibri"/>
              </a:rPr>
              <a:t> the </a:t>
            </a:r>
            <a:r>
              <a:rPr sz="1800" spc="-5" dirty="0">
                <a:solidFill>
                  <a:srgbClr val="C00000"/>
                </a:solidFill>
                <a:latin typeface="Corbel" panose="020B0503020204020204" pitchFamily="34" charset="0"/>
                <a:cs typeface="Calibri"/>
              </a:rPr>
              <a:t>probability </a:t>
            </a:r>
            <a:r>
              <a:rPr sz="180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distribution</a:t>
            </a:r>
            <a:endParaRPr sz="1800" dirty="0">
              <a:latin typeface="Corbel" panose="020B0503020204020204" pitchFamily="34" charset="0"/>
              <a:cs typeface="Calibri"/>
            </a:endParaRPr>
          </a:p>
        </p:txBody>
      </p:sp>
      <p:cxnSp>
        <p:nvCxnSpPr>
          <p:cNvPr id="21" name="Elbow Connector 20">
            <a:extLst>
              <a:ext uri="{FF2B5EF4-FFF2-40B4-BE49-F238E27FC236}">
                <a16:creationId xmlns:a16="http://schemas.microsoft.com/office/drawing/2014/main" id="{88C3F75C-C9F4-CE80-C94A-31B608C162FB}"/>
              </a:ext>
            </a:extLst>
          </p:cNvPr>
          <p:cNvCxnSpPr>
            <a:cxnSpLocks/>
          </p:cNvCxnSpPr>
          <p:nvPr/>
        </p:nvCxnSpPr>
        <p:spPr>
          <a:xfrm rot="16200000" flipH="1">
            <a:off x="2776347" y="2920365"/>
            <a:ext cx="875538" cy="649224"/>
          </a:xfrm>
          <a:prstGeom prst="bentConnector3">
            <a:avLst>
              <a:gd name="adj1" fmla="val 10117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56524F-39F0-02C5-5E7E-81902D36E766}"/>
              </a:ext>
            </a:extLst>
          </p:cNvPr>
          <p:cNvSpPr txBox="1"/>
          <p:nvPr/>
        </p:nvSpPr>
        <p:spPr>
          <a:xfrm>
            <a:off x="3543014" y="3054330"/>
            <a:ext cx="2132012" cy="1384995"/>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of 	0.308 </a:t>
            </a:r>
          </a:p>
          <a:p>
            <a:r>
              <a:rPr lang="en-US" dirty="0">
                <a:latin typeface="Consolas" panose="020B0609020204030204" pitchFamily="49" charset="0"/>
                <a:cs typeface="Consolas" panose="020B0609020204030204" pitchFamily="49" charset="0"/>
              </a:rPr>
              <a:t>for 	0.050 </a:t>
            </a:r>
          </a:p>
          <a:p>
            <a:r>
              <a:rPr lang="en-US" dirty="0">
                <a:latin typeface="Consolas" panose="020B0609020204030204" pitchFamily="49" charset="0"/>
                <a:cs typeface="Consolas" panose="020B0609020204030204" pitchFamily="49" charset="0"/>
              </a:rPr>
              <a:t>it 	0.046 </a:t>
            </a:r>
          </a:p>
          <a:p>
            <a:r>
              <a:rPr lang="en-US" dirty="0">
                <a:latin typeface="Consolas" panose="020B0609020204030204" pitchFamily="49" charset="0"/>
                <a:cs typeface="Consolas" panose="020B0609020204030204" pitchFamily="49" charset="0"/>
              </a:rPr>
              <a:t>to 	0.046 </a:t>
            </a:r>
          </a:p>
          <a:p>
            <a:r>
              <a:rPr lang="en-US" dirty="0">
                <a:latin typeface="Consolas" panose="020B0609020204030204" pitchFamily="49" charset="0"/>
                <a:cs typeface="Consolas" panose="020B0609020204030204" pitchFamily="49" charset="0"/>
              </a:rPr>
              <a:t>is 	0.031</a:t>
            </a:r>
          </a:p>
          <a:p>
            <a:r>
              <a:rPr lang="en-US" dirty="0">
                <a:latin typeface="Consolas" panose="020B0609020204030204" pitchFamily="49" charset="0"/>
                <a:cs typeface="Consolas" panose="020B0609020204030204" pitchFamily="49" charset="0"/>
              </a:rPr>
              <a:t>...</a:t>
            </a:r>
          </a:p>
        </p:txBody>
      </p:sp>
      <p:sp>
        <p:nvSpPr>
          <p:cNvPr id="25" name="Rectangle 24">
            <a:extLst>
              <a:ext uri="{FF2B5EF4-FFF2-40B4-BE49-F238E27FC236}">
                <a16:creationId xmlns:a16="http://schemas.microsoft.com/office/drawing/2014/main" id="{5DDC0BDE-64EC-69BA-8352-995AD94510C8}"/>
              </a:ext>
            </a:extLst>
          </p:cNvPr>
          <p:cNvSpPr/>
          <p:nvPr/>
        </p:nvSpPr>
        <p:spPr>
          <a:xfrm>
            <a:off x="3557016" y="3081321"/>
            <a:ext cx="1636776" cy="228807"/>
          </a:xfrm>
          <a:prstGeom prst="rect">
            <a:avLst/>
          </a:prstGeom>
          <a:solidFill>
            <a:srgbClr val="C00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14">
            <a:extLst>
              <a:ext uri="{FF2B5EF4-FFF2-40B4-BE49-F238E27FC236}">
                <a16:creationId xmlns:a16="http://schemas.microsoft.com/office/drawing/2014/main" id="{829B102E-F6EC-F6EA-1A29-EBB8559E60D3}"/>
              </a:ext>
            </a:extLst>
          </p:cNvPr>
          <p:cNvSpPr/>
          <p:nvPr/>
        </p:nvSpPr>
        <p:spPr>
          <a:xfrm>
            <a:off x="1911052" y="2262678"/>
            <a:ext cx="1207838" cy="113157"/>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p:sp>
        <p:nvSpPr>
          <p:cNvPr id="11" name="TextBox 10">
            <a:extLst>
              <a:ext uri="{FF2B5EF4-FFF2-40B4-BE49-F238E27FC236}">
                <a16:creationId xmlns:a16="http://schemas.microsoft.com/office/drawing/2014/main" id="{C98235FB-02EE-8307-9666-211BB9CE4C15}"/>
              </a:ext>
            </a:extLst>
          </p:cNvPr>
          <p:cNvSpPr txBox="1"/>
          <p:nvPr/>
        </p:nvSpPr>
        <p:spPr>
          <a:xfrm>
            <a:off x="1796796" y="1925133"/>
            <a:ext cx="1449324" cy="307777"/>
          </a:xfrm>
          <a:prstGeom prst="rect">
            <a:avLst/>
          </a:prstGeom>
          <a:noFill/>
        </p:spPr>
        <p:txBody>
          <a:bodyPr wrap="square">
            <a:spAutoFit/>
          </a:bodyPr>
          <a:lstStyle/>
          <a:p>
            <a:r>
              <a:rPr lang="en-US" spc="-5" dirty="0">
                <a:solidFill>
                  <a:srgbClr val="0070C0"/>
                </a:solidFill>
                <a:latin typeface="Corbel" panose="020B0503020204020204" pitchFamily="34" charset="0"/>
                <a:cs typeface="Calibri"/>
              </a:rPr>
              <a:t>c</a:t>
            </a:r>
            <a:r>
              <a:rPr lang="en-US" sz="1400" spc="-5" dirty="0">
                <a:solidFill>
                  <a:srgbClr val="0070C0"/>
                </a:solidFill>
                <a:latin typeface="Corbel" panose="020B0503020204020204" pitchFamily="34" charset="0"/>
                <a:cs typeface="Calibri"/>
              </a:rPr>
              <a:t>ondition on this</a:t>
            </a:r>
            <a:endParaRPr lang="en-US" dirty="0">
              <a:latin typeface="Corbel" panose="020B0503020204020204" pitchFamily="34" charset="0"/>
            </a:endParaRPr>
          </a:p>
        </p:txBody>
      </p:sp>
      <p:sp>
        <p:nvSpPr>
          <p:cNvPr id="9" name="Slide Number Placeholder 8">
            <a:extLst>
              <a:ext uri="{FF2B5EF4-FFF2-40B4-BE49-F238E27FC236}">
                <a16:creationId xmlns:a16="http://schemas.microsoft.com/office/drawing/2014/main" id="{C9FDA322-020A-F420-903A-3122EE6A66B2}"/>
              </a:ext>
            </a:extLst>
          </p:cNvPr>
          <p:cNvSpPr>
            <a:spLocks noGrp="1"/>
          </p:cNvSpPr>
          <p:nvPr>
            <p:ph type="sldNum" sz="quarter" idx="12"/>
          </p:nvPr>
        </p:nvSpPr>
        <p:spPr/>
        <p:txBody>
          <a:bodyPr/>
          <a:lstStyle/>
          <a:p>
            <a:fld id="{494B4E53-BCCB-BE4E-A28A-722B6992CCD5}" type="slidenum">
              <a:rPr lang="en-US" smtClean="0"/>
              <a:pPr/>
              <a:t>26</a:t>
            </a:fld>
            <a:endParaRPr lang="en-US" dirty="0"/>
          </a:p>
        </p:txBody>
      </p:sp>
    </p:spTree>
    <p:extLst>
      <p:ext uri="{BB962C8B-B14F-4D97-AF65-F5344CB8AC3E}">
        <p14:creationId xmlns:p14="http://schemas.microsoft.com/office/powerpoint/2010/main" val="315687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25" grpId="0" animBg="1"/>
      <p:bldP spid="5"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lstStyle/>
          <a:p>
            <a:r>
              <a:rPr lang="en-US" dirty="0"/>
              <a:t>N-Gram Models in Practice</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idx="1"/>
          </p:nvPr>
        </p:nvSpPr>
        <p:spPr/>
        <p:txBody>
          <a:bodyPr/>
          <a:lstStyle/>
          <a:p>
            <a:pPr marL="355600" indent="-342900">
              <a:lnSpc>
                <a:spcPts val="2725"/>
              </a:lnSpc>
              <a:spcBef>
                <a:spcPts val="100"/>
              </a:spcBef>
              <a:buClr>
                <a:srgbClr val="8C1515"/>
              </a:buClr>
              <a:buFont typeface="Times New Roman"/>
              <a:buChar char="•"/>
              <a:tabLst>
                <a:tab pos="354965" algn="l"/>
                <a:tab pos="355600" algn="l"/>
              </a:tabLst>
            </a:pPr>
            <a:r>
              <a:rPr lang="en-US" spc="-5" dirty="0">
                <a:latin typeface="Corbel" panose="020B0503020204020204" pitchFamily="34" charset="0"/>
                <a:cs typeface="Calibri"/>
              </a:rPr>
              <a:t>Now we can sample from this mode: </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A0FC110-1201-11F3-2FAA-C2860694A9D3}"/>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
        <p:nvSpPr>
          <p:cNvPr id="7" name="object 4">
            <a:extLst>
              <a:ext uri="{FF2B5EF4-FFF2-40B4-BE49-F238E27FC236}">
                <a16:creationId xmlns:a16="http://schemas.microsoft.com/office/drawing/2014/main" id="{593D689F-8388-942E-968C-5E3BC830A03E}"/>
              </a:ext>
            </a:extLst>
          </p:cNvPr>
          <p:cNvSpPr txBox="1"/>
          <p:nvPr/>
        </p:nvSpPr>
        <p:spPr>
          <a:xfrm>
            <a:off x="800500" y="2346808"/>
            <a:ext cx="4764797" cy="382156"/>
          </a:xfrm>
          <a:prstGeom prst="rect">
            <a:avLst/>
          </a:prstGeom>
        </p:spPr>
        <p:txBody>
          <a:bodyPr vert="horz" wrap="square" lIns="0" tIns="12700" rIns="0" bIns="0" rtlCol="0">
            <a:spAutoFit/>
          </a:bodyPr>
          <a:lstStyle/>
          <a:p>
            <a:pPr marL="12700">
              <a:lnSpc>
                <a:spcPct val="100000"/>
              </a:lnSpc>
              <a:spcBef>
                <a:spcPts val="100"/>
              </a:spcBef>
              <a:tabLst>
                <a:tab pos="2329815" algn="l"/>
              </a:tabLst>
            </a:pPr>
            <a:r>
              <a:rPr sz="2400" dirty="0">
                <a:latin typeface="Consolas" panose="020B0609020204030204" pitchFamily="49" charset="0"/>
                <a:cs typeface="Consolas" panose="020B0609020204030204" pitchFamily="49" charset="0"/>
              </a:rPr>
              <a:t>today</a:t>
            </a:r>
            <a:r>
              <a:rPr sz="2400" spc="-45" dirty="0">
                <a:latin typeface="Consolas" panose="020B0609020204030204" pitchFamily="49" charset="0"/>
                <a:cs typeface="Consolas" panose="020B0609020204030204" pitchFamily="49" charset="0"/>
              </a:rPr>
              <a:t> </a:t>
            </a:r>
            <a:r>
              <a:rPr sz="2400" spc="-5" dirty="0">
                <a:latin typeface="Consolas" panose="020B0609020204030204" pitchFamily="49" charset="0"/>
                <a:cs typeface="Consolas" panose="020B0609020204030204" pitchFamily="49" charset="0"/>
              </a:rPr>
              <a:t>the </a:t>
            </a:r>
            <a:r>
              <a:rPr lang="en-US" sz="2400" spc="-5" dirty="0">
                <a:latin typeface="Consolas" panose="020B0609020204030204" pitchFamily="49" charset="0"/>
                <a:cs typeface="Consolas" panose="020B0609020204030204" pitchFamily="49" charset="0"/>
              </a:rPr>
              <a:t>price of </a:t>
            </a:r>
            <a:r>
              <a:rPr sz="2400" u="heavy" dirty="0">
                <a:uFill>
                  <a:solidFill>
                    <a:srgbClr val="000000"/>
                  </a:solidFill>
                </a:uFill>
                <a:latin typeface="Consolas" panose="020B0609020204030204" pitchFamily="49" charset="0"/>
                <a:cs typeface="Consolas" panose="020B0609020204030204" pitchFamily="49" charset="0"/>
              </a:rPr>
              <a:t> 	</a:t>
            </a:r>
            <a:endParaRPr sz="2400" dirty="0">
              <a:latin typeface="Consolas" panose="020B0609020204030204" pitchFamily="49" charset="0"/>
              <a:cs typeface="Consolas" panose="020B0609020204030204" pitchFamily="49" charset="0"/>
            </a:endParaRPr>
          </a:p>
        </p:txBody>
      </p:sp>
      <p:sp>
        <p:nvSpPr>
          <p:cNvPr id="8" name="object 6">
            <a:extLst>
              <a:ext uri="{FF2B5EF4-FFF2-40B4-BE49-F238E27FC236}">
                <a16:creationId xmlns:a16="http://schemas.microsoft.com/office/drawing/2014/main" id="{BE7C6DD5-FFAD-2121-1704-E101ED4427D3}"/>
              </a:ext>
            </a:extLst>
          </p:cNvPr>
          <p:cNvSpPr txBox="1"/>
          <p:nvPr/>
        </p:nvSpPr>
        <p:spPr>
          <a:xfrm>
            <a:off x="5565298" y="4003021"/>
            <a:ext cx="28403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0C0"/>
                </a:solidFill>
                <a:latin typeface="Corbel" panose="020B0503020204020204" pitchFamily="34" charset="0"/>
                <a:cs typeface="Calibri"/>
              </a:rPr>
              <a:t>Otherwise,</a:t>
            </a:r>
            <a:r>
              <a:rPr sz="1800" spc="-10"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seems</a:t>
            </a:r>
            <a:r>
              <a:rPr sz="1800" spc="-1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reasonable!</a:t>
            </a:r>
            <a:endParaRPr sz="1800" dirty="0">
              <a:solidFill>
                <a:srgbClr val="0070C0"/>
              </a:solidFill>
              <a:latin typeface="Corbel" panose="020B0503020204020204" pitchFamily="34" charset="0"/>
              <a:cs typeface="Calibri"/>
            </a:endParaRPr>
          </a:p>
        </p:txBody>
      </p:sp>
      <p:sp>
        <p:nvSpPr>
          <p:cNvPr id="14" name="object 12">
            <a:extLst>
              <a:ext uri="{FF2B5EF4-FFF2-40B4-BE49-F238E27FC236}">
                <a16:creationId xmlns:a16="http://schemas.microsoft.com/office/drawing/2014/main" id="{F1E17E85-EDD5-0D65-D715-CA4D75D89A05}"/>
              </a:ext>
            </a:extLst>
          </p:cNvPr>
          <p:cNvSpPr txBox="1"/>
          <p:nvPr/>
        </p:nvSpPr>
        <p:spPr>
          <a:xfrm>
            <a:off x="1279986" y="3163556"/>
            <a:ext cx="1547653" cy="567463"/>
          </a:xfrm>
          <a:prstGeom prst="rect">
            <a:avLst/>
          </a:prstGeom>
        </p:spPr>
        <p:txBody>
          <a:bodyPr vert="horz" wrap="square" lIns="0" tIns="28575" rIns="0" bIns="0" rtlCol="0">
            <a:spAutoFit/>
          </a:bodyPr>
          <a:lstStyle/>
          <a:p>
            <a:pPr marL="149225" marR="5080" indent="-137160">
              <a:lnSpc>
                <a:spcPts val="2090"/>
              </a:lnSpc>
              <a:spcBef>
                <a:spcPts val="225"/>
              </a:spcBef>
            </a:pPr>
            <a:r>
              <a:rPr sz="1800" spc="-10" dirty="0">
                <a:solidFill>
                  <a:srgbClr val="0070C0"/>
                </a:solidFill>
                <a:latin typeface="Corbel" panose="020B0503020204020204" pitchFamily="34" charset="0"/>
                <a:cs typeface="Calibri"/>
              </a:rPr>
              <a:t>get probability </a:t>
            </a:r>
            <a:r>
              <a:rPr sz="1800" spc="-39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distribution</a:t>
            </a:r>
            <a:endParaRPr sz="1800" dirty="0">
              <a:solidFill>
                <a:srgbClr val="0070C0"/>
              </a:solidFill>
              <a:latin typeface="Corbel" panose="020B0503020204020204" pitchFamily="34" charset="0"/>
              <a:cs typeface="Calibri"/>
            </a:endParaRPr>
          </a:p>
        </p:txBody>
      </p:sp>
      <p:sp>
        <p:nvSpPr>
          <p:cNvPr id="15" name="object 13">
            <a:extLst>
              <a:ext uri="{FF2B5EF4-FFF2-40B4-BE49-F238E27FC236}">
                <a16:creationId xmlns:a16="http://schemas.microsoft.com/office/drawing/2014/main" id="{2C5ED475-A253-32DD-777C-AC877FC68221}"/>
              </a:ext>
            </a:extLst>
          </p:cNvPr>
          <p:cNvSpPr txBox="1"/>
          <p:nvPr/>
        </p:nvSpPr>
        <p:spPr>
          <a:xfrm>
            <a:off x="5775108" y="2694051"/>
            <a:ext cx="2262468" cy="842538"/>
          </a:xfrm>
          <a:prstGeom prst="rect">
            <a:avLst/>
          </a:prstGeom>
        </p:spPr>
        <p:txBody>
          <a:bodyPr vert="horz" wrap="square" lIns="0" tIns="11430" rIns="0" bIns="0" rtlCol="0">
            <a:spAutoFit/>
          </a:bodyPr>
          <a:lstStyle/>
          <a:p>
            <a:pPr marL="12700" marR="5080" indent="-635" algn="ctr">
              <a:lnSpc>
                <a:spcPct val="100400"/>
              </a:lnSpc>
              <a:spcBef>
                <a:spcPts val="90"/>
              </a:spcBef>
            </a:pPr>
            <a:r>
              <a:rPr sz="1800" u="sng" spc="-10" dirty="0">
                <a:solidFill>
                  <a:srgbClr val="C00000"/>
                </a:solidFill>
                <a:uFill>
                  <a:solidFill>
                    <a:srgbClr val="C00000"/>
                  </a:solidFill>
                </a:uFill>
                <a:latin typeface="Corbel" panose="020B0503020204020204" pitchFamily="34" charset="0"/>
                <a:cs typeface="Calibri"/>
              </a:rPr>
              <a:t>Sparsity problem</a:t>
            </a:r>
            <a:r>
              <a:rPr sz="1800" spc="-1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 </a:t>
            </a:r>
            <a:r>
              <a:rPr sz="1800" dirty="0">
                <a:solidFill>
                  <a:srgbClr val="C00000"/>
                </a:solidFill>
                <a:latin typeface="Corbel" panose="020B0503020204020204" pitchFamily="34" charset="0"/>
                <a:cs typeface="Calibri"/>
              </a:rPr>
              <a:t>not </a:t>
            </a:r>
            <a:r>
              <a:rPr sz="1800" spc="-5" dirty="0">
                <a:solidFill>
                  <a:srgbClr val="C00000"/>
                </a:solidFill>
                <a:latin typeface="Corbel" panose="020B0503020204020204" pitchFamily="34" charset="0"/>
                <a:cs typeface="Calibri"/>
              </a:rPr>
              <a:t>much </a:t>
            </a:r>
            <a:r>
              <a:rPr sz="1800" spc="-10" dirty="0">
                <a:solidFill>
                  <a:srgbClr val="C00000"/>
                </a:solidFill>
                <a:latin typeface="Corbel" panose="020B0503020204020204" pitchFamily="34" charset="0"/>
                <a:cs typeface="Calibri"/>
              </a:rPr>
              <a:t>granularity </a:t>
            </a:r>
            <a:r>
              <a:rPr sz="1800" spc="-395"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in</a:t>
            </a:r>
            <a:r>
              <a:rPr sz="1800" dirty="0">
                <a:solidFill>
                  <a:srgbClr val="C00000"/>
                </a:solidFill>
                <a:latin typeface="Corbel" panose="020B0503020204020204" pitchFamily="34" charset="0"/>
                <a:cs typeface="Calibri"/>
              </a:rPr>
              <a:t> the </a:t>
            </a:r>
            <a:r>
              <a:rPr sz="1800" spc="-5" dirty="0">
                <a:solidFill>
                  <a:srgbClr val="C00000"/>
                </a:solidFill>
                <a:latin typeface="Corbel" panose="020B0503020204020204" pitchFamily="34" charset="0"/>
                <a:cs typeface="Calibri"/>
              </a:rPr>
              <a:t>probability </a:t>
            </a:r>
            <a:r>
              <a:rPr sz="180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distribution</a:t>
            </a:r>
            <a:endParaRPr sz="1800" dirty="0">
              <a:latin typeface="Corbel" panose="020B0503020204020204" pitchFamily="34" charset="0"/>
              <a:cs typeface="Calibri"/>
            </a:endParaRPr>
          </a:p>
        </p:txBody>
      </p:sp>
      <p:cxnSp>
        <p:nvCxnSpPr>
          <p:cNvPr id="21" name="Elbow Connector 20">
            <a:extLst>
              <a:ext uri="{FF2B5EF4-FFF2-40B4-BE49-F238E27FC236}">
                <a16:creationId xmlns:a16="http://schemas.microsoft.com/office/drawing/2014/main" id="{88C3F75C-C9F4-CE80-C94A-31B608C162FB}"/>
              </a:ext>
            </a:extLst>
          </p:cNvPr>
          <p:cNvCxnSpPr/>
          <p:nvPr/>
        </p:nvCxnSpPr>
        <p:spPr>
          <a:xfrm rot="16200000" flipH="1">
            <a:off x="2776347" y="2920365"/>
            <a:ext cx="875538" cy="649224"/>
          </a:xfrm>
          <a:prstGeom prst="bentConnector3">
            <a:avLst>
              <a:gd name="adj1" fmla="val 10117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56524F-39F0-02C5-5E7E-81902D36E766}"/>
              </a:ext>
            </a:extLst>
          </p:cNvPr>
          <p:cNvSpPr txBox="1"/>
          <p:nvPr/>
        </p:nvSpPr>
        <p:spPr>
          <a:xfrm>
            <a:off x="3543014" y="3054330"/>
            <a:ext cx="2132012" cy="1384995"/>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the 	0.072 </a:t>
            </a:r>
          </a:p>
          <a:p>
            <a:r>
              <a:rPr lang="en-US" dirty="0">
                <a:latin typeface="Consolas" panose="020B0609020204030204" pitchFamily="49" charset="0"/>
                <a:cs typeface="Consolas" panose="020B0609020204030204" pitchFamily="49" charset="0"/>
              </a:rPr>
              <a:t>18 	0.043 </a:t>
            </a:r>
          </a:p>
          <a:p>
            <a:r>
              <a:rPr lang="en-US" dirty="0">
                <a:latin typeface="Consolas" panose="020B0609020204030204" pitchFamily="49" charset="0"/>
                <a:cs typeface="Consolas" panose="020B0609020204030204" pitchFamily="49" charset="0"/>
              </a:rPr>
              <a:t>oil 	0.043 </a:t>
            </a:r>
          </a:p>
          <a:p>
            <a:r>
              <a:rPr lang="en-US" dirty="0">
                <a:latin typeface="Consolas" panose="020B0609020204030204" pitchFamily="49" charset="0"/>
                <a:cs typeface="Consolas" panose="020B0609020204030204" pitchFamily="49" charset="0"/>
              </a:rPr>
              <a:t>its 	0.036 </a:t>
            </a:r>
          </a:p>
          <a:p>
            <a:r>
              <a:rPr lang="en-US" dirty="0">
                <a:latin typeface="Consolas" panose="020B0609020204030204" pitchFamily="49" charset="0"/>
                <a:cs typeface="Consolas" panose="020B0609020204030204" pitchFamily="49" charset="0"/>
              </a:rPr>
              <a:t>gold 	0.018</a:t>
            </a:r>
          </a:p>
          <a:p>
            <a:r>
              <a:rPr lang="en-US" dirty="0">
                <a:latin typeface="Consolas" panose="020B0609020204030204" pitchFamily="49" charset="0"/>
                <a:cs typeface="Consolas" panose="020B0609020204030204" pitchFamily="49" charset="0"/>
              </a:rPr>
              <a:t>...</a:t>
            </a:r>
          </a:p>
        </p:txBody>
      </p:sp>
      <p:sp>
        <p:nvSpPr>
          <p:cNvPr id="25" name="Rectangle 24">
            <a:extLst>
              <a:ext uri="{FF2B5EF4-FFF2-40B4-BE49-F238E27FC236}">
                <a16:creationId xmlns:a16="http://schemas.microsoft.com/office/drawing/2014/main" id="{5DDC0BDE-64EC-69BA-8352-995AD94510C8}"/>
              </a:ext>
            </a:extLst>
          </p:cNvPr>
          <p:cNvSpPr/>
          <p:nvPr/>
        </p:nvSpPr>
        <p:spPr>
          <a:xfrm>
            <a:off x="3557016" y="3968289"/>
            <a:ext cx="1636776" cy="228807"/>
          </a:xfrm>
          <a:prstGeom prst="rect">
            <a:avLst/>
          </a:prstGeom>
          <a:solidFill>
            <a:srgbClr val="C00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14">
            <a:extLst>
              <a:ext uri="{FF2B5EF4-FFF2-40B4-BE49-F238E27FC236}">
                <a16:creationId xmlns:a16="http://schemas.microsoft.com/office/drawing/2014/main" id="{BF575608-852C-39B6-BA9A-FD090F735A46}"/>
              </a:ext>
            </a:extLst>
          </p:cNvPr>
          <p:cNvSpPr/>
          <p:nvPr/>
        </p:nvSpPr>
        <p:spPr>
          <a:xfrm>
            <a:off x="2496268" y="2236102"/>
            <a:ext cx="1207838" cy="113157"/>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p:sp>
        <p:nvSpPr>
          <p:cNvPr id="9" name="TextBox 8">
            <a:extLst>
              <a:ext uri="{FF2B5EF4-FFF2-40B4-BE49-F238E27FC236}">
                <a16:creationId xmlns:a16="http://schemas.microsoft.com/office/drawing/2014/main" id="{0292FBD2-EC3B-17CE-6FE6-5FEF772FFE02}"/>
              </a:ext>
            </a:extLst>
          </p:cNvPr>
          <p:cNvSpPr txBox="1"/>
          <p:nvPr/>
        </p:nvSpPr>
        <p:spPr>
          <a:xfrm>
            <a:off x="2473452" y="1925133"/>
            <a:ext cx="1449324" cy="307777"/>
          </a:xfrm>
          <a:prstGeom prst="rect">
            <a:avLst/>
          </a:prstGeom>
          <a:noFill/>
        </p:spPr>
        <p:txBody>
          <a:bodyPr wrap="square">
            <a:spAutoFit/>
          </a:bodyPr>
          <a:lstStyle/>
          <a:p>
            <a:r>
              <a:rPr lang="en-US" spc="-5" dirty="0">
                <a:solidFill>
                  <a:srgbClr val="0070C0"/>
                </a:solidFill>
                <a:latin typeface="Corbel" panose="020B0503020204020204" pitchFamily="34" charset="0"/>
                <a:cs typeface="Calibri"/>
              </a:rPr>
              <a:t>c</a:t>
            </a:r>
            <a:r>
              <a:rPr lang="en-US" sz="1400" spc="-5" dirty="0">
                <a:solidFill>
                  <a:srgbClr val="0070C0"/>
                </a:solidFill>
                <a:latin typeface="Corbel" panose="020B0503020204020204" pitchFamily="34" charset="0"/>
                <a:cs typeface="Calibri"/>
              </a:rPr>
              <a:t>ondition on this</a:t>
            </a:r>
            <a:endParaRPr lang="en-US" dirty="0">
              <a:latin typeface="Corbel" panose="020B0503020204020204" pitchFamily="34" charset="0"/>
            </a:endParaRPr>
          </a:p>
        </p:txBody>
      </p:sp>
      <p:sp>
        <p:nvSpPr>
          <p:cNvPr id="10" name="Slide Number Placeholder 9">
            <a:extLst>
              <a:ext uri="{FF2B5EF4-FFF2-40B4-BE49-F238E27FC236}">
                <a16:creationId xmlns:a16="http://schemas.microsoft.com/office/drawing/2014/main" id="{D32878AC-EA85-A16A-132D-C6A164D90D88}"/>
              </a:ext>
            </a:extLst>
          </p:cNvPr>
          <p:cNvSpPr>
            <a:spLocks noGrp="1"/>
          </p:cNvSpPr>
          <p:nvPr>
            <p:ph type="sldNum" sz="quarter" idx="12"/>
          </p:nvPr>
        </p:nvSpPr>
        <p:spPr/>
        <p:txBody>
          <a:bodyPr/>
          <a:lstStyle/>
          <a:p>
            <a:fld id="{494B4E53-BCCB-BE4E-A28A-722B6992CCD5}" type="slidenum">
              <a:rPr lang="en-US" smtClean="0"/>
              <a:pPr/>
              <a:t>27</a:t>
            </a:fld>
            <a:endParaRPr lang="en-US" dirty="0"/>
          </a:p>
        </p:txBody>
      </p:sp>
    </p:spTree>
    <p:extLst>
      <p:ext uri="{BB962C8B-B14F-4D97-AF65-F5344CB8AC3E}">
        <p14:creationId xmlns:p14="http://schemas.microsoft.com/office/powerpoint/2010/main" val="404976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25" grpId="0" animBg="1"/>
      <p:bldP spid="5" grpId="0" animBg="1"/>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lstStyle/>
          <a:p>
            <a:r>
              <a:rPr lang="en-US" dirty="0"/>
              <a:t>N-Gram Models in Practice</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idx="1"/>
          </p:nvPr>
        </p:nvSpPr>
        <p:spPr/>
        <p:txBody>
          <a:bodyPr/>
          <a:lstStyle/>
          <a:p>
            <a:pPr marL="355600" indent="-342900">
              <a:lnSpc>
                <a:spcPts val="2725"/>
              </a:lnSpc>
              <a:spcBef>
                <a:spcPts val="100"/>
              </a:spcBef>
              <a:buClr>
                <a:srgbClr val="8C1515"/>
              </a:buClr>
              <a:buFont typeface="Times New Roman"/>
              <a:buChar char="•"/>
              <a:tabLst>
                <a:tab pos="354965" algn="l"/>
                <a:tab pos="355600" algn="l"/>
              </a:tabLst>
            </a:pPr>
            <a:r>
              <a:rPr lang="en-US" spc="-5" dirty="0">
                <a:latin typeface="Corbel" panose="020B0503020204020204" pitchFamily="34" charset="0"/>
                <a:cs typeface="Calibri"/>
              </a:rPr>
              <a:t>Now we can sample from this mode: </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A0FC110-1201-11F3-2FAA-C2860694A9D3}"/>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
        <p:nvSpPr>
          <p:cNvPr id="11" name="TextBox 10">
            <a:extLst>
              <a:ext uri="{FF2B5EF4-FFF2-40B4-BE49-F238E27FC236}">
                <a16:creationId xmlns:a16="http://schemas.microsoft.com/office/drawing/2014/main" id="{D202D45A-2008-CA6C-0239-272FD8AD7D8B}"/>
              </a:ext>
            </a:extLst>
          </p:cNvPr>
          <p:cNvSpPr txBox="1"/>
          <p:nvPr/>
        </p:nvSpPr>
        <p:spPr>
          <a:xfrm>
            <a:off x="722376" y="1733229"/>
            <a:ext cx="8083296" cy="1200329"/>
          </a:xfrm>
          <a:prstGeom prst="rect">
            <a:avLst/>
          </a:prstGeom>
          <a:solidFill>
            <a:schemeClr val="bg1">
              <a:lumMod val="85000"/>
            </a:schemeClr>
          </a:solidFill>
        </p:spPr>
        <p:txBody>
          <a:bodyPr wrap="square">
            <a:spAutoFit/>
          </a:bodyPr>
          <a:lstStyle/>
          <a:p>
            <a:r>
              <a:rPr lang="en-US" sz="1800" dirty="0">
                <a:latin typeface="Consolas" panose="020B0609020204030204" pitchFamily="49" charset="0"/>
                <a:cs typeface="Consolas" panose="020B0609020204030204" pitchFamily="49" charset="0"/>
              </a:rPr>
              <a:t>today the price of gold per ton , while production of shoe lasts and shoe industry , the bank intervened just after it considered and rejected an </a:t>
            </a:r>
            <a:r>
              <a:rPr lang="en-US" sz="1800" dirty="0" err="1">
                <a:latin typeface="Consolas" panose="020B0609020204030204" pitchFamily="49" charset="0"/>
                <a:cs typeface="Consolas" panose="020B0609020204030204" pitchFamily="49" charset="0"/>
              </a:rPr>
              <a:t>imf</a:t>
            </a:r>
            <a:r>
              <a:rPr lang="en-US" sz="1800" dirty="0">
                <a:latin typeface="Consolas" panose="020B0609020204030204" pitchFamily="49" charset="0"/>
                <a:cs typeface="Consolas" panose="020B0609020204030204" pitchFamily="49" charset="0"/>
              </a:rPr>
              <a:t> demand to rebuild depleted </a:t>
            </a:r>
            <a:r>
              <a:rPr lang="en-US" sz="1800" dirty="0" err="1">
                <a:latin typeface="Consolas" panose="020B0609020204030204" pitchFamily="49" charset="0"/>
                <a:cs typeface="Consolas" panose="020B0609020204030204" pitchFamily="49" charset="0"/>
              </a:rPr>
              <a:t>european</a:t>
            </a:r>
            <a:r>
              <a:rPr lang="en-US" sz="1800" dirty="0">
                <a:latin typeface="Consolas" panose="020B0609020204030204" pitchFamily="49" charset="0"/>
                <a:cs typeface="Consolas" panose="020B0609020204030204" pitchFamily="49" charset="0"/>
              </a:rPr>
              <a:t> stocks , sept 30 end primary 76 </a:t>
            </a:r>
            <a:r>
              <a:rPr lang="en-US" sz="1800" dirty="0" err="1">
                <a:latin typeface="Consolas" panose="020B0609020204030204" pitchFamily="49" charset="0"/>
                <a:cs typeface="Consolas" panose="020B0609020204030204" pitchFamily="49" charset="0"/>
              </a:rPr>
              <a:t>cts</a:t>
            </a:r>
            <a:r>
              <a:rPr lang="en-US" sz="1800" dirty="0">
                <a:latin typeface="Consolas" panose="020B0609020204030204" pitchFamily="49" charset="0"/>
                <a:cs typeface="Consolas" panose="020B0609020204030204" pitchFamily="49" charset="0"/>
              </a:rPr>
              <a:t> a share .</a:t>
            </a:r>
          </a:p>
        </p:txBody>
      </p:sp>
      <p:sp>
        <p:nvSpPr>
          <p:cNvPr id="19" name="TextBox 18">
            <a:extLst>
              <a:ext uri="{FF2B5EF4-FFF2-40B4-BE49-F238E27FC236}">
                <a16:creationId xmlns:a16="http://schemas.microsoft.com/office/drawing/2014/main" id="{142FFA13-BA31-461D-455A-C20301B3DC94}"/>
              </a:ext>
            </a:extLst>
          </p:cNvPr>
          <p:cNvSpPr txBox="1"/>
          <p:nvPr/>
        </p:nvSpPr>
        <p:spPr>
          <a:xfrm>
            <a:off x="923544" y="2994649"/>
            <a:ext cx="7516368" cy="1200329"/>
          </a:xfrm>
          <a:prstGeom prst="rect">
            <a:avLst/>
          </a:prstGeom>
          <a:noFill/>
        </p:spPr>
        <p:txBody>
          <a:bodyPr wrap="square">
            <a:spAutoFit/>
          </a:bodyPr>
          <a:lstStyle/>
          <a:p>
            <a:r>
              <a:rPr lang="en-US" sz="1800" dirty="0">
                <a:solidFill>
                  <a:srgbClr val="00B050"/>
                </a:solidFill>
                <a:latin typeface="Corbel" panose="020B0503020204020204" pitchFamily="34" charset="0"/>
              </a:rPr>
              <a:t>Surprisingly grammatical! </a:t>
            </a:r>
            <a:br>
              <a:rPr lang="en-US" sz="1800" dirty="0">
                <a:solidFill>
                  <a:srgbClr val="00B050"/>
                </a:solidFill>
                <a:latin typeface="Corbel" panose="020B0503020204020204" pitchFamily="34" charset="0"/>
              </a:rPr>
            </a:br>
            <a:endParaRPr lang="en-US" sz="1800" dirty="0">
              <a:solidFill>
                <a:srgbClr val="00B050"/>
              </a:solidFill>
              <a:latin typeface="Corbel" panose="020B0503020204020204" pitchFamily="34" charset="0"/>
            </a:endParaRPr>
          </a:p>
          <a:p>
            <a:r>
              <a:rPr lang="en-US" sz="1800" dirty="0">
                <a:latin typeface="Corbel" panose="020B0503020204020204" pitchFamily="34" charset="0"/>
              </a:rPr>
              <a:t>But </a:t>
            </a:r>
            <a:r>
              <a:rPr lang="en-US" sz="1800" dirty="0">
                <a:solidFill>
                  <a:srgbClr val="C00000"/>
                </a:solidFill>
                <a:latin typeface="Corbel" panose="020B0503020204020204" pitchFamily="34" charset="0"/>
              </a:rPr>
              <a:t>quite incoherent!</a:t>
            </a:r>
            <a:r>
              <a:rPr lang="en-US" sz="1800" dirty="0">
                <a:latin typeface="Corbel" panose="020B0503020204020204" pitchFamily="34" charset="0"/>
              </a:rPr>
              <a:t> To improve coherence, one may consider increasing larger than 3-grams, but that would </a:t>
            </a:r>
            <a:r>
              <a:rPr lang="en-US" sz="1800" dirty="0">
                <a:solidFill>
                  <a:srgbClr val="C00000"/>
                </a:solidFill>
                <a:latin typeface="Corbel" panose="020B0503020204020204" pitchFamily="34" charset="0"/>
              </a:rPr>
              <a:t>worsen the sparsity problem</a:t>
            </a:r>
            <a:r>
              <a:rPr lang="en-US" sz="1800" dirty="0">
                <a:latin typeface="Corbel" panose="020B0503020204020204" pitchFamily="34" charset="0"/>
              </a:rPr>
              <a:t>! </a:t>
            </a:r>
          </a:p>
        </p:txBody>
      </p:sp>
      <p:sp>
        <p:nvSpPr>
          <p:cNvPr id="5" name="Slide Number Placeholder 4">
            <a:extLst>
              <a:ext uri="{FF2B5EF4-FFF2-40B4-BE49-F238E27FC236}">
                <a16:creationId xmlns:a16="http://schemas.microsoft.com/office/drawing/2014/main" id="{7A184964-65B5-001C-0773-542CC607B277}"/>
              </a:ext>
            </a:extLst>
          </p:cNvPr>
          <p:cNvSpPr>
            <a:spLocks noGrp="1"/>
          </p:cNvSpPr>
          <p:nvPr>
            <p:ph type="sldNum" sz="quarter" idx="12"/>
          </p:nvPr>
        </p:nvSpPr>
        <p:spPr/>
        <p:txBody>
          <a:bodyPr/>
          <a:lstStyle/>
          <a:p>
            <a:fld id="{494B4E53-BCCB-BE4E-A28A-722B6992CCD5}" type="slidenum">
              <a:rPr lang="en-US" smtClean="0"/>
              <a:pPr/>
              <a:t>28</a:t>
            </a:fld>
            <a:endParaRPr lang="en-US" dirty="0"/>
          </a:p>
        </p:txBody>
      </p:sp>
    </p:spTree>
    <p:extLst>
      <p:ext uri="{BB962C8B-B14F-4D97-AF65-F5344CB8AC3E}">
        <p14:creationId xmlns:p14="http://schemas.microsoft.com/office/powerpoint/2010/main" val="2849158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Language Models: A History</a:t>
            </a:r>
            <a:endParaRPr dirty="0"/>
          </a:p>
        </p:txBody>
      </p:sp>
      <p:sp>
        <p:nvSpPr>
          <p:cNvPr id="286" name="Google Shape;286;p47"/>
          <p:cNvSpPr txBox="1">
            <a:spLocks noGrp="1"/>
          </p:cNvSpPr>
          <p:nvPr>
            <p:ph idx="1"/>
          </p:nvPr>
        </p:nvSpPr>
        <p:spPr>
          <a:prstGeom prst="rect">
            <a:avLst/>
          </a:prstGeom>
        </p:spPr>
        <p:txBody>
          <a:bodyPr spcFirstLastPara="1" wrap="square" lIns="91425" tIns="91425" rIns="91425" bIns="91425" anchor="t" anchorCtr="0">
            <a:normAutofit/>
          </a:bodyPr>
          <a:lstStyle/>
          <a:p>
            <a:pPr marL="457200" indent="-342900">
              <a:spcBef>
                <a:spcPts val="0"/>
              </a:spcBef>
              <a:buSzPts val="1800"/>
              <a:buFont typeface="Arial" panose="020B0604020202020204" pitchFamily="34" charset="0"/>
              <a:buChar char="●"/>
            </a:pPr>
            <a:r>
              <a:rPr lang="en" dirty="0"/>
              <a:t>Probabilistic n-gram models of text generation </a:t>
            </a:r>
            <a:r>
              <a:rPr lang="en" sz="1400" dirty="0">
                <a:solidFill>
                  <a:schemeClr val="bg1">
                    <a:lumMod val="50000"/>
                  </a:schemeClr>
                </a:solidFill>
              </a:rPr>
              <a:t>[</a:t>
            </a:r>
            <a:r>
              <a:rPr lang="en-US" sz="1400" dirty="0">
                <a:solidFill>
                  <a:schemeClr val="bg1">
                    <a:lumMod val="50000"/>
                  </a:schemeClr>
                </a:solidFill>
              </a:rPr>
              <a:t>Jelinek+ 1980’s, …]</a:t>
            </a:r>
            <a:endParaRPr lang="en" dirty="0"/>
          </a:p>
          <a:p>
            <a:pPr marL="914400" lvl="1" indent="-342900">
              <a:spcBef>
                <a:spcPts val="0"/>
              </a:spcBef>
              <a:buSzPts val="1800"/>
              <a:buChar char="●"/>
            </a:pPr>
            <a:r>
              <a:rPr lang="en" dirty="0"/>
              <a:t>Applications: Speech Recognition, Machine Translation</a:t>
            </a:r>
          </a:p>
          <a:p>
            <a:pPr marL="914400" lvl="1" indent="-342900">
              <a:spcBef>
                <a:spcPts val="0"/>
              </a:spcBef>
              <a:buSzPts val="1800"/>
              <a:buChar char="●"/>
            </a:pPr>
            <a:endParaRPr dirty="0"/>
          </a:p>
        </p:txBody>
      </p:sp>
      <p:pic>
        <p:nvPicPr>
          <p:cNvPr id="5" name="Picture 4" descr="Text&#10;&#10;Description automatically generated">
            <a:extLst>
              <a:ext uri="{FF2B5EF4-FFF2-40B4-BE49-F238E27FC236}">
                <a16:creationId xmlns:a16="http://schemas.microsoft.com/office/drawing/2014/main" id="{0A577478-D1C1-D771-ED20-9A62BD810B81}"/>
              </a:ext>
            </a:extLst>
          </p:cNvPr>
          <p:cNvPicPr>
            <a:picLocks noChangeAspect="1"/>
          </p:cNvPicPr>
          <p:nvPr/>
        </p:nvPicPr>
        <p:blipFill>
          <a:blip r:embed="rId3"/>
          <a:stretch>
            <a:fillRect/>
          </a:stretch>
        </p:blipFill>
        <p:spPr>
          <a:xfrm>
            <a:off x="1245323" y="2085405"/>
            <a:ext cx="7188926" cy="2783456"/>
          </a:xfrm>
          <a:prstGeom prst="rect">
            <a:avLst/>
          </a:prstGeom>
        </p:spPr>
      </p:pic>
      <p:sp>
        <p:nvSpPr>
          <p:cNvPr id="2" name="Slide Number Placeholder 1">
            <a:extLst>
              <a:ext uri="{FF2B5EF4-FFF2-40B4-BE49-F238E27FC236}">
                <a16:creationId xmlns:a16="http://schemas.microsoft.com/office/drawing/2014/main" id="{8221910C-554B-D41F-8660-404247A94163}"/>
              </a:ext>
            </a:extLst>
          </p:cNvPr>
          <p:cNvSpPr>
            <a:spLocks noGrp="1"/>
          </p:cNvSpPr>
          <p:nvPr>
            <p:ph type="sldNum" sz="quarter" idx="12"/>
          </p:nvPr>
        </p:nvSpPr>
        <p:spPr/>
        <p:txBody>
          <a:bodyPr/>
          <a:lstStyle/>
          <a:p>
            <a:fld id="{494B4E53-BCCB-BE4E-A28A-722B6992CCD5}" type="slidenum">
              <a:rPr lang="en-US" smtClean="0"/>
              <a:pPr/>
              <a:t>29</a:t>
            </a:fld>
            <a:endParaRPr lang="en-US" dirty="0"/>
          </a:p>
        </p:txBody>
      </p:sp>
    </p:spTree>
    <p:extLst>
      <p:ext uri="{BB962C8B-B14F-4D97-AF65-F5344CB8AC3E}">
        <p14:creationId xmlns:p14="http://schemas.microsoft.com/office/powerpoint/2010/main" val="305915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CD94-F6E5-4F38-AAF6-B0AD0656D14D}"/>
              </a:ext>
            </a:extLst>
          </p:cNvPr>
          <p:cNvSpPr>
            <a:spLocks noGrp="1"/>
          </p:cNvSpPr>
          <p:nvPr>
            <p:ph type="title"/>
          </p:nvPr>
        </p:nvSpPr>
        <p:spPr/>
        <p:txBody>
          <a:bodyPr/>
          <a:lstStyle/>
          <a:p>
            <a:r>
              <a:rPr lang="en-US" dirty="0"/>
              <a:t>Planning </a:t>
            </a:r>
          </a:p>
        </p:txBody>
      </p:sp>
      <p:sp>
        <p:nvSpPr>
          <p:cNvPr id="3" name="Content Placeholder 2">
            <a:extLst>
              <a:ext uri="{FF2B5EF4-FFF2-40B4-BE49-F238E27FC236}">
                <a16:creationId xmlns:a16="http://schemas.microsoft.com/office/drawing/2014/main" id="{462AB968-F3F3-73A9-6C8A-693642229802}"/>
              </a:ext>
            </a:extLst>
          </p:cNvPr>
          <p:cNvSpPr>
            <a:spLocks noGrp="1"/>
          </p:cNvSpPr>
          <p:nvPr>
            <p:ph idx="1"/>
          </p:nvPr>
        </p:nvSpPr>
        <p:spPr/>
        <p:txBody>
          <a:bodyPr>
            <a:normAutofit/>
          </a:bodyPr>
          <a:lstStyle/>
          <a:p>
            <a:r>
              <a:rPr lang="en-US" b="1" dirty="0"/>
              <a:t>Last time:</a:t>
            </a:r>
            <a:r>
              <a:rPr lang="en-US" dirty="0"/>
              <a:t> course schedule, defining “self-supervised models” </a:t>
            </a:r>
          </a:p>
          <a:p>
            <a:pPr lvl="1"/>
            <a:r>
              <a:rPr lang="en-US" dirty="0"/>
              <a:t>If you missed it, a recorded video is available on Canvas. </a:t>
            </a:r>
          </a:p>
          <a:p>
            <a:pPr lvl="1"/>
            <a:endParaRPr lang="en-US" dirty="0"/>
          </a:p>
          <a:p>
            <a:r>
              <a:rPr lang="en-US" b="1" dirty="0"/>
              <a:t>Today:</a:t>
            </a:r>
            <a:r>
              <a:rPr lang="en-US" dirty="0"/>
              <a:t> Historical work on self-supervised language learning. </a:t>
            </a:r>
          </a:p>
          <a:p>
            <a:pPr marL="0" indent="0">
              <a:buNone/>
            </a:pPr>
            <a:endParaRPr lang="en-US" dirty="0"/>
          </a:p>
          <a:p>
            <a:r>
              <a:rPr lang="en-US" dirty="0"/>
              <a:t>Next week’s </a:t>
            </a:r>
            <a:r>
              <a:rPr lang="en-US" b="1" dirty="0"/>
              <a:t>“role” assignments</a:t>
            </a:r>
            <a:r>
              <a:rPr lang="en-US" dirty="0"/>
              <a:t>: expect an email after the class. </a:t>
            </a:r>
          </a:p>
          <a:p>
            <a:endParaRPr lang="en-US" dirty="0"/>
          </a:p>
          <a:p>
            <a:r>
              <a:rPr lang="en-US" b="1" dirty="0"/>
              <a:t>Office hours:</a:t>
            </a:r>
            <a:r>
              <a:rPr lang="en-US" dirty="0"/>
              <a:t> by appointment. </a:t>
            </a:r>
          </a:p>
        </p:txBody>
      </p:sp>
      <p:sp>
        <p:nvSpPr>
          <p:cNvPr id="4" name="Slide Number Placeholder 3">
            <a:extLst>
              <a:ext uri="{FF2B5EF4-FFF2-40B4-BE49-F238E27FC236}">
                <a16:creationId xmlns:a16="http://schemas.microsoft.com/office/drawing/2014/main" id="{585EFC39-356B-01CD-81E4-6ED339B05EC3}"/>
              </a:ext>
            </a:extLst>
          </p:cNvPr>
          <p:cNvSpPr>
            <a:spLocks noGrp="1"/>
          </p:cNvSpPr>
          <p:nvPr>
            <p:ph type="sldNum" sz="quarter" idx="12"/>
          </p:nvPr>
        </p:nvSpPr>
        <p:spPr/>
        <p:txBody>
          <a:bodyPr/>
          <a:lstStyle/>
          <a:p>
            <a:fld id="{494B4E53-BCCB-BE4E-A28A-722B6992CCD5}" type="slidenum">
              <a:rPr lang="en-US" smtClean="0"/>
              <a:pPr/>
              <a:t>3</a:t>
            </a:fld>
            <a:endParaRPr lang="en-US" dirty="0"/>
          </a:p>
        </p:txBody>
      </p:sp>
    </p:spTree>
    <p:extLst>
      <p:ext uri="{BB962C8B-B14F-4D97-AF65-F5344CB8AC3E}">
        <p14:creationId xmlns:p14="http://schemas.microsoft.com/office/powerpoint/2010/main" val="280749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Language Models: A History</a:t>
            </a:r>
            <a:endParaRPr dirty="0"/>
          </a:p>
        </p:txBody>
      </p:sp>
      <p:sp>
        <p:nvSpPr>
          <p:cNvPr id="286" name="Google Shape;286;p47"/>
          <p:cNvSpPr txBox="1">
            <a:spLocks noGrp="1"/>
          </p:cNvSpPr>
          <p:nvPr>
            <p:ph idx="1"/>
          </p:nvPr>
        </p:nvSpPr>
        <p:spPr>
          <a:prstGeom prst="rect">
            <a:avLst/>
          </a:prstGeom>
        </p:spPr>
        <p:txBody>
          <a:bodyPr spcFirstLastPara="1" wrap="square" lIns="91425" tIns="91425" rIns="91425" bIns="91425" anchor="t" anchorCtr="0">
            <a:normAutofit/>
          </a:bodyPr>
          <a:lstStyle/>
          <a:p>
            <a:pPr marL="457200" indent="-342900">
              <a:spcBef>
                <a:spcPts val="0"/>
              </a:spcBef>
              <a:buSzPts val="1800"/>
              <a:buFont typeface="Arial" panose="020B0604020202020204" pitchFamily="34" charset="0"/>
              <a:buChar char="●"/>
            </a:pPr>
            <a:r>
              <a:rPr lang="en" dirty="0"/>
              <a:t>Probabilistic n-gram models of text generation </a:t>
            </a:r>
            <a:r>
              <a:rPr lang="en" sz="1400" dirty="0">
                <a:solidFill>
                  <a:schemeClr val="bg1">
                    <a:lumMod val="50000"/>
                  </a:schemeClr>
                </a:solidFill>
              </a:rPr>
              <a:t>[</a:t>
            </a:r>
            <a:r>
              <a:rPr lang="en-US" sz="1400" dirty="0">
                <a:solidFill>
                  <a:schemeClr val="bg1">
                    <a:lumMod val="50000"/>
                  </a:schemeClr>
                </a:solidFill>
              </a:rPr>
              <a:t>Jelinek+ 1980’s, …]</a:t>
            </a:r>
            <a:endParaRPr lang="en" dirty="0"/>
          </a:p>
          <a:p>
            <a:pPr marL="914400" lvl="1" indent="-342900">
              <a:spcBef>
                <a:spcPts val="0"/>
              </a:spcBef>
              <a:buSzPts val="1800"/>
              <a:buChar char="●"/>
            </a:pPr>
            <a:r>
              <a:rPr lang="en" dirty="0"/>
              <a:t>Applications: Speech Recognition, Machine Translation</a:t>
            </a:r>
            <a:br>
              <a:rPr lang="en" dirty="0"/>
            </a:br>
            <a:endParaRPr lang="en" dirty="0"/>
          </a:p>
          <a:p>
            <a:pPr marL="457200" indent="-342900">
              <a:spcBef>
                <a:spcPts val="0"/>
              </a:spcBef>
              <a:buSzPts val="1800"/>
              <a:buChar char="●"/>
            </a:pPr>
            <a:r>
              <a:rPr lang="en" dirty="0"/>
              <a:t>“Shallow” statistical language models (2000’s) </a:t>
            </a:r>
            <a:r>
              <a:rPr lang="en" sz="1400" dirty="0">
                <a:solidFill>
                  <a:schemeClr val="bg1">
                    <a:lumMod val="50000"/>
                  </a:schemeClr>
                </a:solidFill>
              </a:rPr>
              <a:t>[</a:t>
            </a:r>
            <a:r>
              <a:rPr lang="en-US" sz="1400" dirty="0" err="1">
                <a:solidFill>
                  <a:schemeClr val="bg1">
                    <a:lumMod val="50000"/>
                  </a:schemeClr>
                </a:solidFill>
              </a:rPr>
              <a:t>Bengio</a:t>
            </a:r>
            <a:r>
              <a:rPr lang="en-US" sz="1400" dirty="0">
                <a:solidFill>
                  <a:schemeClr val="bg1">
                    <a:lumMod val="50000"/>
                  </a:schemeClr>
                </a:solidFill>
              </a:rPr>
              <a:t>+ 1999 &amp; 2001, …]</a:t>
            </a:r>
            <a:endParaRPr lang="en" dirty="0">
              <a:solidFill>
                <a:schemeClr val="bg1">
                  <a:lumMod val="50000"/>
                </a:schemeClr>
              </a:solidFill>
            </a:endParaRPr>
          </a:p>
        </p:txBody>
      </p:sp>
      <p:pic>
        <p:nvPicPr>
          <p:cNvPr id="6" name="Picture 5" descr="A picture containing text&#10;&#10;Description automatically generated">
            <a:extLst>
              <a:ext uri="{FF2B5EF4-FFF2-40B4-BE49-F238E27FC236}">
                <a16:creationId xmlns:a16="http://schemas.microsoft.com/office/drawing/2014/main" id="{FCA2F24B-3B70-59F7-4DE2-F366BC2F73DF}"/>
              </a:ext>
            </a:extLst>
          </p:cNvPr>
          <p:cNvPicPr>
            <a:picLocks noChangeAspect="1"/>
          </p:cNvPicPr>
          <p:nvPr/>
        </p:nvPicPr>
        <p:blipFill>
          <a:blip r:embed="rId3"/>
          <a:stretch>
            <a:fillRect/>
          </a:stretch>
        </p:blipFill>
        <p:spPr>
          <a:xfrm>
            <a:off x="1517903" y="2617190"/>
            <a:ext cx="5642681" cy="2150073"/>
          </a:xfrm>
          <a:prstGeom prst="rect">
            <a:avLst/>
          </a:prstGeom>
        </p:spPr>
      </p:pic>
      <p:sp>
        <p:nvSpPr>
          <p:cNvPr id="7" name="Google Shape;312;p51">
            <a:extLst>
              <a:ext uri="{FF2B5EF4-FFF2-40B4-BE49-F238E27FC236}">
                <a16:creationId xmlns:a16="http://schemas.microsoft.com/office/drawing/2014/main" id="{4336C621-F8F6-F30D-473D-74EDD6BA2B19}"/>
              </a:ext>
            </a:extLst>
          </p:cNvPr>
          <p:cNvSpPr txBox="1"/>
          <p:nvPr/>
        </p:nvSpPr>
        <p:spPr>
          <a:xfrm>
            <a:off x="573456" y="2974115"/>
            <a:ext cx="147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err="1">
                <a:latin typeface="Source Sans Pro"/>
                <a:ea typeface="Source Sans Pro"/>
                <a:cs typeface="Source Sans Pro"/>
                <a:sym typeface="Source Sans Pro"/>
              </a:rPr>
              <a:t>NeurIPS</a:t>
            </a:r>
            <a:r>
              <a:rPr lang="en" dirty="0">
                <a:latin typeface="Source Sans Pro"/>
                <a:ea typeface="Source Sans Pro"/>
                <a:cs typeface="Source Sans Pro"/>
                <a:sym typeface="Source Sans Pro"/>
              </a:rPr>
              <a:t> 2000</a:t>
            </a:r>
            <a:endParaRPr dirty="0">
              <a:latin typeface="Source Sans Pro"/>
              <a:ea typeface="Source Sans Pro"/>
              <a:cs typeface="Source Sans Pro"/>
              <a:sym typeface="Source Sans Pro"/>
            </a:endParaRPr>
          </a:p>
        </p:txBody>
      </p:sp>
      <p:sp>
        <p:nvSpPr>
          <p:cNvPr id="2" name="Slide Number Placeholder 1">
            <a:extLst>
              <a:ext uri="{FF2B5EF4-FFF2-40B4-BE49-F238E27FC236}">
                <a16:creationId xmlns:a16="http://schemas.microsoft.com/office/drawing/2014/main" id="{016F66FD-A2B3-C59B-9B50-F4DFDAC28297}"/>
              </a:ext>
            </a:extLst>
          </p:cNvPr>
          <p:cNvSpPr>
            <a:spLocks noGrp="1"/>
          </p:cNvSpPr>
          <p:nvPr>
            <p:ph type="sldNum" sz="quarter" idx="12"/>
          </p:nvPr>
        </p:nvSpPr>
        <p:spPr/>
        <p:txBody>
          <a:bodyPr/>
          <a:lstStyle/>
          <a:p>
            <a:fld id="{494B4E53-BCCB-BE4E-A28A-722B6992CCD5}" type="slidenum">
              <a:rPr lang="en-US" smtClean="0"/>
              <a:pPr/>
              <a:t>30</a:t>
            </a:fld>
            <a:endParaRPr lang="en-US" dirty="0"/>
          </a:p>
        </p:txBody>
      </p:sp>
    </p:spTree>
    <p:extLst>
      <p:ext uri="{BB962C8B-B14F-4D97-AF65-F5344CB8AC3E}">
        <p14:creationId xmlns:p14="http://schemas.microsoft.com/office/powerpoint/2010/main" val="1082849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a:bodyPr>
          <a:lstStyle/>
          <a:p>
            <a:r>
              <a:rPr lang="en-US" dirty="0">
                <a:latin typeface="Corbel" panose="020B0503020204020204" pitchFamily="34" charset="0"/>
              </a:rPr>
              <a:t>LMs w/ Recursive Neural Nets</a:t>
            </a:r>
          </a:p>
        </p:txBody>
      </p:sp>
      <p:sp>
        <p:nvSpPr>
          <p:cNvPr id="136" name="Content Placeholder 135">
            <a:extLst>
              <a:ext uri="{FF2B5EF4-FFF2-40B4-BE49-F238E27FC236}">
                <a16:creationId xmlns:a16="http://schemas.microsoft.com/office/drawing/2014/main" id="{C9D94985-3E86-E8A5-8117-125BBD34D477}"/>
              </a:ext>
            </a:extLst>
          </p:cNvPr>
          <p:cNvSpPr>
            <a:spLocks noGrp="1"/>
          </p:cNvSpPr>
          <p:nvPr>
            <p:ph idx="1"/>
          </p:nvPr>
        </p:nvSpPr>
        <p:spPr/>
        <p:txBody>
          <a:bodyPr/>
          <a:lstStyle/>
          <a:p>
            <a:r>
              <a:rPr lang="en-US" dirty="0">
                <a:latin typeface="Corbel" panose="020B0503020204020204" pitchFamily="34" charset="0"/>
              </a:rPr>
              <a:t>Core idea: apply </a:t>
            </a:r>
            <a:r>
              <a:rPr lang="en-US" dirty="0">
                <a:solidFill>
                  <a:srgbClr val="C00000"/>
                </a:solidFill>
                <a:latin typeface="Corbel" panose="020B0503020204020204" pitchFamily="34" charset="0"/>
              </a:rPr>
              <a:t>a model repeatedly</a:t>
            </a:r>
            <a:r>
              <a:rPr lang="en-US" dirty="0">
                <a:latin typeface="Corbel" panose="020B0503020204020204" pitchFamily="34" charset="0"/>
              </a:rPr>
              <a:t> </a:t>
            </a:r>
          </a:p>
        </p:txBody>
      </p:sp>
      <p:sp>
        <p:nvSpPr>
          <p:cNvPr id="3" name="TextBox 2">
            <a:extLst>
              <a:ext uri="{FF2B5EF4-FFF2-40B4-BE49-F238E27FC236}">
                <a16:creationId xmlns:a16="http://schemas.microsoft.com/office/drawing/2014/main" id="{214C2320-B6A1-5027-C09C-2A4F6CF7B265}"/>
              </a:ext>
            </a:extLst>
          </p:cNvPr>
          <p:cNvSpPr txBox="1"/>
          <p:nvPr/>
        </p:nvSpPr>
        <p:spPr>
          <a:xfrm>
            <a:off x="6743208" y="24750"/>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
        <p:nvSpPr>
          <p:cNvPr id="140" name="object 139">
            <a:extLst>
              <a:ext uri="{FF2B5EF4-FFF2-40B4-BE49-F238E27FC236}">
                <a16:creationId xmlns:a16="http://schemas.microsoft.com/office/drawing/2014/main" id="{42A84571-E17A-8F8D-924D-1E51B2E87B78}"/>
              </a:ext>
            </a:extLst>
          </p:cNvPr>
          <p:cNvSpPr txBox="1"/>
          <p:nvPr/>
        </p:nvSpPr>
        <p:spPr>
          <a:xfrm>
            <a:off x="1346518" y="2324253"/>
            <a:ext cx="2341970" cy="871392"/>
          </a:xfrm>
          <a:prstGeom prst="rect">
            <a:avLst/>
          </a:prstGeom>
        </p:spPr>
        <p:txBody>
          <a:bodyPr vert="horz" wrap="square" lIns="0" tIns="9525" rIns="0" bIns="0" rtlCol="0">
            <a:spAutoFit/>
          </a:bodyPr>
          <a:lstStyle/>
          <a:p>
            <a:pPr>
              <a:spcBef>
                <a:spcPts val="15"/>
              </a:spcBef>
            </a:pPr>
            <a:endParaRPr lang="en-US" sz="2800" dirty="0">
              <a:latin typeface="Corbel" panose="020B0503020204020204" pitchFamily="34" charset="0"/>
              <a:cs typeface="Calibri"/>
            </a:endParaRPr>
          </a:p>
          <a:p>
            <a:pPr marL="7938"/>
            <a:r>
              <a:rPr lang="en-US" dirty="0">
                <a:latin typeface="Corbel" panose="020B0503020204020204" pitchFamily="34" charset="0"/>
                <a:cs typeface="Calibri"/>
              </a:rPr>
              <a:t>   </a:t>
            </a:r>
          </a:p>
          <a:p>
            <a:pPr marL="7938"/>
            <a:r>
              <a:rPr lang="en-US" dirty="0">
                <a:latin typeface="Corbel" panose="020B0503020204020204" pitchFamily="34" charset="0"/>
                <a:cs typeface="Calibri"/>
              </a:rPr>
              <a:t>     is</a:t>
            </a:r>
            <a:r>
              <a:rPr lang="en-US" spc="-19" dirty="0">
                <a:latin typeface="Corbel" panose="020B0503020204020204" pitchFamily="34" charset="0"/>
                <a:cs typeface="Calibri"/>
              </a:rPr>
              <a:t> </a:t>
            </a:r>
            <a:r>
              <a:rPr lang="en-US" dirty="0">
                <a:latin typeface="Corbel" panose="020B0503020204020204" pitchFamily="34" charset="0"/>
                <a:cs typeface="Calibri"/>
              </a:rPr>
              <a:t>the</a:t>
            </a:r>
            <a:r>
              <a:rPr lang="en-US" spc="-19" dirty="0">
                <a:latin typeface="Corbel" panose="020B0503020204020204" pitchFamily="34" charset="0"/>
                <a:cs typeface="Calibri"/>
              </a:rPr>
              <a:t> </a:t>
            </a:r>
            <a:r>
              <a:rPr lang="en-US" dirty="0">
                <a:latin typeface="Corbel" panose="020B0503020204020204" pitchFamily="34" charset="0"/>
                <a:cs typeface="Calibri"/>
              </a:rPr>
              <a:t>initial</a:t>
            </a:r>
            <a:r>
              <a:rPr lang="en-US" spc="-19" dirty="0">
                <a:latin typeface="Corbel" panose="020B0503020204020204" pitchFamily="34" charset="0"/>
                <a:cs typeface="Calibri"/>
              </a:rPr>
              <a:t> </a:t>
            </a:r>
            <a:r>
              <a:rPr lang="en-US" dirty="0">
                <a:latin typeface="Corbel" panose="020B0503020204020204" pitchFamily="34" charset="0"/>
                <a:cs typeface="Calibri"/>
              </a:rPr>
              <a:t>hidden</a:t>
            </a:r>
            <a:r>
              <a:rPr lang="en-US" spc="-19" dirty="0">
                <a:latin typeface="Corbel" panose="020B0503020204020204" pitchFamily="34" charset="0"/>
                <a:cs typeface="Calibri"/>
              </a:rPr>
              <a:t> </a:t>
            </a:r>
            <a:r>
              <a:rPr lang="en-US" spc="-8" dirty="0">
                <a:latin typeface="Corbel" panose="020B0503020204020204" pitchFamily="34" charset="0"/>
                <a:cs typeface="Calibri"/>
              </a:rPr>
              <a:t>state</a:t>
            </a:r>
            <a:endParaRPr lang="en-US" dirty="0">
              <a:latin typeface="Corbel" panose="020B0503020204020204" pitchFamily="34" charset="0"/>
              <a:cs typeface="Calibri"/>
            </a:endParaRPr>
          </a:p>
        </p:txBody>
      </p:sp>
      <p:sp>
        <p:nvSpPr>
          <p:cNvPr id="7" name="object 6">
            <a:extLst>
              <a:ext uri="{FF2B5EF4-FFF2-40B4-BE49-F238E27FC236}">
                <a16:creationId xmlns:a16="http://schemas.microsoft.com/office/drawing/2014/main" id="{4092739F-0CC5-83C8-C94D-C29D96CF631E}"/>
              </a:ext>
            </a:extLst>
          </p:cNvPr>
          <p:cNvSpPr txBox="1"/>
          <p:nvPr/>
        </p:nvSpPr>
        <p:spPr>
          <a:xfrm>
            <a:off x="1073748" y="4322615"/>
            <a:ext cx="2614740" cy="286617"/>
          </a:xfrm>
          <a:prstGeom prst="rect">
            <a:avLst/>
          </a:prstGeom>
        </p:spPr>
        <p:txBody>
          <a:bodyPr vert="horz" wrap="square" lIns="0" tIns="9525" rIns="0" bIns="0" rtlCol="0">
            <a:spAutoFit/>
          </a:bodyPr>
          <a:lstStyle/>
          <a:p>
            <a:pPr marL="9525">
              <a:spcBef>
                <a:spcPts val="75"/>
              </a:spcBef>
            </a:pPr>
            <a:r>
              <a:rPr sz="1800" spc="-8" dirty="0">
                <a:latin typeface="Corbel" panose="020B0503020204020204" pitchFamily="34" charset="0"/>
                <a:cs typeface="Calibri"/>
              </a:rPr>
              <a:t>words</a:t>
            </a:r>
            <a:r>
              <a:rPr sz="1800" spc="-11" dirty="0">
                <a:latin typeface="Corbel" panose="020B0503020204020204" pitchFamily="34" charset="0"/>
                <a:cs typeface="Calibri"/>
              </a:rPr>
              <a:t> </a:t>
            </a:r>
            <a:r>
              <a:rPr sz="1800" dirty="0">
                <a:latin typeface="Corbel" panose="020B0503020204020204" pitchFamily="34" charset="0"/>
                <a:cs typeface="Calibri"/>
              </a:rPr>
              <a:t>/</a:t>
            </a:r>
            <a:r>
              <a:rPr sz="1800" spc="-4" dirty="0">
                <a:latin typeface="Corbel" panose="020B0503020204020204" pitchFamily="34" charset="0"/>
                <a:cs typeface="Calibri"/>
              </a:rPr>
              <a:t> one-hot</a:t>
            </a:r>
            <a:r>
              <a:rPr sz="1800" spc="-8" dirty="0">
                <a:latin typeface="Corbel" panose="020B0503020204020204" pitchFamily="34" charset="0"/>
                <a:cs typeface="Calibri"/>
              </a:rPr>
              <a:t> </a:t>
            </a:r>
            <a:r>
              <a:rPr sz="1800" spc="-11" dirty="0">
                <a:latin typeface="Corbel" panose="020B0503020204020204" pitchFamily="34" charset="0"/>
                <a:cs typeface="Calibri"/>
              </a:rPr>
              <a:t>vectors</a:t>
            </a:r>
            <a:endParaRPr sz="1800" dirty="0">
              <a:latin typeface="Corbel" panose="020B0503020204020204" pitchFamily="34" charset="0"/>
              <a:cs typeface="Calibri"/>
            </a:endParaRPr>
          </a:p>
        </p:txBody>
      </p:sp>
      <p:pic>
        <p:nvPicPr>
          <p:cNvPr id="8" name="object 7">
            <a:extLst>
              <a:ext uri="{FF2B5EF4-FFF2-40B4-BE49-F238E27FC236}">
                <a16:creationId xmlns:a16="http://schemas.microsoft.com/office/drawing/2014/main" id="{53473F7D-9B0C-CBDB-A9E7-9B16EC38F3A8}"/>
              </a:ext>
            </a:extLst>
          </p:cNvPr>
          <p:cNvPicPr/>
          <p:nvPr/>
        </p:nvPicPr>
        <p:blipFill>
          <a:blip r:embed="rId2" cstate="print"/>
          <a:stretch>
            <a:fillRect/>
          </a:stretch>
        </p:blipFill>
        <p:spPr>
          <a:xfrm>
            <a:off x="1305272" y="4604074"/>
            <a:ext cx="953296" cy="277882"/>
          </a:xfrm>
          <a:prstGeom prst="rect">
            <a:avLst/>
          </a:prstGeom>
        </p:spPr>
      </p:pic>
      <p:sp>
        <p:nvSpPr>
          <p:cNvPr id="125" name="object 124">
            <a:extLst>
              <a:ext uri="{FF2B5EF4-FFF2-40B4-BE49-F238E27FC236}">
                <a16:creationId xmlns:a16="http://schemas.microsoft.com/office/drawing/2014/main" id="{B180FA8A-916C-9D0B-6C92-19AEC3CD6CED}"/>
              </a:ext>
            </a:extLst>
          </p:cNvPr>
          <p:cNvSpPr txBox="1"/>
          <p:nvPr/>
        </p:nvSpPr>
        <p:spPr>
          <a:xfrm>
            <a:off x="1095699" y="3546702"/>
            <a:ext cx="2538877" cy="286617"/>
          </a:xfrm>
          <a:prstGeom prst="rect">
            <a:avLst/>
          </a:prstGeom>
        </p:spPr>
        <p:txBody>
          <a:bodyPr vert="horz" wrap="square" lIns="0" tIns="9525" rIns="0" bIns="0" rtlCol="0">
            <a:spAutoFit/>
          </a:bodyPr>
          <a:lstStyle/>
          <a:p>
            <a:pPr marL="9525">
              <a:spcBef>
                <a:spcPts val="75"/>
              </a:spcBef>
            </a:pPr>
            <a:r>
              <a:rPr sz="1800" spc="-11" dirty="0">
                <a:solidFill>
                  <a:srgbClr val="610059"/>
                </a:solidFill>
                <a:latin typeface="Corbel" panose="020B0503020204020204" pitchFamily="34" charset="0"/>
                <a:cs typeface="Calibri"/>
              </a:rPr>
              <a:t>word</a:t>
            </a:r>
            <a:r>
              <a:rPr sz="1800" spc="-49" dirty="0">
                <a:solidFill>
                  <a:srgbClr val="610059"/>
                </a:solidFill>
                <a:latin typeface="Corbel" panose="020B0503020204020204" pitchFamily="34" charset="0"/>
                <a:cs typeface="Calibri"/>
              </a:rPr>
              <a:t> </a:t>
            </a:r>
            <a:r>
              <a:rPr sz="1800" dirty="0">
                <a:solidFill>
                  <a:srgbClr val="610059"/>
                </a:solidFill>
                <a:latin typeface="Corbel" panose="020B0503020204020204" pitchFamily="34" charset="0"/>
                <a:cs typeface="Calibri"/>
              </a:rPr>
              <a:t>embeddings</a:t>
            </a:r>
            <a:endParaRPr sz="1800" dirty="0">
              <a:latin typeface="Corbel" panose="020B0503020204020204" pitchFamily="34" charset="0"/>
              <a:cs typeface="Calibri"/>
            </a:endParaRPr>
          </a:p>
        </p:txBody>
      </p:sp>
      <p:pic>
        <p:nvPicPr>
          <p:cNvPr id="126" name="object 125">
            <a:extLst>
              <a:ext uri="{FF2B5EF4-FFF2-40B4-BE49-F238E27FC236}">
                <a16:creationId xmlns:a16="http://schemas.microsoft.com/office/drawing/2014/main" id="{321D1E46-6068-8B7F-4993-46B8C57CEE7B}"/>
              </a:ext>
            </a:extLst>
          </p:cNvPr>
          <p:cNvPicPr/>
          <p:nvPr/>
        </p:nvPicPr>
        <p:blipFill>
          <a:blip r:embed="rId3" cstate="print"/>
          <a:stretch>
            <a:fillRect/>
          </a:stretch>
        </p:blipFill>
        <p:spPr>
          <a:xfrm>
            <a:off x="1299428" y="3831343"/>
            <a:ext cx="924513" cy="185403"/>
          </a:xfrm>
          <a:prstGeom prst="rect">
            <a:avLst/>
          </a:prstGeom>
        </p:spPr>
      </p:pic>
      <p:sp>
        <p:nvSpPr>
          <p:cNvPr id="4" name="object 3">
            <a:extLst>
              <a:ext uri="{FF2B5EF4-FFF2-40B4-BE49-F238E27FC236}">
                <a16:creationId xmlns:a16="http://schemas.microsoft.com/office/drawing/2014/main" id="{2C77C194-1B32-4C09-BF79-1ECD9D86C996}"/>
              </a:ext>
            </a:extLst>
          </p:cNvPr>
          <p:cNvSpPr txBox="1"/>
          <p:nvPr/>
        </p:nvSpPr>
        <p:spPr>
          <a:xfrm>
            <a:off x="5081821" y="4520603"/>
            <a:ext cx="373693" cy="471283"/>
          </a:xfrm>
          <a:prstGeom prst="rect">
            <a:avLst/>
          </a:prstGeom>
        </p:spPr>
        <p:txBody>
          <a:bodyPr vert="horz" wrap="square" lIns="0" tIns="9525" rIns="0" bIns="0" rtlCol="0">
            <a:spAutoFit/>
          </a:bodyPr>
          <a:lstStyle/>
          <a:p>
            <a:pPr marL="9525">
              <a:spcBef>
                <a:spcPts val="75"/>
              </a:spcBef>
              <a:tabLst>
                <a:tab pos="584359" algn="l"/>
              </a:tabLst>
            </a:pPr>
            <a:r>
              <a:rPr sz="1500" spc="4" dirty="0">
                <a:latin typeface="Corbel" panose="020B0503020204020204" pitchFamily="34" charset="0"/>
                <a:cs typeface="Calibri"/>
              </a:rPr>
              <a:t>t</a:t>
            </a:r>
            <a:r>
              <a:rPr sz="1500" spc="-4" dirty="0">
                <a:latin typeface="Corbel" panose="020B0503020204020204" pitchFamily="34" charset="0"/>
                <a:cs typeface="Calibri"/>
              </a:rPr>
              <a:t>h</a:t>
            </a:r>
            <a:r>
              <a:rPr sz="1500" dirty="0">
                <a:latin typeface="Corbel" panose="020B0503020204020204" pitchFamily="34" charset="0"/>
                <a:cs typeface="Calibri"/>
              </a:rPr>
              <a:t>e	</a:t>
            </a:r>
          </a:p>
        </p:txBody>
      </p:sp>
      <p:sp>
        <p:nvSpPr>
          <p:cNvPr id="5" name="object 4">
            <a:extLst>
              <a:ext uri="{FF2B5EF4-FFF2-40B4-BE49-F238E27FC236}">
                <a16:creationId xmlns:a16="http://schemas.microsoft.com/office/drawing/2014/main" id="{156F338D-895B-99B1-1933-60A2F9290656}"/>
              </a:ext>
            </a:extLst>
          </p:cNvPr>
          <p:cNvSpPr txBox="1"/>
          <p:nvPr/>
        </p:nvSpPr>
        <p:spPr>
          <a:xfrm>
            <a:off x="6454491" y="4520604"/>
            <a:ext cx="568124" cy="240450"/>
          </a:xfrm>
          <a:prstGeom prst="rect">
            <a:avLst/>
          </a:prstGeom>
        </p:spPr>
        <p:txBody>
          <a:bodyPr vert="horz" wrap="square" lIns="0" tIns="9525" rIns="0" bIns="0" rtlCol="0">
            <a:spAutoFit/>
          </a:bodyPr>
          <a:lstStyle/>
          <a:p>
            <a:pPr marL="9525">
              <a:spcBef>
                <a:spcPts val="75"/>
              </a:spcBef>
            </a:pPr>
            <a:r>
              <a:rPr lang="en-US" sz="1500" spc="-8" dirty="0">
                <a:latin typeface="Corbel" panose="020B0503020204020204" pitchFamily="34" charset="0"/>
                <a:cs typeface="Calibri"/>
              </a:rPr>
              <a:t>    sat</a:t>
            </a:r>
            <a:endParaRPr sz="1500" dirty="0">
              <a:latin typeface="Corbel" panose="020B0503020204020204" pitchFamily="34" charset="0"/>
              <a:cs typeface="Calibri"/>
            </a:endParaRPr>
          </a:p>
        </p:txBody>
      </p:sp>
      <p:sp>
        <p:nvSpPr>
          <p:cNvPr id="6" name="object 5">
            <a:extLst>
              <a:ext uri="{FF2B5EF4-FFF2-40B4-BE49-F238E27FC236}">
                <a16:creationId xmlns:a16="http://schemas.microsoft.com/office/drawing/2014/main" id="{371ECC60-3121-BAB4-3727-6C1E6516E675}"/>
              </a:ext>
            </a:extLst>
          </p:cNvPr>
          <p:cNvSpPr txBox="1"/>
          <p:nvPr/>
        </p:nvSpPr>
        <p:spPr>
          <a:xfrm>
            <a:off x="7343332" y="4520603"/>
            <a:ext cx="480040" cy="277945"/>
          </a:xfrm>
          <a:prstGeom prst="rect">
            <a:avLst/>
          </a:prstGeom>
        </p:spPr>
        <p:txBody>
          <a:bodyPr vert="horz" wrap="square" lIns="0" tIns="9525" rIns="0" bIns="0" rtlCol="0">
            <a:spAutoFit/>
          </a:bodyPr>
          <a:lstStyle/>
          <a:p>
            <a:pPr marL="9525">
              <a:spcBef>
                <a:spcPts val="75"/>
              </a:spcBef>
            </a:pPr>
            <a:r>
              <a:rPr lang="en-US" sz="1500" spc="4" dirty="0">
                <a:latin typeface="Corbel" panose="020B0503020204020204" pitchFamily="34" charset="0"/>
                <a:cs typeface="Calibri"/>
              </a:rPr>
              <a:t> on</a:t>
            </a:r>
            <a:endParaRPr sz="1500" dirty="0">
              <a:latin typeface="Corbel" panose="020B0503020204020204" pitchFamily="34" charset="0"/>
              <a:cs typeface="Calibri"/>
            </a:endParaRPr>
          </a:p>
        </p:txBody>
      </p:sp>
      <p:pic>
        <p:nvPicPr>
          <p:cNvPr id="9" name="object 8">
            <a:extLst>
              <a:ext uri="{FF2B5EF4-FFF2-40B4-BE49-F238E27FC236}">
                <a16:creationId xmlns:a16="http://schemas.microsoft.com/office/drawing/2014/main" id="{D52768FC-A9DF-D365-B69D-E8C86856CB2B}"/>
              </a:ext>
            </a:extLst>
          </p:cNvPr>
          <p:cNvPicPr/>
          <p:nvPr/>
        </p:nvPicPr>
        <p:blipFill>
          <a:blip r:embed="rId4" cstate="print"/>
          <a:stretch>
            <a:fillRect/>
          </a:stretch>
        </p:blipFill>
        <p:spPr>
          <a:xfrm>
            <a:off x="5097589" y="4773933"/>
            <a:ext cx="313112" cy="237815"/>
          </a:xfrm>
          <a:prstGeom prst="rect">
            <a:avLst/>
          </a:prstGeom>
        </p:spPr>
      </p:pic>
      <p:pic>
        <p:nvPicPr>
          <p:cNvPr id="10" name="object 9">
            <a:extLst>
              <a:ext uri="{FF2B5EF4-FFF2-40B4-BE49-F238E27FC236}">
                <a16:creationId xmlns:a16="http://schemas.microsoft.com/office/drawing/2014/main" id="{537E4D16-55DE-FE8F-42F8-12AB5D24EF07}"/>
              </a:ext>
            </a:extLst>
          </p:cNvPr>
          <p:cNvPicPr/>
          <p:nvPr/>
        </p:nvPicPr>
        <p:blipFill>
          <a:blip r:embed="rId5" cstate="print"/>
          <a:stretch>
            <a:fillRect/>
          </a:stretch>
        </p:blipFill>
        <p:spPr>
          <a:xfrm>
            <a:off x="7380464" y="4773933"/>
            <a:ext cx="301466" cy="237815"/>
          </a:xfrm>
          <a:prstGeom prst="rect">
            <a:avLst/>
          </a:prstGeom>
        </p:spPr>
      </p:pic>
      <p:pic>
        <p:nvPicPr>
          <p:cNvPr id="11" name="object 10">
            <a:extLst>
              <a:ext uri="{FF2B5EF4-FFF2-40B4-BE49-F238E27FC236}">
                <a16:creationId xmlns:a16="http://schemas.microsoft.com/office/drawing/2014/main" id="{791F45D4-A165-2053-0513-AA1B24061B20}"/>
              </a:ext>
            </a:extLst>
          </p:cNvPr>
          <p:cNvPicPr/>
          <p:nvPr/>
        </p:nvPicPr>
        <p:blipFill>
          <a:blip r:embed="rId6" cstate="print"/>
          <a:stretch>
            <a:fillRect/>
          </a:stretch>
        </p:blipFill>
        <p:spPr>
          <a:xfrm>
            <a:off x="6610627" y="4773933"/>
            <a:ext cx="312646" cy="237815"/>
          </a:xfrm>
          <a:prstGeom prst="rect">
            <a:avLst/>
          </a:prstGeom>
        </p:spPr>
      </p:pic>
      <p:pic>
        <p:nvPicPr>
          <p:cNvPr id="12" name="object 11">
            <a:extLst>
              <a:ext uri="{FF2B5EF4-FFF2-40B4-BE49-F238E27FC236}">
                <a16:creationId xmlns:a16="http://schemas.microsoft.com/office/drawing/2014/main" id="{802F4FE3-5ACD-B30C-B583-96EC0047A95D}"/>
              </a:ext>
            </a:extLst>
          </p:cNvPr>
          <p:cNvPicPr/>
          <p:nvPr/>
        </p:nvPicPr>
        <p:blipFill>
          <a:blip r:embed="rId7" cstate="print"/>
          <a:stretch>
            <a:fillRect/>
          </a:stretch>
        </p:blipFill>
        <p:spPr>
          <a:xfrm>
            <a:off x="5828413" y="4773933"/>
            <a:ext cx="331895" cy="237815"/>
          </a:xfrm>
          <a:prstGeom prst="rect">
            <a:avLst/>
          </a:prstGeom>
        </p:spPr>
      </p:pic>
      <p:sp>
        <p:nvSpPr>
          <p:cNvPr id="13" name="object 12">
            <a:extLst>
              <a:ext uri="{FF2B5EF4-FFF2-40B4-BE49-F238E27FC236}">
                <a16:creationId xmlns:a16="http://schemas.microsoft.com/office/drawing/2014/main" id="{75C1D8C4-972A-5A77-2D3B-1AFB41F0618F}"/>
              </a:ext>
            </a:extLst>
          </p:cNvPr>
          <p:cNvSpPr txBox="1"/>
          <p:nvPr/>
        </p:nvSpPr>
        <p:spPr>
          <a:xfrm>
            <a:off x="6711679" y="732915"/>
            <a:ext cx="317307" cy="384675"/>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sp>
        <p:nvSpPr>
          <p:cNvPr id="14" name="object 13">
            <a:extLst>
              <a:ext uri="{FF2B5EF4-FFF2-40B4-BE49-F238E27FC236}">
                <a16:creationId xmlns:a16="http://schemas.microsoft.com/office/drawing/2014/main" id="{F73CA4E6-C56C-5510-E249-D4099B3136DB}"/>
              </a:ext>
            </a:extLst>
          </p:cNvPr>
          <p:cNvSpPr txBox="1"/>
          <p:nvPr/>
        </p:nvSpPr>
        <p:spPr>
          <a:xfrm>
            <a:off x="7279919" y="875604"/>
            <a:ext cx="397084" cy="384675"/>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l</a:t>
            </a:r>
            <a:r>
              <a:rPr sz="1050" spc="4" dirty="0">
                <a:solidFill>
                  <a:srgbClr val="175E54"/>
                </a:solidFill>
                <a:latin typeface="Corbel" panose="020B0503020204020204" pitchFamily="34" charset="0"/>
                <a:cs typeface="Calibri"/>
              </a:rPr>
              <a:t>a</a:t>
            </a:r>
            <a:r>
              <a:rPr sz="1050" spc="-4" dirty="0">
                <a:solidFill>
                  <a:srgbClr val="175E54"/>
                </a:solidFill>
                <a:latin typeface="Corbel" panose="020B0503020204020204" pitchFamily="34" charset="0"/>
                <a:cs typeface="Calibri"/>
              </a:rPr>
              <a:t>p</a:t>
            </a:r>
            <a:r>
              <a:rPr sz="1050" spc="-11" dirty="0">
                <a:solidFill>
                  <a:srgbClr val="175E54"/>
                </a:solidFill>
                <a:latin typeface="Corbel" panose="020B0503020204020204" pitchFamily="34" charset="0"/>
                <a:cs typeface="Calibri"/>
              </a:rPr>
              <a:t>t</a:t>
            </a:r>
            <a:r>
              <a:rPr sz="1050" spc="-8" dirty="0">
                <a:solidFill>
                  <a:srgbClr val="175E54"/>
                </a:solidFill>
                <a:latin typeface="Corbel" panose="020B0503020204020204" pitchFamily="34" charset="0"/>
                <a:cs typeface="Calibri"/>
              </a:rPr>
              <a:t>o</a:t>
            </a:r>
            <a:r>
              <a:rPr sz="1050" spc="-4" dirty="0">
                <a:solidFill>
                  <a:srgbClr val="175E54"/>
                </a:solidFill>
                <a:latin typeface="Corbel" panose="020B0503020204020204" pitchFamily="34" charset="0"/>
                <a:cs typeface="Calibri"/>
              </a:rPr>
              <a:t>p</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5" name="object 14">
            <a:extLst>
              <a:ext uri="{FF2B5EF4-FFF2-40B4-BE49-F238E27FC236}">
                <a16:creationId xmlns:a16="http://schemas.microsoft.com/office/drawing/2014/main" id="{07618BAD-1880-7859-C9CE-12E10E3DE5DB}"/>
              </a:ext>
            </a:extLst>
          </p:cNvPr>
          <p:cNvGrpSpPr/>
          <p:nvPr/>
        </p:nvGrpSpPr>
        <p:grpSpPr>
          <a:xfrm>
            <a:off x="6576686" y="912935"/>
            <a:ext cx="1499996" cy="831412"/>
            <a:chOff x="8185201" y="719274"/>
            <a:chExt cx="2113280" cy="1118870"/>
          </a:xfrm>
        </p:grpSpPr>
        <p:sp>
          <p:nvSpPr>
            <p:cNvPr id="16" name="object 15">
              <a:extLst>
                <a:ext uri="{FF2B5EF4-FFF2-40B4-BE49-F238E27FC236}">
                  <a16:creationId xmlns:a16="http://schemas.microsoft.com/office/drawing/2014/main" id="{D7D3356C-9DCB-B04B-F6FD-7436880A9C17}"/>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7" name="object 16">
              <a:extLst>
                <a:ext uri="{FF2B5EF4-FFF2-40B4-BE49-F238E27FC236}">
                  <a16:creationId xmlns:a16="http://schemas.microsoft.com/office/drawing/2014/main" id="{0367986B-D077-29AC-E209-B03836DA5B7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7">
              <a:extLst>
                <a:ext uri="{FF2B5EF4-FFF2-40B4-BE49-F238E27FC236}">
                  <a16:creationId xmlns:a16="http://schemas.microsoft.com/office/drawing/2014/main" id="{46F2F879-D123-EB66-88C3-B8CC432830E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8">
              <a:extLst>
                <a:ext uri="{FF2B5EF4-FFF2-40B4-BE49-F238E27FC236}">
                  <a16:creationId xmlns:a16="http://schemas.microsoft.com/office/drawing/2014/main" id="{0A52839E-F750-F781-9053-F608C5372B4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19">
              <a:extLst>
                <a:ext uri="{FF2B5EF4-FFF2-40B4-BE49-F238E27FC236}">
                  <a16:creationId xmlns:a16="http://schemas.microsoft.com/office/drawing/2014/main" id="{5A6D7D52-1C88-91A2-960F-5867EB2C9A9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1" name="object 20">
              <a:extLst>
                <a:ext uri="{FF2B5EF4-FFF2-40B4-BE49-F238E27FC236}">
                  <a16:creationId xmlns:a16="http://schemas.microsoft.com/office/drawing/2014/main" id="{CF1D3F26-3BCE-1594-7029-B0C27ACEE9D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 name="object 21">
              <a:extLst>
                <a:ext uri="{FF2B5EF4-FFF2-40B4-BE49-F238E27FC236}">
                  <a16:creationId xmlns:a16="http://schemas.microsoft.com/office/drawing/2014/main" id="{C43116D2-0394-BAE8-E2B2-1DF487D34A2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 name="object 22">
              <a:extLst>
                <a:ext uri="{FF2B5EF4-FFF2-40B4-BE49-F238E27FC236}">
                  <a16:creationId xmlns:a16="http://schemas.microsoft.com/office/drawing/2014/main" id="{16C3FAB2-83D3-02D5-40E9-87178CC3AFB6}"/>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 name="object 23">
              <a:extLst>
                <a:ext uri="{FF2B5EF4-FFF2-40B4-BE49-F238E27FC236}">
                  <a16:creationId xmlns:a16="http://schemas.microsoft.com/office/drawing/2014/main" id="{05E205CB-22EB-F588-2CC6-4F05B130ED2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5" name="object 24">
              <a:extLst>
                <a:ext uri="{FF2B5EF4-FFF2-40B4-BE49-F238E27FC236}">
                  <a16:creationId xmlns:a16="http://schemas.microsoft.com/office/drawing/2014/main" id="{04E53C9D-9A2B-2ACB-37DC-D96C7FBB208A}"/>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6" name="object 25">
              <a:extLst>
                <a:ext uri="{FF2B5EF4-FFF2-40B4-BE49-F238E27FC236}">
                  <a16:creationId xmlns:a16="http://schemas.microsoft.com/office/drawing/2014/main" id="{267903E6-C090-581A-A272-C7526C31174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7" name="object 26">
              <a:extLst>
                <a:ext uri="{FF2B5EF4-FFF2-40B4-BE49-F238E27FC236}">
                  <a16:creationId xmlns:a16="http://schemas.microsoft.com/office/drawing/2014/main" id="{E1DCBDE3-6F0C-2E76-B9C4-2F2969B4115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8" name="object 27">
              <a:extLst>
                <a:ext uri="{FF2B5EF4-FFF2-40B4-BE49-F238E27FC236}">
                  <a16:creationId xmlns:a16="http://schemas.microsoft.com/office/drawing/2014/main" id="{C2833DC6-8054-53AE-45E9-F84D1148BB3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9" name="object 28">
              <a:extLst>
                <a:ext uri="{FF2B5EF4-FFF2-40B4-BE49-F238E27FC236}">
                  <a16:creationId xmlns:a16="http://schemas.microsoft.com/office/drawing/2014/main" id="{D2FFBA68-8B70-810E-BF8E-A5ABD9FCD255}"/>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0" name="object 29">
              <a:extLst>
                <a:ext uri="{FF2B5EF4-FFF2-40B4-BE49-F238E27FC236}">
                  <a16:creationId xmlns:a16="http://schemas.microsoft.com/office/drawing/2014/main" id="{23D4987A-C15C-6BB4-B390-F7D3F23D0F0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1" name="object 30">
              <a:extLst>
                <a:ext uri="{FF2B5EF4-FFF2-40B4-BE49-F238E27FC236}">
                  <a16:creationId xmlns:a16="http://schemas.microsoft.com/office/drawing/2014/main" id="{222D58FD-38BF-0332-B1DB-3D9B3CF8C32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 name="object 31">
              <a:extLst>
                <a:ext uri="{FF2B5EF4-FFF2-40B4-BE49-F238E27FC236}">
                  <a16:creationId xmlns:a16="http://schemas.microsoft.com/office/drawing/2014/main" id="{3D9B550C-5C5C-EA2A-19CB-C55D3B55D6B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 name="object 32">
              <a:extLst>
                <a:ext uri="{FF2B5EF4-FFF2-40B4-BE49-F238E27FC236}">
                  <a16:creationId xmlns:a16="http://schemas.microsoft.com/office/drawing/2014/main" id="{A94D29D5-EBE0-DE37-DF75-D415B4711DC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 name="object 33">
              <a:extLst>
                <a:ext uri="{FF2B5EF4-FFF2-40B4-BE49-F238E27FC236}">
                  <a16:creationId xmlns:a16="http://schemas.microsoft.com/office/drawing/2014/main" id="{86A79D9C-D422-35BB-E99D-155AFD23079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34">
              <a:extLst>
                <a:ext uri="{FF2B5EF4-FFF2-40B4-BE49-F238E27FC236}">
                  <a16:creationId xmlns:a16="http://schemas.microsoft.com/office/drawing/2014/main" id="{C9F9BACB-8C1C-F335-A1BE-D25A26F8472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6" name="object 35">
              <a:extLst>
                <a:ext uri="{FF2B5EF4-FFF2-40B4-BE49-F238E27FC236}">
                  <a16:creationId xmlns:a16="http://schemas.microsoft.com/office/drawing/2014/main" id="{6921B33C-19F6-9C97-03F2-5299DA55343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36">
              <a:extLst>
                <a:ext uri="{FF2B5EF4-FFF2-40B4-BE49-F238E27FC236}">
                  <a16:creationId xmlns:a16="http://schemas.microsoft.com/office/drawing/2014/main" id="{9C6C0A74-FB04-2DE7-B08D-C9075845B58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8" name="object 37">
              <a:extLst>
                <a:ext uri="{FF2B5EF4-FFF2-40B4-BE49-F238E27FC236}">
                  <a16:creationId xmlns:a16="http://schemas.microsoft.com/office/drawing/2014/main" id="{436880A2-4C6B-00BD-C323-89A49837A427}"/>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9" name="object 38">
              <a:extLst>
                <a:ext uri="{FF2B5EF4-FFF2-40B4-BE49-F238E27FC236}">
                  <a16:creationId xmlns:a16="http://schemas.microsoft.com/office/drawing/2014/main" id="{0FEBF1E1-73D6-79E3-2D6C-62281688147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0" name="object 39">
              <a:extLst>
                <a:ext uri="{FF2B5EF4-FFF2-40B4-BE49-F238E27FC236}">
                  <a16:creationId xmlns:a16="http://schemas.microsoft.com/office/drawing/2014/main" id="{130C8D2D-5903-DCB6-C3C4-660F42BB247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1" name="object 40">
              <a:extLst>
                <a:ext uri="{FF2B5EF4-FFF2-40B4-BE49-F238E27FC236}">
                  <a16:creationId xmlns:a16="http://schemas.microsoft.com/office/drawing/2014/main" id="{8589FEB8-862E-A1DA-61B7-E7D07B0113D9}"/>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2" name="object 41">
              <a:extLst>
                <a:ext uri="{FF2B5EF4-FFF2-40B4-BE49-F238E27FC236}">
                  <a16:creationId xmlns:a16="http://schemas.microsoft.com/office/drawing/2014/main" id="{AFCD7BC4-2118-382B-780D-9F810EFA1DD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3" name="object 42">
              <a:extLst>
                <a:ext uri="{FF2B5EF4-FFF2-40B4-BE49-F238E27FC236}">
                  <a16:creationId xmlns:a16="http://schemas.microsoft.com/office/drawing/2014/main" id="{FD881431-047E-3B99-EFDD-B3AE61539168}"/>
                </a:ext>
              </a:extLst>
            </p:cNvPr>
            <p:cNvSpPr/>
            <p:nvPr/>
          </p:nvSpPr>
          <p:spPr>
            <a:xfrm>
              <a:off x="8385361" y="1761524"/>
              <a:ext cx="1713230" cy="76200"/>
            </a:xfrm>
            <a:custGeom>
              <a:avLst/>
              <a:gdLst/>
              <a:ahLst/>
              <a:cxnLst/>
              <a:rect l="l" t="t" r="r" b="b"/>
              <a:pathLst>
                <a:path w="1713229" h="76200">
                  <a:moveTo>
                    <a:pt x="76200" y="0"/>
                  </a:moveTo>
                  <a:lnTo>
                    <a:pt x="0" y="38100"/>
                  </a:lnTo>
                  <a:lnTo>
                    <a:pt x="76200" y="76200"/>
                  </a:lnTo>
                  <a:lnTo>
                    <a:pt x="76200" y="47625"/>
                  </a:lnTo>
                  <a:lnTo>
                    <a:pt x="63500" y="47625"/>
                  </a:lnTo>
                  <a:lnTo>
                    <a:pt x="63500" y="28575"/>
                  </a:lnTo>
                  <a:lnTo>
                    <a:pt x="76200" y="28575"/>
                  </a:lnTo>
                  <a:lnTo>
                    <a:pt x="76200" y="0"/>
                  </a:lnTo>
                  <a:close/>
                </a:path>
                <a:path w="1713229" h="76200">
                  <a:moveTo>
                    <a:pt x="1636649" y="0"/>
                  </a:moveTo>
                  <a:lnTo>
                    <a:pt x="1636649" y="76200"/>
                  </a:lnTo>
                  <a:lnTo>
                    <a:pt x="1693799" y="47625"/>
                  </a:lnTo>
                  <a:lnTo>
                    <a:pt x="1649349" y="47625"/>
                  </a:lnTo>
                  <a:lnTo>
                    <a:pt x="1649349" y="28575"/>
                  </a:lnTo>
                  <a:lnTo>
                    <a:pt x="1693799" y="28575"/>
                  </a:lnTo>
                  <a:lnTo>
                    <a:pt x="1636649" y="0"/>
                  </a:lnTo>
                  <a:close/>
                </a:path>
                <a:path w="1713229" h="76200">
                  <a:moveTo>
                    <a:pt x="76200" y="28575"/>
                  </a:moveTo>
                  <a:lnTo>
                    <a:pt x="63500" y="28575"/>
                  </a:lnTo>
                  <a:lnTo>
                    <a:pt x="63500" y="47625"/>
                  </a:lnTo>
                  <a:lnTo>
                    <a:pt x="76200" y="47625"/>
                  </a:lnTo>
                  <a:lnTo>
                    <a:pt x="76200" y="28575"/>
                  </a:lnTo>
                  <a:close/>
                </a:path>
                <a:path w="1713229" h="76200">
                  <a:moveTo>
                    <a:pt x="1636649" y="28575"/>
                  </a:moveTo>
                  <a:lnTo>
                    <a:pt x="76200" y="28575"/>
                  </a:lnTo>
                  <a:lnTo>
                    <a:pt x="76200" y="47625"/>
                  </a:lnTo>
                  <a:lnTo>
                    <a:pt x="1636649" y="47625"/>
                  </a:lnTo>
                  <a:lnTo>
                    <a:pt x="1636649" y="28575"/>
                  </a:lnTo>
                  <a:close/>
                </a:path>
                <a:path w="1713229" h="76200">
                  <a:moveTo>
                    <a:pt x="1693799" y="28575"/>
                  </a:moveTo>
                  <a:lnTo>
                    <a:pt x="1649349" y="28575"/>
                  </a:lnTo>
                  <a:lnTo>
                    <a:pt x="1649349" y="47625"/>
                  </a:lnTo>
                  <a:lnTo>
                    <a:pt x="1693799" y="47625"/>
                  </a:lnTo>
                  <a:lnTo>
                    <a:pt x="1712849" y="38100"/>
                  </a:lnTo>
                  <a:lnTo>
                    <a:pt x="1693799" y="28575"/>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pic>
          <p:nvPicPr>
            <p:cNvPr id="44" name="object 43">
              <a:extLst>
                <a:ext uri="{FF2B5EF4-FFF2-40B4-BE49-F238E27FC236}">
                  <a16:creationId xmlns:a16="http://schemas.microsoft.com/office/drawing/2014/main" id="{A629FD52-8190-6C2D-F8C8-F0AD69A1EE94}"/>
                </a:ext>
              </a:extLst>
            </p:cNvPr>
            <p:cNvPicPr/>
            <p:nvPr/>
          </p:nvPicPr>
          <p:blipFill>
            <a:blip r:embed="rId8" cstate="print"/>
            <a:stretch>
              <a:fillRect/>
            </a:stretch>
          </p:blipFill>
          <p:spPr>
            <a:xfrm>
              <a:off x="9417733" y="954994"/>
              <a:ext cx="76200" cy="233111"/>
            </a:xfrm>
            <a:prstGeom prst="rect">
              <a:avLst/>
            </a:prstGeom>
          </p:spPr>
        </p:pic>
      </p:grpSp>
      <p:pic>
        <p:nvPicPr>
          <p:cNvPr id="46" name="object 45">
            <a:extLst>
              <a:ext uri="{FF2B5EF4-FFF2-40B4-BE49-F238E27FC236}">
                <a16:creationId xmlns:a16="http://schemas.microsoft.com/office/drawing/2014/main" id="{52E6EE20-2936-AEE2-B3D3-BB9456B314DD}"/>
              </a:ext>
            </a:extLst>
          </p:cNvPr>
          <p:cNvPicPr/>
          <p:nvPr/>
        </p:nvPicPr>
        <p:blipFill>
          <a:blip r:embed="rId9" cstate="print"/>
          <a:stretch>
            <a:fillRect/>
          </a:stretch>
        </p:blipFill>
        <p:spPr>
          <a:xfrm>
            <a:off x="5619570" y="3774136"/>
            <a:ext cx="238402" cy="154740"/>
          </a:xfrm>
          <a:prstGeom prst="rect">
            <a:avLst/>
          </a:prstGeom>
        </p:spPr>
      </p:pic>
      <p:grpSp>
        <p:nvGrpSpPr>
          <p:cNvPr id="158" name="Group 157">
            <a:extLst>
              <a:ext uri="{FF2B5EF4-FFF2-40B4-BE49-F238E27FC236}">
                <a16:creationId xmlns:a16="http://schemas.microsoft.com/office/drawing/2014/main" id="{898CC0DE-4BCD-6D64-3B86-807401B710D5}"/>
              </a:ext>
            </a:extLst>
          </p:cNvPr>
          <p:cNvGrpSpPr/>
          <p:nvPr/>
        </p:nvGrpSpPr>
        <p:grpSpPr>
          <a:xfrm>
            <a:off x="5882275" y="3543616"/>
            <a:ext cx="259615" cy="711087"/>
            <a:chOff x="5882275" y="3543616"/>
            <a:chExt cx="259615" cy="711087"/>
          </a:xfrm>
        </p:grpSpPr>
        <p:pic>
          <p:nvPicPr>
            <p:cNvPr id="47" name="object 46">
              <a:extLst>
                <a:ext uri="{FF2B5EF4-FFF2-40B4-BE49-F238E27FC236}">
                  <a16:creationId xmlns:a16="http://schemas.microsoft.com/office/drawing/2014/main" id="{CEBEBAA0-DF4D-70AF-06C9-D1524FF03135}"/>
                </a:ext>
              </a:extLst>
            </p:cNvPr>
            <p:cNvPicPr/>
            <p:nvPr/>
          </p:nvPicPr>
          <p:blipFill>
            <a:blip r:embed="rId10" cstate="print"/>
            <a:stretch>
              <a:fillRect/>
            </a:stretch>
          </p:blipFill>
          <p:spPr>
            <a:xfrm>
              <a:off x="5957294" y="3604802"/>
              <a:ext cx="117367" cy="116808"/>
            </a:xfrm>
            <a:prstGeom prst="rect">
              <a:avLst/>
            </a:prstGeom>
          </p:spPr>
        </p:pic>
        <p:pic>
          <p:nvPicPr>
            <p:cNvPr id="48" name="object 47">
              <a:extLst>
                <a:ext uri="{FF2B5EF4-FFF2-40B4-BE49-F238E27FC236}">
                  <a16:creationId xmlns:a16="http://schemas.microsoft.com/office/drawing/2014/main" id="{6FD065CC-858E-588B-512C-842911EBD79D}"/>
                </a:ext>
              </a:extLst>
            </p:cNvPr>
            <p:cNvPicPr/>
            <p:nvPr/>
          </p:nvPicPr>
          <p:blipFill>
            <a:blip r:embed="rId11" cstate="print"/>
            <a:stretch>
              <a:fillRect/>
            </a:stretch>
          </p:blipFill>
          <p:spPr>
            <a:xfrm>
              <a:off x="5957294" y="3758780"/>
              <a:ext cx="117367" cy="116808"/>
            </a:xfrm>
            <a:prstGeom prst="rect">
              <a:avLst/>
            </a:prstGeom>
          </p:spPr>
        </p:pic>
        <p:pic>
          <p:nvPicPr>
            <p:cNvPr id="49" name="object 48">
              <a:extLst>
                <a:ext uri="{FF2B5EF4-FFF2-40B4-BE49-F238E27FC236}">
                  <a16:creationId xmlns:a16="http://schemas.microsoft.com/office/drawing/2014/main" id="{6257626C-D5F5-A32B-BF70-BD5599AF8C09}"/>
                </a:ext>
              </a:extLst>
            </p:cNvPr>
            <p:cNvPicPr/>
            <p:nvPr/>
          </p:nvPicPr>
          <p:blipFill>
            <a:blip r:embed="rId10" cstate="print"/>
            <a:stretch>
              <a:fillRect/>
            </a:stretch>
          </p:blipFill>
          <p:spPr>
            <a:xfrm>
              <a:off x="5957294" y="3912758"/>
              <a:ext cx="117367" cy="116808"/>
            </a:xfrm>
            <a:prstGeom prst="rect">
              <a:avLst/>
            </a:prstGeom>
          </p:spPr>
        </p:pic>
        <p:pic>
          <p:nvPicPr>
            <p:cNvPr id="50" name="object 49">
              <a:extLst>
                <a:ext uri="{FF2B5EF4-FFF2-40B4-BE49-F238E27FC236}">
                  <a16:creationId xmlns:a16="http://schemas.microsoft.com/office/drawing/2014/main" id="{5F2FC7B2-37BE-6537-D9CD-EAE3C8D75D78}"/>
                </a:ext>
              </a:extLst>
            </p:cNvPr>
            <p:cNvPicPr/>
            <p:nvPr/>
          </p:nvPicPr>
          <p:blipFill>
            <a:blip r:embed="rId11" cstate="print"/>
            <a:stretch>
              <a:fillRect/>
            </a:stretch>
          </p:blipFill>
          <p:spPr>
            <a:xfrm>
              <a:off x="5957294" y="4066737"/>
              <a:ext cx="117367" cy="116808"/>
            </a:xfrm>
            <a:prstGeom prst="rect">
              <a:avLst/>
            </a:prstGeom>
          </p:spPr>
        </p:pic>
        <p:sp>
          <p:nvSpPr>
            <p:cNvPr id="51" name="object 50">
              <a:extLst>
                <a:ext uri="{FF2B5EF4-FFF2-40B4-BE49-F238E27FC236}">
                  <a16:creationId xmlns:a16="http://schemas.microsoft.com/office/drawing/2014/main" id="{F599804E-8736-BAE5-493A-FF150EC0794B}"/>
                </a:ext>
              </a:extLst>
            </p:cNvPr>
            <p:cNvSpPr/>
            <p:nvPr/>
          </p:nvSpPr>
          <p:spPr>
            <a:xfrm>
              <a:off x="5882275"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52" name="object 51">
            <a:extLst>
              <a:ext uri="{FF2B5EF4-FFF2-40B4-BE49-F238E27FC236}">
                <a16:creationId xmlns:a16="http://schemas.microsoft.com/office/drawing/2014/main" id="{9DB59967-D645-D554-0821-21BFCDAB5326}"/>
              </a:ext>
            </a:extLst>
          </p:cNvPr>
          <p:cNvSpPr/>
          <p:nvPr/>
        </p:nvSpPr>
        <p:spPr>
          <a:xfrm>
            <a:off x="5972811" y="4254419"/>
            <a:ext cx="78876" cy="325582"/>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3" name="object 52">
            <a:extLst>
              <a:ext uri="{FF2B5EF4-FFF2-40B4-BE49-F238E27FC236}">
                <a16:creationId xmlns:a16="http://schemas.microsoft.com/office/drawing/2014/main" id="{1AC395B0-AC6A-DB81-1D38-7F77A4DBBFF2}"/>
              </a:ext>
            </a:extLst>
          </p:cNvPr>
          <p:cNvPicPr/>
          <p:nvPr/>
        </p:nvPicPr>
        <p:blipFill>
          <a:blip r:embed="rId12" cstate="print"/>
          <a:stretch>
            <a:fillRect/>
          </a:stretch>
        </p:blipFill>
        <p:spPr>
          <a:xfrm>
            <a:off x="6029385" y="4339089"/>
            <a:ext cx="167512" cy="206700"/>
          </a:xfrm>
          <a:prstGeom prst="rect">
            <a:avLst/>
          </a:prstGeom>
        </p:spPr>
      </p:pic>
      <p:pic>
        <p:nvPicPr>
          <p:cNvPr id="54" name="object 53">
            <a:extLst>
              <a:ext uri="{FF2B5EF4-FFF2-40B4-BE49-F238E27FC236}">
                <a16:creationId xmlns:a16="http://schemas.microsoft.com/office/drawing/2014/main" id="{ED8E3F5E-0CBD-13EF-D5A1-430733F8E875}"/>
              </a:ext>
            </a:extLst>
          </p:cNvPr>
          <p:cNvPicPr/>
          <p:nvPr/>
        </p:nvPicPr>
        <p:blipFill>
          <a:blip r:embed="rId13" cstate="print"/>
          <a:stretch>
            <a:fillRect/>
          </a:stretch>
        </p:blipFill>
        <p:spPr>
          <a:xfrm>
            <a:off x="6022957" y="3325118"/>
            <a:ext cx="267866" cy="167022"/>
          </a:xfrm>
          <a:prstGeom prst="rect">
            <a:avLst/>
          </a:prstGeom>
        </p:spPr>
      </p:pic>
      <p:sp>
        <p:nvSpPr>
          <p:cNvPr id="55" name="object 54">
            <a:extLst>
              <a:ext uri="{FF2B5EF4-FFF2-40B4-BE49-F238E27FC236}">
                <a16:creationId xmlns:a16="http://schemas.microsoft.com/office/drawing/2014/main" id="{513440BE-D529-CC5E-94EF-C7A9C896516C}"/>
              </a:ext>
            </a:extLst>
          </p:cNvPr>
          <p:cNvSpPr/>
          <p:nvPr/>
        </p:nvSpPr>
        <p:spPr>
          <a:xfrm>
            <a:off x="5972810" y="3226328"/>
            <a:ext cx="78876" cy="317560"/>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60" name="object 59">
            <a:extLst>
              <a:ext uri="{FF2B5EF4-FFF2-40B4-BE49-F238E27FC236}">
                <a16:creationId xmlns:a16="http://schemas.microsoft.com/office/drawing/2014/main" id="{22E14FD0-5BB1-AFB3-FFFA-1486DBDD087D}"/>
              </a:ext>
            </a:extLst>
          </p:cNvPr>
          <p:cNvSpPr/>
          <p:nvPr/>
        </p:nvSpPr>
        <p:spPr>
          <a:xfrm>
            <a:off x="5385941" y="2786601"/>
            <a:ext cx="496694" cy="8257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1" name="object 60">
            <a:extLst>
              <a:ext uri="{FF2B5EF4-FFF2-40B4-BE49-F238E27FC236}">
                <a16:creationId xmlns:a16="http://schemas.microsoft.com/office/drawing/2014/main" id="{4DFE832E-FE8C-2890-9F26-126DFBECE206}"/>
              </a:ext>
            </a:extLst>
          </p:cNvPr>
          <p:cNvPicPr/>
          <p:nvPr/>
        </p:nvPicPr>
        <p:blipFill>
          <a:blip r:embed="rId14" cstate="print"/>
          <a:stretch>
            <a:fillRect/>
          </a:stretch>
        </p:blipFill>
        <p:spPr>
          <a:xfrm>
            <a:off x="5466394" y="2587122"/>
            <a:ext cx="303349" cy="217105"/>
          </a:xfrm>
          <a:prstGeom prst="rect">
            <a:avLst/>
          </a:prstGeom>
        </p:spPr>
      </p:pic>
      <p:grpSp>
        <p:nvGrpSpPr>
          <p:cNvPr id="153" name="Group 152">
            <a:extLst>
              <a:ext uri="{FF2B5EF4-FFF2-40B4-BE49-F238E27FC236}">
                <a16:creationId xmlns:a16="http://schemas.microsoft.com/office/drawing/2014/main" id="{64429463-383C-6A53-0798-67D186FCCA63}"/>
              </a:ext>
            </a:extLst>
          </p:cNvPr>
          <p:cNvGrpSpPr/>
          <p:nvPr/>
        </p:nvGrpSpPr>
        <p:grpSpPr>
          <a:xfrm>
            <a:off x="5722190" y="2253900"/>
            <a:ext cx="419698" cy="972606"/>
            <a:chOff x="5722190" y="2253900"/>
            <a:chExt cx="419698" cy="972606"/>
          </a:xfrm>
        </p:grpSpPr>
        <p:pic>
          <p:nvPicPr>
            <p:cNvPr id="56" name="object 55">
              <a:extLst>
                <a:ext uri="{FF2B5EF4-FFF2-40B4-BE49-F238E27FC236}">
                  <a16:creationId xmlns:a16="http://schemas.microsoft.com/office/drawing/2014/main" id="{6984EB76-F47B-132C-CAB8-81BE68454DE6}"/>
                </a:ext>
              </a:extLst>
            </p:cNvPr>
            <p:cNvPicPr/>
            <p:nvPr/>
          </p:nvPicPr>
          <p:blipFill>
            <a:blip r:embed="rId15" cstate="print"/>
            <a:stretch>
              <a:fillRect/>
            </a:stretch>
          </p:blipFill>
          <p:spPr>
            <a:xfrm>
              <a:off x="5957294" y="2498556"/>
              <a:ext cx="117367" cy="129294"/>
            </a:xfrm>
            <a:prstGeom prst="rect">
              <a:avLst/>
            </a:prstGeom>
          </p:spPr>
        </p:pic>
        <p:pic>
          <p:nvPicPr>
            <p:cNvPr id="57" name="object 56">
              <a:extLst>
                <a:ext uri="{FF2B5EF4-FFF2-40B4-BE49-F238E27FC236}">
                  <a16:creationId xmlns:a16="http://schemas.microsoft.com/office/drawing/2014/main" id="{6D2E39D6-3678-2B2E-B6FC-266202442024}"/>
                </a:ext>
              </a:extLst>
            </p:cNvPr>
            <p:cNvPicPr/>
            <p:nvPr/>
          </p:nvPicPr>
          <p:blipFill>
            <a:blip r:embed="rId15" cstate="print"/>
            <a:stretch>
              <a:fillRect/>
            </a:stretch>
          </p:blipFill>
          <p:spPr>
            <a:xfrm>
              <a:off x="5957294" y="2671263"/>
              <a:ext cx="117367" cy="129294"/>
            </a:xfrm>
            <a:prstGeom prst="rect">
              <a:avLst/>
            </a:prstGeom>
          </p:spPr>
        </p:pic>
        <p:pic>
          <p:nvPicPr>
            <p:cNvPr id="58" name="object 57">
              <a:extLst>
                <a:ext uri="{FF2B5EF4-FFF2-40B4-BE49-F238E27FC236}">
                  <a16:creationId xmlns:a16="http://schemas.microsoft.com/office/drawing/2014/main" id="{9E52712E-C005-E30B-5DC6-625B57BAF1DF}"/>
                </a:ext>
              </a:extLst>
            </p:cNvPr>
            <p:cNvPicPr/>
            <p:nvPr/>
          </p:nvPicPr>
          <p:blipFill>
            <a:blip r:embed="rId15" cstate="print"/>
            <a:stretch>
              <a:fillRect/>
            </a:stretch>
          </p:blipFill>
          <p:spPr>
            <a:xfrm>
              <a:off x="5957294" y="2843970"/>
              <a:ext cx="117367" cy="129294"/>
            </a:xfrm>
            <a:prstGeom prst="rect">
              <a:avLst/>
            </a:prstGeom>
          </p:spPr>
        </p:pic>
        <p:pic>
          <p:nvPicPr>
            <p:cNvPr id="59" name="object 58">
              <a:extLst>
                <a:ext uri="{FF2B5EF4-FFF2-40B4-BE49-F238E27FC236}">
                  <a16:creationId xmlns:a16="http://schemas.microsoft.com/office/drawing/2014/main" id="{E77EF8E9-9E09-DD17-70D0-90F7A4428580}"/>
                </a:ext>
              </a:extLst>
            </p:cNvPr>
            <p:cNvPicPr/>
            <p:nvPr/>
          </p:nvPicPr>
          <p:blipFill>
            <a:blip r:embed="rId16" cstate="print"/>
            <a:stretch>
              <a:fillRect/>
            </a:stretch>
          </p:blipFill>
          <p:spPr>
            <a:xfrm>
              <a:off x="5957294" y="3016676"/>
              <a:ext cx="117367" cy="129294"/>
            </a:xfrm>
            <a:prstGeom prst="rect">
              <a:avLst/>
            </a:prstGeom>
          </p:spPr>
        </p:pic>
        <p:pic>
          <p:nvPicPr>
            <p:cNvPr id="62" name="object 61">
              <a:extLst>
                <a:ext uri="{FF2B5EF4-FFF2-40B4-BE49-F238E27FC236}">
                  <a16:creationId xmlns:a16="http://schemas.microsoft.com/office/drawing/2014/main" id="{CD0D179E-31D3-BB6B-A2F4-AEE7FF627D70}"/>
                </a:ext>
              </a:extLst>
            </p:cNvPr>
            <p:cNvPicPr/>
            <p:nvPr/>
          </p:nvPicPr>
          <p:blipFill>
            <a:blip r:embed="rId17" cstate="print"/>
            <a:stretch>
              <a:fillRect/>
            </a:stretch>
          </p:blipFill>
          <p:spPr>
            <a:xfrm>
              <a:off x="5722190" y="2253900"/>
              <a:ext cx="237985" cy="157637"/>
            </a:xfrm>
            <a:prstGeom prst="rect">
              <a:avLst/>
            </a:prstGeom>
          </p:spPr>
        </p:pic>
        <p:sp>
          <p:nvSpPr>
            <p:cNvPr id="63" name="object 62">
              <a:extLst>
                <a:ext uri="{FF2B5EF4-FFF2-40B4-BE49-F238E27FC236}">
                  <a16:creationId xmlns:a16="http://schemas.microsoft.com/office/drawing/2014/main" id="{8E72FF81-D77A-B815-C79E-A5780206B4AD}"/>
                </a:ext>
              </a:extLst>
            </p:cNvPr>
            <p:cNvSpPr/>
            <p:nvPr/>
          </p:nvSpPr>
          <p:spPr>
            <a:xfrm>
              <a:off x="5882273"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66" name="object 65">
            <a:extLst>
              <a:ext uri="{FF2B5EF4-FFF2-40B4-BE49-F238E27FC236}">
                <a16:creationId xmlns:a16="http://schemas.microsoft.com/office/drawing/2014/main" id="{2E441058-38B6-B503-473E-A72E479C8C29}"/>
              </a:ext>
            </a:extLst>
          </p:cNvPr>
          <p:cNvSpPr/>
          <p:nvPr/>
        </p:nvSpPr>
        <p:spPr>
          <a:xfrm>
            <a:off x="6136377" y="2793472"/>
            <a:ext cx="496694" cy="8257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7" name="object 66">
            <a:extLst>
              <a:ext uri="{FF2B5EF4-FFF2-40B4-BE49-F238E27FC236}">
                <a16:creationId xmlns:a16="http://schemas.microsoft.com/office/drawing/2014/main" id="{2D5B3ACD-6078-B497-F3A3-47AAA551EA34}"/>
              </a:ext>
            </a:extLst>
          </p:cNvPr>
          <p:cNvPicPr/>
          <p:nvPr/>
        </p:nvPicPr>
        <p:blipFill>
          <a:blip r:embed="rId14" cstate="print"/>
          <a:stretch>
            <a:fillRect/>
          </a:stretch>
        </p:blipFill>
        <p:spPr>
          <a:xfrm>
            <a:off x="6216832" y="2587122"/>
            <a:ext cx="303349" cy="217105"/>
          </a:xfrm>
          <a:prstGeom prst="rect">
            <a:avLst/>
          </a:prstGeom>
        </p:spPr>
      </p:pic>
      <p:pic>
        <p:nvPicPr>
          <p:cNvPr id="68" name="object 67">
            <a:extLst>
              <a:ext uri="{FF2B5EF4-FFF2-40B4-BE49-F238E27FC236}">
                <a16:creationId xmlns:a16="http://schemas.microsoft.com/office/drawing/2014/main" id="{5B53BC50-42E6-03F7-B356-D6D12E699EEA}"/>
              </a:ext>
            </a:extLst>
          </p:cNvPr>
          <p:cNvPicPr/>
          <p:nvPr/>
        </p:nvPicPr>
        <p:blipFill>
          <a:blip r:embed="rId18" cstate="print"/>
          <a:stretch>
            <a:fillRect/>
          </a:stretch>
        </p:blipFill>
        <p:spPr>
          <a:xfrm>
            <a:off x="6375668" y="3774136"/>
            <a:ext cx="238269" cy="154740"/>
          </a:xfrm>
          <a:prstGeom prst="rect">
            <a:avLst/>
          </a:prstGeom>
        </p:spPr>
      </p:pic>
      <p:grpSp>
        <p:nvGrpSpPr>
          <p:cNvPr id="157" name="Group 156">
            <a:extLst>
              <a:ext uri="{FF2B5EF4-FFF2-40B4-BE49-F238E27FC236}">
                <a16:creationId xmlns:a16="http://schemas.microsoft.com/office/drawing/2014/main" id="{450C3AB7-193A-B868-D76E-80B3195DE873}"/>
              </a:ext>
            </a:extLst>
          </p:cNvPr>
          <p:cNvGrpSpPr/>
          <p:nvPr/>
        </p:nvGrpSpPr>
        <p:grpSpPr>
          <a:xfrm>
            <a:off x="6632713" y="3550487"/>
            <a:ext cx="259615" cy="711087"/>
            <a:chOff x="6632713" y="3550487"/>
            <a:chExt cx="259615" cy="711087"/>
          </a:xfrm>
        </p:grpSpPr>
        <p:pic>
          <p:nvPicPr>
            <p:cNvPr id="69" name="object 68">
              <a:extLst>
                <a:ext uri="{FF2B5EF4-FFF2-40B4-BE49-F238E27FC236}">
                  <a16:creationId xmlns:a16="http://schemas.microsoft.com/office/drawing/2014/main" id="{DBDE78DE-F1FE-C08B-3B0C-651A80A2D419}"/>
                </a:ext>
              </a:extLst>
            </p:cNvPr>
            <p:cNvPicPr/>
            <p:nvPr/>
          </p:nvPicPr>
          <p:blipFill>
            <a:blip r:embed="rId19" cstate="print"/>
            <a:stretch>
              <a:fillRect/>
            </a:stretch>
          </p:blipFill>
          <p:spPr>
            <a:xfrm>
              <a:off x="6707731" y="3611674"/>
              <a:ext cx="117367" cy="116808"/>
            </a:xfrm>
            <a:prstGeom prst="rect">
              <a:avLst/>
            </a:prstGeom>
          </p:spPr>
        </p:pic>
        <p:pic>
          <p:nvPicPr>
            <p:cNvPr id="70" name="object 69">
              <a:extLst>
                <a:ext uri="{FF2B5EF4-FFF2-40B4-BE49-F238E27FC236}">
                  <a16:creationId xmlns:a16="http://schemas.microsoft.com/office/drawing/2014/main" id="{D74ADECD-5EE1-B326-F950-15EDB2E7A7DE}"/>
                </a:ext>
              </a:extLst>
            </p:cNvPr>
            <p:cNvPicPr/>
            <p:nvPr/>
          </p:nvPicPr>
          <p:blipFill>
            <a:blip r:embed="rId19" cstate="print"/>
            <a:stretch>
              <a:fillRect/>
            </a:stretch>
          </p:blipFill>
          <p:spPr>
            <a:xfrm>
              <a:off x="6707731" y="3765650"/>
              <a:ext cx="117367" cy="116808"/>
            </a:xfrm>
            <a:prstGeom prst="rect">
              <a:avLst/>
            </a:prstGeom>
          </p:spPr>
        </p:pic>
        <p:pic>
          <p:nvPicPr>
            <p:cNvPr id="71" name="object 70">
              <a:extLst>
                <a:ext uri="{FF2B5EF4-FFF2-40B4-BE49-F238E27FC236}">
                  <a16:creationId xmlns:a16="http://schemas.microsoft.com/office/drawing/2014/main" id="{0928F10C-B333-734F-2E32-B5F46B6D0C54}"/>
                </a:ext>
              </a:extLst>
            </p:cNvPr>
            <p:cNvPicPr/>
            <p:nvPr/>
          </p:nvPicPr>
          <p:blipFill>
            <a:blip r:embed="rId20" cstate="print"/>
            <a:stretch>
              <a:fillRect/>
            </a:stretch>
          </p:blipFill>
          <p:spPr>
            <a:xfrm>
              <a:off x="6707731" y="3919629"/>
              <a:ext cx="117367" cy="116808"/>
            </a:xfrm>
            <a:prstGeom prst="rect">
              <a:avLst/>
            </a:prstGeom>
          </p:spPr>
        </p:pic>
        <p:pic>
          <p:nvPicPr>
            <p:cNvPr id="72" name="object 71">
              <a:extLst>
                <a:ext uri="{FF2B5EF4-FFF2-40B4-BE49-F238E27FC236}">
                  <a16:creationId xmlns:a16="http://schemas.microsoft.com/office/drawing/2014/main" id="{C75A66EF-38C9-83D1-827E-978FFFED90DA}"/>
                </a:ext>
              </a:extLst>
            </p:cNvPr>
            <p:cNvPicPr/>
            <p:nvPr/>
          </p:nvPicPr>
          <p:blipFill>
            <a:blip r:embed="rId19" cstate="print"/>
            <a:stretch>
              <a:fillRect/>
            </a:stretch>
          </p:blipFill>
          <p:spPr>
            <a:xfrm>
              <a:off x="6707731" y="4073607"/>
              <a:ext cx="117367" cy="116808"/>
            </a:xfrm>
            <a:prstGeom prst="rect">
              <a:avLst/>
            </a:prstGeom>
          </p:spPr>
        </p:pic>
        <p:sp>
          <p:nvSpPr>
            <p:cNvPr id="73" name="object 72">
              <a:extLst>
                <a:ext uri="{FF2B5EF4-FFF2-40B4-BE49-F238E27FC236}">
                  <a16:creationId xmlns:a16="http://schemas.microsoft.com/office/drawing/2014/main" id="{C6AA181B-2B5F-20E6-0D45-36F81704818E}"/>
                </a:ext>
              </a:extLst>
            </p:cNvPr>
            <p:cNvSpPr/>
            <p:nvPr/>
          </p:nvSpPr>
          <p:spPr>
            <a:xfrm>
              <a:off x="6632713" y="3550487"/>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74" name="object 73">
            <a:extLst>
              <a:ext uri="{FF2B5EF4-FFF2-40B4-BE49-F238E27FC236}">
                <a16:creationId xmlns:a16="http://schemas.microsoft.com/office/drawing/2014/main" id="{14CDBCB8-82EA-601B-CDF8-AC2AA6498165}"/>
              </a:ext>
            </a:extLst>
          </p:cNvPr>
          <p:cNvSpPr/>
          <p:nvPr/>
        </p:nvSpPr>
        <p:spPr>
          <a:xfrm>
            <a:off x="6723249" y="4261288"/>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5" name="object 74">
            <a:extLst>
              <a:ext uri="{FF2B5EF4-FFF2-40B4-BE49-F238E27FC236}">
                <a16:creationId xmlns:a16="http://schemas.microsoft.com/office/drawing/2014/main" id="{5DC82210-6C9E-DEAF-53A7-849E4B582B88}"/>
              </a:ext>
            </a:extLst>
          </p:cNvPr>
          <p:cNvPicPr/>
          <p:nvPr/>
        </p:nvPicPr>
        <p:blipFill>
          <a:blip r:embed="rId12" cstate="print"/>
          <a:stretch>
            <a:fillRect/>
          </a:stretch>
        </p:blipFill>
        <p:spPr>
          <a:xfrm>
            <a:off x="6779824" y="4339089"/>
            <a:ext cx="167512" cy="206700"/>
          </a:xfrm>
          <a:prstGeom prst="rect">
            <a:avLst/>
          </a:prstGeom>
        </p:spPr>
      </p:pic>
      <p:pic>
        <p:nvPicPr>
          <p:cNvPr id="76" name="object 75">
            <a:extLst>
              <a:ext uri="{FF2B5EF4-FFF2-40B4-BE49-F238E27FC236}">
                <a16:creationId xmlns:a16="http://schemas.microsoft.com/office/drawing/2014/main" id="{14A7BC8C-1EAB-3EE1-57ED-8AA667A457C9}"/>
              </a:ext>
            </a:extLst>
          </p:cNvPr>
          <p:cNvPicPr/>
          <p:nvPr/>
        </p:nvPicPr>
        <p:blipFill>
          <a:blip r:embed="rId13" cstate="print"/>
          <a:stretch>
            <a:fillRect/>
          </a:stretch>
        </p:blipFill>
        <p:spPr>
          <a:xfrm>
            <a:off x="6773395" y="3325118"/>
            <a:ext cx="267866" cy="167022"/>
          </a:xfrm>
          <a:prstGeom prst="rect">
            <a:avLst/>
          </a:prstGeom>
        </p:spPr>
      </p:pic>
      <p:sp>
        <p:nvSpPr>
          <p:cNvPr id="77" name="object 76">
            <a:extLst>
              <a:ext uri="{FF2B5EF4-FFF2-40B4-BE49-F238E27FC236}">
                <a16:creationId xmlns:a16="http://schemas.microsoft.com/office/drawing/2014/main" id="{ECBD63D3-ED4E-6989-4320-69966C7669ED}"/>
              </a:ext>
            </a:extLst>
          </p:cNvPr>
          <p:cNvSpPr/>
          <p:nvPr/>
        </p:nvSpPr>
        <p:spPr>
          <a:xfrm>
            <a:off x="6723248" y="3233199"/>
            <a:ext cx="78876" cy="317560"/>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154" name="Group 153">
            <a:extLst>
              <a:ext uri="{FF2B5EF4-FFF2-40B4-BE49-F238E27FC236}">
                <a16:creationId xmlns:a16="http://schemas.microsoft.com/office/drawing/2014/main" id="{E408E0A3-FAF8-AF0B-3020-32E549525AE8}"/>
              </a:ext>
            </a:extLst>
          </p:cNvPr>
          <p:cNvGrpSpPr/>
          <p:nvPr/>
        </p:nvGrpSpPr>
        <p:grpSpPr>
          <a:xfrm>
            <a:off x="6475391" y="2253900"/>
            <a:ext cx="416935" cy="979476"/>
            <a:chOff x="6475391" y="2253900"/>
            <a:chExt cx="416935" cy="979476"/>
          </a:xfrm>
        </p:grpSpPr>
        <p:pic>
          <p:nvPicPr>
            <p:cNvPr id="64" name="object 63">
              <a:extLst>
                <a:ext uri="{FF2B5EF4-FFF2-40B4-BE49-F238E27FC236}">
                  <a16:creationId xmlns:a16="http://schemas.microsoft.com/office/drawing/2014/main" id="{B9782B17-2AE5-C642-C741-8ED4392375CC}"/>
                </a:ext>
              </a:extLst>
            </p:cNvPr>
            <p:cNvPicPr/>
            <p:nvPr/>
          </p:nvPicPr>
          <p:blipFill>
            <a:blip r:embed="rId21" cstate="print"/>
            <a:stretch>
              <a:fillRect/>
            </a:stretch>
          </p:blipFill>
          <p:spPr>
            <a:xfrm>
              <a:off x="6475391" y="2253900"/>
              <a:ext cx="233031" cy="157637"/>
            </a:xfrm>
            <a:prstGeom prst="rect">
              <a:avLst/>
            </a:prstGeom>
          </p:spPr>
        </p:pic>
        <p:sp>
          <p:nvSpPr>
            <p:cNvPr id="65" name="object 64">
              <a:extLst>
                <a:ext uri="{FF2B5EF4-FFF2-40B4-BE49-F238E27FC236}">
                  <a16:creationId xmlns:a16="http://schemas.microsoft.com/office/drawing/2014/main" id="{061202E6-CA51-43AA-51EC-91061F1D143F}"/>
                </a:ext>
              </a:extLst>
            </p:cNvPr>
            <p:cNvSpPr/>
            <p:nvPr/>
          </p:nvSpPr>
          <p:spPr>
            <a:xfrm>
              <a:off x="6632711" y="243593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78" name="object 77">
              <a:extLst>
                <a:ext uri="{FF2B5EF4-FFF2-40B4-BE49-F238E27FC236}">
                  <a16:creationId xmlns:a16="http://schemas.microsoft.com/office/drawing/2014/main" id="{CCC09D37-3EA5-4422-8D0F-45D990CC2B71}"/>
                </a:ext>
              </a:extLst>
            </p:cNvPr>
            <p:cNvPicPr/>
            <p:nvPr/>
          </p:nvPicPr>
          <p:blipFill>
            <a:blip r:embed="rId15" cstate="print"/>
            <a:stretch>
              <a:fillRect/>
            </a:stretch>
          </p:blipFill>
          <p:spPr>
            <a:xfrm>
              <a:off x="6707730" y="2505428"/>
              <a:ext cx="117367" cy="129294"/>
            </a:xfrm>
            <a:prstGeom prst="rect">
              <a:avLst/>
            </a:prstGeom>
          </p:spPr>
        </p:pic>
        <p:pic>
          <p:nvPicPr>
            <p:cNvPr id="79" name="object 78">
              <a:extLst>
                <a:ext uri="{FF2B5EF4-FFF2-40B4-BE49-F238E27FC236}">
                  <a16:creationId xmlns:a16="http://schemas.microsoft.com/office/drawing/2014/main" id="{183889F4-623C-5F75-1DB0-95D705F97D78}"/>
                </a:ext>
              </a:extLst>
            </p:cNvPr>
            <p:cNvPicPr/>
            <p:nvPr/>
          </p:nvPicPr>
          <p:blipFill>
            <a:blip r:embed="rId15" cstate="print"/>
            <a:stretch>
              <a:fillRect/>
            </a:stretch>
          </p:blipFill>
          <p:spPr>
            <a:xfrm>
              <a:off x="6707730" y="2678134"/>
              <a:ext cx="117367" cy="129294"/>
            </a:xfrm>
            <a:prstGeom prst="rect">
              <a:avLst/>
            </a:prstGeom>
          </p:spPr>
        </p:pic>
        <p:pic>
          <p:nvPicPr>
            <p:cNvPr id="80" name="object 79">
              <a:extLst>
                <a:ext uri="{FF2B5EF4-FFF2-40B4-BE49-F238E27FC236}">
                  <a16:creationId xmlns:a16="http://schemas.microsoft.com/office/drawing/2014/main" id="{6B2BC6A9-7103-7366-7F0E-1DF356EC390B}"/>
                </a:ext>
              </a:extLst>
            </p:cNvPr>
            <p:cNvPicPr/>
            <p:nvPr/>
          </p:nvPicPr>
          <p:blipFill>
            <a:blip r:embed="rId16" cstate="print"/>
            <a:stretch>
              <a:fillRect/>
            </a:stretch>
          </p:blipFill>
          <p:spPr>
            <a:xfrm>
              <a:off x="6707730" y="2850841"/>
              <a:ext cx="117367" cy="129294"/>
            </a:xfrm>
            <a:prstGeom prst="rect">
              <a:avLst/>
            </a:prstGeom>
          </p:spPr>
        </p:pic>
        <p:pic>
          <p:nvPicPr>
            <p:cNvPr id="81" name="object 80">
              <a:extLst>
                <a:ext uri="{FF2B5EF4-FFF2-40B4-BE49-F238E27FC236}">
                  <a16:creationId xmlns:a16="http://schemas.microsoft.com/office/drawing/2014/main" id="{FD178FCD-EE53-685B-1994-63561FC014D0}"/>
                </a:ext>
              </a:extLst>
            </p:cNvPr>
            <p:cNvPicPr/>
            <p:nvPr/>
          </p:nvPicPr>
          <p:blipFill>
            <a:blip r:embed="rId16" cstate="print"/>
            <a:stretch>
              <a:fillRect/>
            </a:stretch>
          </p:blipFill>
          <p:spPr>
            <a:xfrm>
              <a:off x="6707730" y="3023547"/>
              <a:ext cx="117367" cy="129294"/>
            </a:xfrm>
            <a:prstGeom prst="rect">
              <a:avLst/>
            </a:prstGeom>
          </p:spPr>
        </p:pic>
      </p:grpSp>
      <p:sp>
        <p:nvSpPr>
          <p:cNvPr id="82" name="object 81">
            <a:extLst>
              <a:ext uri="{FF2B5EF4-FFF2-40B4-BE49-F238E27FC236}">
                <a16:creationId xmlns:a16="http://schemas.microsoft.com/office/drawing/2014/main" id="{3FA1E966-021B-DCAC-F5D8-DB5B411D2312}"/>
              </a:ext>
            </a:extLst>
          </p:cNvPr>
          <p:cNvSpPr/>
          <p:nvPr/>
        </p:nvSpPr>
        <p:spPr>
          <a:xfrm>
            <a:off x="6900460" y="2786601"/>
            <a:ext cx="496694" cy="8257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3" name="object 82">
            <a:extLst>
              <a:ext uri="{FF2B5EF4-FFF2-40B4-BE49-F238E27FC236}">
                <a16:creationId xmlns:a16="http://schemas.microsoft.com/office/drawing/2014/main" id="{951AD10D-4773-0FC3-B5D9-47F307CE469B}"/>
              </a:ext>
            </a:extLst>
          </p:cNvPr>
          <p:cNvPicPr/>
          <p:nvPr/>
        </p:nvPicPr>
        <p:blipFill>
          <a:blip r:embed="rId14" cstate="print"/>
          <a:stretch>
            <a:fillRect/>
          </a:stretch>
        </p:blipFill>
        <p:spPr>
          <a:xfrm>
            <a:off x="6980914" y="2587122"/>
            <a:ext cx="303349" cy="217105"/>
          </a:xfrm>
          <a:prstGeom prst="rect">
            <a:avLst/>
          </a:prstGeom>
        </p:spPr>
      </p:pic>
      <p:sp>
        <p:nvSpPr>
          <p:cNvPr id="84" name="object 83">
            <a:extLst>
              <a:ext uri="{FF2B5EF4-FFF2-40B4-BE49-F238E27FC236}">
                <a16:creationId xmlns:a16="http://schemas.microsoft.com/office/drawing/2014/main" id="{0BD34000-D330-9DD6-6009-2C98A5699FE7}"/>
              </a:ext>
            </a:extLst>
          </p:cNvPr>
          <p:cNvSpPr/>
          <p:nvPr/>
        </p:nvSpPr>
        <p:spPr>
          <a:xfrm>
            <a:off x="7487330" y="1812770"/>
            <a:ext cx="78876" cy="616717"/>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5" name="object 84">
            <a:extLst>
              <a:ext uri="{FF2B5EF4-FFF2-40B4-BE49-F238E27FC236}">
                <a16:creationId xmlns:a16="http://schemas.microsoft.com/office/drawing/2014/main" id="{10DB2C40-349B-B4D2-822E-0C679AB8B7F6}"/>
              </a:ext>
            </a:extLst>
          </p:cNvPr>
          <p:cNvPicPr/>
          <p:nvPr/>
        </p:nvPicPr>
        <p:blipFill>
          <a:blip r:embed="rId22" cstate="print"/>
          <a:stretch>
            <a:fillRect/>
          </a:stretch>
        </p:blipFill>
        <p:spPr>
          <a:xfrm>
            <a:off x="7582405" y="2016891"/>
            <a:ext cx="167735" cy="166133"/>
          </a:xfrm>
          <a:prstGeom prst="rect">
            <a:avLst/>
          </a:prstGeom>
        </p:spPr>
      </p:pic>
      <p:pic>
        <p:nvPicPr>
          <p:cNvPr id="91" name="object 90">
            <a:extLst>
              <a:ext uri="{FF2B5EF4-FFF2-40B4-BE49-F238E27FC236}">
                <a16:creationId xmlns:a16="http://schemas.microsoft.com/office/drawing/2014/main" id="{CA10A2BA-F7F3-4E8A-DFB0-1C058F743E80}"/>
              </a:ext>
            </a:extLst>
          </p:cNvPr>
          <p:cNvPicPr/>
          <p:nvPr/>
        </p:nvPicPr>
        <p:blipFill>
          <a:blip r:embed="rId23" cstate="print"/>
          <a:stretch>
            <a:fillRect/>
          </a:stretch>
        </p:blipFill>
        <p:spPr>
          <a:xfrm>
            <a:off x="7146730" y="3774136"/>
            <a:ext cx="238250" cy="154740"/>
          </a:xfrm>
          <a:prstGeom prst="rect">
            <a:avLst/>
          </a:prstGeom>
        </p:spPr>
      </p:pic>
      <p:grpSp>
        <p:nvGrpSpPr>
          <p:cNvPr id="156" name="Group 155">
            <a:extLst>
              <a:ext uri="{FF2B5EF4-FFF2-40B4-BE49-F238E27FC236}">
                <a16:creationId xmlns:a16="http://schemas.microsoft.com/office/drawing/2014/main" id="{E91B1F08-487D-CC97-2444-BEE1F998C3E1}"/>
              </a:ext>
            </a:extLst>
          </p:cNvPr>
          <p:cNvGrpSpPr/>
          <p:nvPr/>
        </p:nvGrpSpPr>
        <p:grpSpPr>
          <a:xfrm>
            <a:off x="7396794" y="3543616"/>
            <a:ext cx="259615" cy="711087"/>
            <a:chOff x="7396794" y="3543616"/>
            <a:chExt cx="259615" cy="711087"/>
          </a:xfrm>
        </p:grpSpPr>
        <p:pic>
          <p:nvPicPr>
            <p:cNvPr id="92" name="object 91">
              <a:extLst>
                <a:ext uri="{FF2B5EF4-FFF2-40B4-BE49-F238E27FC236}">
                  <a16:creationId xmlns:a16="http://schemas.microsoft.com/office/drawing/2014/main" id="{CD09A2E9-3FF7-0FEF-9301-DE8801B38C60}"/>
                </a:ext>
              </a:extLst>
            </p:cNvPr>
            <p:cNvPicPr/>
            <p:nvPr/>
          </p:nvPicPr>
          <p:blipFill>
            <a:blip r:embed="rId20" cstate="print"/>
            <a:stretch>
              <a:fillRect/>
            </a:stretch>
          </p:blipFill>
          <p:spPr>
            <a:xfrm>
              <a:off x="7471814" y="3604802"/>
              <a:ext cx="117367" cy="116808"/>
            </a:xfrm>
            <a:prstGeom prst="rect">
              <a:avLst/>
            </a:prstGeom>
          </p:spPr>
        </p:pic>
        <p:pic>
          <p:nvPicPr>
            <p:cNvPr id="93" name="object 92">
              <a:extLst>
                <a:ext uri="{FF2B5EF4-FFF2-40B4-BE49-F238E27FC236}">
                  <a16:creationId xmlns:a16="http://schemas.microsoft.com/office/drawing/2014/main" id="{C286651B-5492-B557-E4C6-DC73C8156AF6}"/>
                </a:ext>
              </a:extLst>
            </p:cNvPr>
            <p:cNvPicPr/>
            <p:nvPr/>
          </p:nvPicPr>
          <p:blipFill>
            <a:blip r:embed="rId19" cstate="print"/>
            <a:stretch>
              <a:fillRect/>
            </a:stretch>
          </p:blipFill>
          <p:spPr>
            <a:xfrm>
              <a:off x="7471814" y="3758780"/>
              <a:ext cx="117367" cy="116808"/>
            </a:xfrm>
            <a:prstGeom prst="rect">
              <a:avLst/>
            </a:prstGeom>
          </p:spPr>
        </p:pic>
        <p:pic>
          <p:nvPicPr>
            <p:cNvPr id="94" name="object 93">
              <a:extLst>
                <a:ext uri="{FF2B5EF4-FFF2-40B4-BE49-F238E27FC236}">
                  <a16:creationId xmlns:a16="http://schemas.microsoft.com/office/drawing/2014/main" id="{8F4B0E6A-D784-6A7E-1A79-65272B1D27A9}"/>
                </a:ext>
              </a:extLst>
            </p:cNvPr>
            <p:cNvPicPr/>
            <p:nvPr/>
          </p:nvPicPr>
          <p:blipFill>
            <a:blip r:embed="rId20" cstate="print"/>
            <a:stretch>
              <a:fillRect/>
            </a:stretch>
          </p:blipFill>
          <p:spPr>
            <a:xfrm>
              <a:off x="7471814" y="3912758"/>
              <a:ext cx="117367" cy="116808"/>
            </a:xfrm>
            <a:prstGeom prst="rect">
              <a:avLst/>
            </a:prstGeom>
          </p:spPr>
        </p:pic>
        <p:pic>
          <p:nvPicPr>
            <p:cNvPr id="95" name="object 94">
              <a:extLst>
                <a:ext uri="{FF2B5EF4-FFF2-40B4-BE49-F238E27FC236}">
                  <a16:creationId xmlns:a16="http://schemas.microsoft.com/office/drawing/2014/main" id="{9E577676-4884-072C-E2F7-CCA62F51DA65}"/>
                </a:ext>
              </a:extLst>
            </p:cNvPr>
            <p:cNvPicPr/>
            <p:nvPr/>
          </p:nvPicPr>
          <p:blipFill>
            <a:blip r:embed="rId19" cstate="print"/>
            <a:stretch>
              <a:fillRect/>
            </a:stretch>
          </p:blipFill>
          <p:spPr>
            <a:xfrm>
              <a:off x="7471814" y="4066737"/>
              <a:ext cx="117367" cy="116808"/>
            </a:xfrm>
            <a:prstGeom prst="rect">
              <a:avLst/>
            </a:prstGeom>
          </p:spPr>
        </p:pic>
        <p:sp>
          <p:nvSpPr>
            <p:cNvPr id="96" name="object 95">
              <a:extLst>
                <a:ext uri="{FF2B5EF4-FFF2-40B4-BE49-F238E27FC236}">
                  <a16:creationId xmlns:a16="http://schemas.microsoft.com/office/drawing/2014/main" id="{82A38D17-D7D0-5236-CFDF-A12B795A49CF}"/>
                </a:ext>
              </a:extLst>
            </p:cNvPr>
            <p:cNvSpPr/>
            <p:nvPr/>
          </p:nvSpPr>
          <p:spPr>
            <a:xfrm>
              <a:off x="7396794" y="3543616"/>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97" name="object 96">
            <a:extLst>
              <a:ext uri="{FF2B5EF4-FFF2-40B4-BE49-F238E27FC236}">
                <a16:creationId xmlns:a16="http://schemas.microsoft.com/office/drawing/2014/main" id="{9BA33CBF-8CE9-F845-242C-8CE777AD226D}"/>
              </a:ext>
            </a:extLst>
          </p:cNvPr>
          <p:cNvSpPr/>
          <p:nvPr/>
        </p:nvSpPr>
        <p:spPr>
          <a:xfrm>
            <a:off x="7487331" y="4254419"/>
            <a:ext cx="78876" cy="325582"/>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98" name="object 97">
            <a:extLst>
              <a:ext uri="{FF2B5EF4-FFF2-40B4-BE49-F238E27FC236}">
                <a16:creationId xmlns:a16="http://schemas.microsoft.com/office/drawing/2014/main" id="{849B1D9A-2297-B4C8-F715-017B4E52F194}"/>
              </a:ext>
            </a:extLst>
          </p:cNvPr>
          <p:cNvPicPr/>
          <p:nvPr/>
        </p:nvPicPr>
        <p:blipFill>
          <a:blip r:embed="rId12" cstate="print"/>
          <a:stretch>
            <a:fillRect/>
          </a:stretch>
        </p:blipFill>
        <p:spPr>
          <a:xfrm>
            <a:off x="7543907" y="4339089"/>
            <a:ext cx="167511" cy="206700"/>
          </a:xfrm>
          <a:prstGeom prst="rect">
            <a:avLst/>
          </a:prstGeom>
        </p:spPr>
      </p:pic>
      <p:pic>
        <p:nvPicPr>
          <p:cNvPr id="99" name="object 98">
            <a:extLst>
              <a:ext uri="{FF2B5EF4-FFF2-40B4-BE49-F238E27FC236}">
                <a16:creationId xmlns:a16="http://schemas.microsoft.com/office/drawing/2014/main" id="{E4BD6DAC-C1C3-E39E-D5D7-DB01FA9360B1}"/>
              </a:ext>
            </a:extLst>
          </p:cNvPr>
          <p:cNvPicPr/>
          <p:nvPr/>
        </p:nvPicPr>
        <p:blipFill>
          <a:blip r:embed="rId13" cstate="print"/>
          <a:stretch>
            <a:fillRect/>
          </a:stretch>
        </p:blipFill>
        <p:spPr>
          <a:xfrm>
            <a:off x="7537477" y="3325118"/>
            <a:ext cx="267865" cy="167022"/>
          </a:xfrm>
          <a:prstGeom prst="rect">
            <a:avLst/>
          </a:prstGeom>
        </p:spPr>
      </p:pic>
      <p:sp>
        <p:nvSpPr>
          <p:cNvPr id="100" name="object 99">
            <a:extLst>
              <a:ext uri="{FF2B5EF4-FFF2-40B4-BE49-F238E27FC236}">
                <a16:creationId xmlns:a16="http://schemas.microsoft.com/office/drawing/2014/main" id="{5CDDCBD5-640D-22BE-D099-7570C7233264}"/>
              </a:ext>
            </a:extLst>
          </p:cNvPr>
          <p:cNvSpPr/>
          <p:nvPr/>
        </p:nvSpPr>
        <p:spPr>
          <a:xfrm>
            <a:off x="7487330" y="3226328"/>
            <a:ext cx="78876" cy="317560"/>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grpSp>
        <p:nvGrpSpPr>
          <p:cNvPr id="155" name="Group 154">
            <a:extLst>
              <a:ext uri="{FF2B5EF4-FFF2-40B4-BE49-F238E27FC236}">
                <a16:creationId xmlns:a16="http://schemas.microsoft.com/office/drawing/2014/main" id="{269366B3-DC1C-4FE7-5638-6DE59AAAE2B4}"/>
              </a:ext>
            </a:extLst>
          </p:cNvPr>
          <p:cNvGrpSpPr/>
          <p:nvPr/>
        </p:nvGrpSpPr>
        <p:grpSpPr>
          <a:xfrm>
            <a:off x="7239866" y="2270207"/>
            <a:ext cx="416543" cy="956299"/>
            <a:chOff x="7239866" y="2270207"/>
            <a:chExt cx="416543" cy="956299"/>
          </a:xfrm>
        </p:grpSpPr>
        <p:pic>
          <p:nvPicPr>
            <p:cNvPr id="86" name="object 85">
              <a:extLst>
                <a:ext uri="{FF2B5EF4-FFF2-40B4-BE49-F238E27FC236}">
                  <a16:creationId xmlns:a16="http://schemas.microsoft.com/office/drawing/2014/main" id="{440F578E-7F5D-B704-97C8-A7387F8977B1}"/>
                </a:ext>
              </a:extLst>
            </p:cNvPr>
            <p:cNvPicPr/>
            <p:nvPr/>
          </p:nvPicPr>
          <p:blipFill>
            <a:blip r:embed="rId24" cstate="print"/>
            <a:stretch>
              <a:fillRect/>
            </a:stretch>
          </p:blipFill>
          <p:spPr>
            <a:xfrm>
              <a:off x="7239866" y="2270207"/>
              <a:ext cx="233322" cy="141330"/>
            </a:xfrm>
            <a:prstGeom prst="rect">
              <a:avLst/>
            </a:prstGeom>
          </p:spPr>
        </p:pic>
        <p:pic>
          <p:nvPicPr>
            <p:cNvPr id="87" name="object 86">
              <a:extLst>
                <a:ext uri="{FF2B5EF4-FFF2-40B4-BE49-F238E27FC236}">
                  <a16:creationId xmlns:a16="http://schemas.microsoft.com/office/drawing/2014/main" id="{7E139722-A23C-1B18-BFD8-0CBA5C98C3AD}"/>
                </a:ext>
              </a:extLst>
            </p:cNvPr>
            <p:cNvPicPr/>
            <p:nvPr/>
          </p:nvPicPr>
          <p:blipFill>
            <a:blip r:embed="rId15" cstate="print"/>
            <a:stretch>
              <a:fillRect/>
            </a:stretch>
          </p:blipFill>
          <p:spPr>
            <a:xfrm>
              <a:off x="7471813" y="2498556"/>
              <a:ext cx="117367" cy="129294"/>
            </a:xfrm>
            <a:prstGeom prst="rect">
              <a:avLst/>
            </a:prstGeom>
          </p:spPr>
        </p:pic>
        <p:pic>
          <p:nvPicPr>
            <p:cNvPr id="88" name="object 87">
              <a:extLst>
                <a:ext uri="{FF2B5EF4-FFF2-40B4-BE49-F238E27FC236}">
                  <a16:creationId xmlns:a16="http://schemas.microsoft.com/office/drawing/2014/main" id="{E34ACCBB-4908-48BE-4381-DF9B863E0A87}"/>
                </a:ext>
              </a:extLst>
            </p:cNvPr>
            <p:cNvPicPr/>
            <p:nvPr/>
          </p:nvPicPr>
          <p:blipFill>
            <a:blip r:embed="rId15" cstate="print"/>
            <a:stretch>
              <a:fillRect/>
            </a:stretch>
          </p:blipFill>
          <p:spPr>
            <a:xfrm>
              <a:off x="7471813" y="2671263"/>
              <a:ext cx="117367" cy="129294"/>
            </a:xfrm>
            <a:prstGeom prst="rect">
              <a:avLst/>
            </a:prstGeom>
          </p:spPr>
        </p:pic>
        <p:pic>
          <p:nvPicPr>
            <p:cNvPr id="89" name="object 88">
              <a:extLst>
                <a:ext uri="{FF2B5EF4-FFF2-40B4-BE49-F238E27FC236}">
                  <a16:creationId xmlns:a16="http://schemas.microsoft.com/office/drawing/2014/main" id="{AF906214-240C-1A73-7A56-3D13F6DFD14E}"/>
                </a:ext>
              </a:extLst>
            </p:cNvPr>
            <p:cNvPicPr/>
            <p:nvPr/>
          </p:nvPicPr>
          <p:blipFill>
            <a:blip r:embed="rId15" cstate="print"/>
            <a:stretch>
              <a:fillRect/>
            </a:stretch>
          </p:blipFill>
          <p:spPr>
            <a:xfrm>
              <a:off x="7471813" y="2843970"/>
              <a:ext cx="117367" cy="129294"/>
            </a:xfrm>
            <a:prstGeom prst="rect">
              <a:avLst/>
            </a:prstGeom>
          </p:spPr>
        </p:pic>
        <p:pic>
          <p:nvPicPr>
            <p:cNvPr id="90" name="object 89">
              <a:extLst>
                <a:ext uri="{FF2B5EF4-FFF2-40B4-BE49-F238E27FC236}">
                  <a16:creationId xmlns:a16="http://schemas.microsoft.com/office/drawing/2014/main" id="{F0785A51-66A8-AD6A-0CB0-D81B55F04BA7}"/>
                </a:ext>
              </a:extLst>
            </p:cNvPr>
            <p:cNvPicPr/>
            <p:nvPr/>
          </p:nvPicPr>
          <p:blipFill>
            <a:blip r:embed="rId16" cstate="print"/>
            <a:stretch>
              <a:fillRect/>
            </a:stretch>
          </p:blipFill>
          <p:spPr>
            <a:xfrm>
              <a:off x="7471813" y="3016676"/>
              <a:ext cx="117367" cy="129294"/>
            </a:xfrm>
            <a:prstGeom prst="rect">
              <a:avLst/>
            </a:prstGeom>
          </p:spPr>
        </p:pic>
        <p:sp>
          <p:nvSpPr>
            <p:cNvPr id="101" name="object 100">
              <a:extLst>
                <a:ext uri="{FF2B5EF4-FFF2-40B4-BE49-F238E27FC236}">
                  <a16:creationId xmlns:a16="http://schemas.microsoft.com/office/drawing/2014/main" id="{9D415FD6-7895-306D-9414-0C307E297B01}"/>
                </a:ext>
              </a:extLst>
            </p:cNvPr>
            <p:cNvSpPr/>
            <p:nvPr/>
          </p:nvSpPr>
          <p:spPr>
            <a:xfrm>
              <a:off x="7396794" y="2429068"/>
              <a:ext cx="259615" cy="797438"/>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152" name="Group 151">
            <a:extLst>
              <a:ext uri="{FF2B5EF4-FFF2-40B4-BE49-F238E27FC236}">
                <a16:creationId xmlns:a16="http://schemas.microsoft.com/office/drawing/2014/main" id="{0E86CEFE-6935-2FAE-33BB-E7F84893C149}"/>
              </a:ext>
            </a:extLst>
          </p:cNvPr>
          <p:cNvGrpSpPr/>
          <p:nvPr/>
        </p:nvGrpSpPr>
        <p:grpSpPr>
          <a:xfrm>
            <a:off x="4989652" y="2262763"/>
            <a:ext cx="382604" cy="940761"/>
            <a:chOff x="4989652" y="2262763"/>
            <a:chExt cx="382604" cy="940761"/>
          </a:xfrm>
        </p:grpSpPr>
        <p:pic>
          <p:nvPicPr>
            <p:cNvPr id="102" name="object 101">
              <a:extLst>
                <a:ext uri="{FF2B5EF4-FFF2-40B4-BE49-F238E27FC236}">
                  <a16:creationId xmlns:a16="http://schemas.microsoft.com/office/drawing/2014/main" id="{395F234A-5525-09AC-2FE7-0E9B15641877}"/>
                </a:ext>
              </a:extLst>
            </p:cNvPr>
            <p:cNvPicPr/>
            <p:nvPr/>
          </p:nvPicPr>
          <p:blipFill>
            <a:blip r:embed="rId25" cstate="print"/>
            <a:stretch>
              <a:fillRect/>
            </a:stretch>
          </p:blipFill>
          <p:spPr>
            <a:xfrm>
              <a:off x="4989652" y="2262763"/>
              <a:ext cx="228925" cy="141803"/>
            </a:xfrm>
            <a:prstGeom prst="rect">
              <a:avLst/>
            </a:prstGeom>
          </p:spPr>
        </p:pic>
        <p:pic>
          <p:nvPicPr>
            <p:cNvPr id="103" name="object 102">
              <a:extLst>
                <a:ext uri="{FF2B5EF4-FFF2-40B4-BE49-F238E27FC236}">
                  <a16:creationId xmlns:a16="http://schemas.microsoft.com/office/drawing/2014/main" id="{CF66C6DB-6C9B-4084-2ECC-399C504737FD}"/>
                </a:ext>
              </a:extLst>
            </p:cNvPr>
            <p:cNvPicPr/>
            <p:nvPr/>
          </p:nvPicPr>
          <p:blipFill>
            <a:blip r:embed="rId26" cstate="print"/>
            <a:stretch>
              <a:fillRect/>
            </a:stretch>
          </p:blipFill>
          <p:spPr>
            <a:xfrm>
              <a:off x="5187660" y="2475575"/>
              <a:ext cx="117367" cy="129294"/>
            </a:xfrm>
            <a:prstGeom prst="rect">
              <a:avLst/>
            </a:prstGeom>
          </p:spPr>
        </p:pic>
        <p:pic>
          <p:nvPicPr>
            <p:cNvPr id="104" name="object 103">
              <a:extLst>
                <a:ext uri="{FF2B5EF4-FFF2-40B4-BE49-F238E27FC236}">
                  <a16:creationId xmlns:a16="http://schemas.microsoft.com/office/drawing/2014/main" id="{6F46FAD1-BB6E-569F-65F6-11CB65DC98CA}"/>
                </a:ext>
              </a:extLst>
            </p:cNvPr>
            <p:cNvPicPr/>
            <p:nvPr/>
          </p:nvPicPr>
          <p:blipFill>
            <a:blip r:embed="rId26" cstate="print"/>
            <a:stretch>
              <a:fillRect/>
            </a:stretch>
          </p:blipFill>
          <p:spPr>
            <a:xfrm>
              <a:off x="5187660" y="2648282"/>
              <a:ext cx="117367" cy="129294"/>
            </a:xfrm>
            <a:prstGeom prst="rect">
              <a:avLst/>
            </a:prstGeom>
          </p:spPr>
        </p:pic>
        <p:pic>
          <p:nvPicPr>
            <p:cNvPr id="105" name="object 104">
              <a:extLst>
                <a:ext uri="{FF2B5EF4-FFF2-40B4-BE49-F238E27FC236}">
                  <a16:creationId xmlns:a16="http://schemas.microsoft.com/office/drawing/2014/main" id="{B1EFD363-F63D-41FC-B5F4-229195620F57}"/>
                </a:ext>
              </a:extLst>
            </p:cNvPr>
            <p:cNvPicPr/>
            <p:nvPr/>
          </p:nvPicPr>
          <p:blipFill>
            <a:blip r:embed="rId27" cstate="print"/>
            <a:stretch>
              <a:fillRect/>
            </a:stretch>
          </p:blipFill>
          <p:spPr>
            <a:xfrm>
              <a:off x="5187660" y="2820989"/>
              <a:ext cx="117367" cy="129294"/>
            </a:xfrm>
            <a:prstGeom prst="rect">
              <a:avLst/>
            </a:prstGeom>
          </p:spPr>
        </p:pic>
        <p:pic>
          <p:nvPicPr>
            <p:cNvPr id="106" name="object 105">
              <a:extLst>
                <a:ext uri="{FF2B5EF4-FFF2-40B4-BE49-F238E27FC236}">
                  <a16:creationId xmlns:a16="http://schemas.microsoft.com/office/drawing/2014/main" id="{20652279-A9CC-B867-B5B6-44BEEC9B17AE}"/>
                </a:ext>
              </a:extLst>
            </p:cNvPr>
            <p:cNvPicPr/>
            <p:nvPr/>
          </p:nvPicPr>
          <p:blipFill>
            <a:blip r:embed="rId27" cstate="print"/>
            <a:stretch>
              <a:fillRect/>
            </a:stretch>
          </p:blipFill>
          <p:spPr>
            <a:xfrm>
              <a:off x="5187660" y="2993695"/>
              <a:ext cx="117367" cy="129294"/>
            </a:xfrm>
            <a:prstGeom prst="rect">
              <a:avLst/>
            </a:prstGeom>
          </p:spPr>
        </p:pic>
        <p:sp>
          <p:nvSpPr>
            <p:cNvPr id="107" name="object 106">
              <a:extLst>
                <a:ext uri="{FF2B5EF4-FFF2-40B4-BE49-F238E27FC236}">
                  <a16:creationId xmlns:a16="http://schemas.microsoft.com/office/drawing/2014/main" id="{9196A0DC-8429-2BE3-545B-57F9ED81BC4B}"/>
                </a:ext>
              </a:extLst>
            </p:cNvPr>
            <p:cNvSpPr/>
            <p:nvPr/>
          </p:nvSpPr>
          <p:spPr>
            <a:xfrm>
              <a:off x="5112641" y="2406086"/>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grpSp>
        <p:nvGrpSpPr>
          <p:cNvPr id="150" name="Group 149">
            <a:extLst>
              <a:ext uri="{FF2B5EF4-FFF2-40B4-BE49-F238E27FC236}">
                <a16:creationId xmlns:a16="http://schemas.microsoft.com/office/drawing/2014/main" id="{9B6A89AF-8DC5-B1D5-E901-C6C7BBDA98B3}"/>
              </a:ext>
            </a:extLst>
          </p:cNvPr>
          <p:cNvGrpSpPr/>
          <p:nvPr/>
        </p:nvGrpSpPr>
        <p:grpSpPr>
          <a:xfrm>
            <a:off x="4851288" y="3520634"/>
            <a:ext cx="532664" cy="711087"/>
            <a:chOff x="4851288" y="3520634"/>
            <a:chExt cx="532664" cy="711087"/>
          </a:xfrm>
        </p:grpSpPr>
        <p:pic>
          <p:nvPicPr>
            <p:cNvPr id="108" name="object 107">
              <a:extLst>
                <a:ext uri="{FF2B5EF4-FFF2-40B4-BE49-F238E27FC236}">
                  <a16:creationId xmlns:a16="http://schemas.microsoft.com/office/drawing/2014/main" id="{DC9B5F84-0A7D-4C14-C48C-280904B9FD3F}"/>
                </a:ext>
              </a:extLst>
            </p:cNvPr>
            <p:cNvPicPr/>
            <p:nvPr/>
          </p:nvPicPr>
          <p:blipFill>
            <a:blip r:embed="rId28" cstate="print"/>
            <a:stretch>
              <a:fillRect/>
            </a:stretch>
          </p:blipFill>
          <p:spPr>
            <a:xfrm>
              <a:off x="4851288" y="3788072"/>
              <a:ext cx="237669" cy="159096"/>
            </a:xfrm>
            <a:prstGeom prst="rect">
              <a:avLst/>
            </a:prstGeom>
          </p:spPr>
        </p:pic>
        <p:pic>
          <p:nvPicPr>
            <p:cNvPr id="109" name="object 108">
              <a:extLst>
                <a:ext uri="{FF2B5EF4-FFF2-40B4-BE49-F238E27FC236}">
                  <a16:creationId xmlns:a16="http://schemas.microsoft.com/office/drawing/2014/main" id="{57CE0B37-775A-B6E1-F000-CE1C87D279A6}"/>
                </a:ext>
              </a:extLst>
            </p:cNvPr>
            <p:cNvPicPr/>
            <p:nvPr/>
          </p:nvPicPr>
          <p:blipFill>
            <a:blip r:embed="rId11" cstate="print"/>
            <a:stretch>
              <a:fillRect/>
            </a:stretch>
          </p:blipFill>
          <p:spPr>
            <a:xfrm>
              <a:off x="5199356" y="3581821"/>
              <a:ext cx="117367" cy="116808"/>
            </a:xfrm>
            <a:prstGeom prst="rect">
              <a:avLst/>
            </a:prstGeom>
          </p:spPr>
        </p:pic>
        <p:pic>
          <p:nvPicPr>
            <p:cNvPr id="110" name="object 109">
              <a:extLst>
                <a:ext uri="{FF2B5EF4-FFF2-40B4-BE49-F238E27FC236}">
                  <a16:creationId xmlns:a16="http://schemas.microsoft.com/office/drawing/2014/main" id="{F536C8FC-4F1B-7BCC-0872-972B48C71B60}"/>
                </a:ext>
              </a:extLst>
            </p:cNvPr>
            <p:cNvPicPr/>
            <p:nvPr/>
          </p:nvPicPr>
          <p:blipFill>
            <a:blip r:embed="rId11" cstate="print"/>
            <a:stretch>
              <a:fillRect/>
            </a:stretch>
          </p:blipFill>
          <p:spPr>
            <a:xfrm>
              <a:off x="5199356" y="3735798"/>
              <a:ext cx="117367" cy="116808"/>
            </a:xfrm>
            <a:prstGeom prst="rect">
              <a:avLst/>
            </a:prstGeom>
          </p:spPr>
        </p:pic>
        <p:pic>
          <p:nvPicPr>
            <p:cNvPr id="111" name="object 110">
              <a:extLst>
                <a:ext uri="{FF2B5EF4-FFF2-40B4-BE49-F238E27FC236}">
                  <a16:creationId xmlns:a16="http://schemas.microsoft.com/office/drawing/2014/main" id="{F95FB96C-DD0C-097E-4395-A5C52039B23F}"/>
                </a:ext>
              </a:extLst>
            </p:cNvPr>
            <p:cNvPicPr/>
            <p:nvPr/>
          </p:nvPicPr>
          <p:blipFill>
            <a:blip r:embed="rId10" cstate="print"/>
            <a:stretch>
              <a:fillRect/>
            </a:stretch>
          </p:blipFill>
          <p:spPr>
            <a:xfrm>
              <a:off x="5199356" y="3889777"/>
              <a:ext cx="117367" cy="116808"/>
            </a:xfrm>
            <a:prstGeom prst="rect">
              <a:avLst/>
            </a:prstGeom>
          </p:spPr>
        </p:pic>
        <p:pic>
          <p:nvPicPr>
            <p:cNvPr id="112" name="object 111">
              <a:extLst>
                <a:ext uri="{FF2B5EF4-FFF2-40B4-BE49-F238E27FC236}">
                  <a16:creationId xmlns:a16="http://schemas.microsoft.com/office/drawing/2014/main" id="{038D4F29-D6E1-391B-A1AD-B0421771BD32}"/>
                </a:ext>
              </a:extLst>
            </p:cNvPr>
            <p:cNvPicPr/>
            <p:nvPr/>
          </p:nvPicPr>
          <p:blipFill>
            <a:blip r:embed="rId11" cstate="print"/>
            <a:stretch>
              <a:fillRect/>
            </a:stretch>
          </p:blipFill>
          <p:spPr>
            <a:xfrm>
              <a:off x="5199356" y="4043755"/>
              <a:ext cx="117367" cy="116808"/>
            </a:xfrm>
            <a:prstGeom prst="rect">
              <a:avLst/>
            </a:prstGeom>
          </p:spPr>
        </p:pic>
        <p:sp>
          <p:nvSpPr>
            <p:cNvPr id="113" name="object 112">
              <a:extLst>
                <a:ext uri="{FF2B5EF4-FFF2-40B4-BE49-F238E27FC236}">
                  <a16:creationId xmlns:a16="http://schemas.microsoft.com/office/drawing/2014/main" id="{B1667AA8-6706-B8C3-7F7F-74FF1EC30E0C}"/>
                </a:ext>
              </a:extLst>
            </p:cNvPr>
            <p:cNvSpPr/>
            <p:nvPr/>
          </p:nvSpPr>
          <p:spPr>
            <a:xfrm>
              <a:off x="5124337" y="3520634"/>
              <a:ext cx="259615" cy="711087"/>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grpSp>
      <p:sp>
        <p:nvSpPr>
          <p:cNvPr id="114" name="object 113">
            <a:extLst>
              <a:ext uri="{FF2B5EF4-FFF2-40B4-BE49-F238E27FC236}">
                <a16:creationId xmlns:a16="http://schemas.microsoft.com/office/drawing/2014/main" id="{E56949DF-BD7D-72E8-142A-F641CAB1F762}"/>
              </a:ext>
            </a:extLst>
          </p:cNvPr>
          <p:cNvSpPr/>
          <p:nvPr/>
        </p:nvSpPr>
        <p:spPr>
          <a:xfrm>
            <a:off x="5214872" y="4231436"/>
            <a:ext cx="78876" cy="325582"/>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5" name="object 114">
            <a:extLst>
              <a:ext uri="{FF2B5EF4-FFF2-40B4-BE49-F238E27FC236}">
                <a16:creationId xmlns:a16="http://schemas.microsoft.com/office/drawing/2014/main" id="{8E5DF7FB-FF19-51B2-AD52-DF58D4952A52}"/>
              </a:ext>
            </a:extLst>
          </p:cNvPr>
          <p:cNvPicPr/>
          <p:nvPr/>
        </p:nvPicPr>
        <p:blipFill>
          <a:blip r:embed="rId12" cstate="print"/>
          <a:stretch>
            <a:fillRect/>
          </a:stretch>
        </p:blipFill>
        <p:spPr>
          <a:xfrm>
            <a:off x="5282476" y="4339089"/>
            <a:ext cx="167511" cy="206700"/>
          </a:xfrm>
          <a:prstGeom prst="rect">
            <a:avLst/>
          </a:prstGeom>
        </p:spPr>
      </p:pic>
      <p:pic>
        <p:nvPicPr>
          <p:cNvPr id="116" name="object 115">
            <a:extLst>
              <a:ext uri="{FF2B5EF4-FFF2-40B4-BE49-F238E27FC236}">
                <a16:creationId xmlns:a16="http://schemas.microsoft.com/office/drawing/2014/main" id="{731C5A6E-CA78-A05B-CB2B-20053F21074A}"/>
              </a:ext>
            </a:extLst>
          </p:cNvPr>
          <p:cNvPicPr/>
          <p:nvPr/>
        </p:nvPicPr>
        <p:blipFill>
          <a:blip r:embed="rId13" cstate="print"/>
          <a:stretch>
            <a:fillRect/>
          </a:stretch>
        </p:blipFill>
        <p:spPr>
          <a:xfrm>
            <a:off x="5253325" y="3325118"/>
            <a:ext cx="267865" cy="167022"/>
          </a:xfrm>
          <a:prstGeom prst="rect">
            <a:avLst/>
          </a:prstGeom>
        </p:spPr>
      </p:pic>
      <p:sp>
        <p:nvSpPr>
          <p:cNvPr id="117" name="object 116">
            <a:extLst>
              <a:ext uri="{FF2B5EF4-FFF2-40B4-BE49-F238E27FC236}">
                <a16:creationId xmlns:a16="http://schemas.microsoft.com/office/drawing/2014/main" id="{0222F006-D53E-60E8-070D-09EA42DC009F}"/>
              </a:ext>
            </a:extLst>
          </p:cNvPr>
          <p:cNvSpPr/>
          <p:nvPr/>
        </p:nvSpPr>
        <p:spPr>
          <a:xfrm>
            <a:off x="4617360" y="2788023"/>
            <a:ext cx="664361" cy="732793"/>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8" name="object 117">
            <a:extLst>
              <a:ext uri="{FF2B5EF4-FFF2-40B4-BE49-F238E27FC236}">
                <a16:creationId xmlns:a16="http://schemas.microsoft.com/office/drawing/2014/main" id="{D3D9A246-3E7F-917E-2B28-3039199EC85D}"/>
              </a:ext>
            </a:extLst>
          </p:cNvPr>
          <p:cNvPicPr/>
          <p:nvPr/>
        </p:nvPicPr>
        <p:blipFill>
          <a:blip r:embed="rId14" cstate="print"/>
          <a:stretch>
            <a:fillRect/>
          </a:stretch>
        </p:blipFill>
        <p:spPr>
          <a:xfrm>
            <a:off x="4697815" y="2587122"/>
            <a:ext cx="303349" cy="217105"/>
          </a:xfrm>
          <a:prstGeom prst="rect">
            <a:avLst/>
          </a:prstGeom>
        </p:spPr>
      </p:pic>
      <p:grpSp>
        <p:nvGrpSpPr>
          <p:cNvPr id="151" name="Group 150">
            <a:extLst>
              <a:ext uri="{FF2B5EF4-FFF2-40B4-BE49-F238E27FC236}">
                <a16:creationId xmlns:a16="http://schemas.microsoft.com/office/drawing/2014/main" id="{74B4C83C-265F-E85D-3B10-6D926B103780}"/>
              </a:ext>
            </a:extLst>
          </p:cNvPr>
          <p:cNvGrpSpPr/>
          <p:nvPr/>
        </p:nvGrpSpPr>
        <p:grpSpPr>
          <a:xfrm>
            <a:off x="4175479" y="2275258"/>
            <a:ext cx="435062" cy="931255"/>
            <a:chOff x="4175479" y="2275258"/>
            <a:chExt cx="435062" cy="931255"/>
          </a:xfrm>
        </p:grpSpPr>
        <p:pic>
          <p:nvPicPr>
            <p:cNvPr id="119" name="object 118">
              <a:extLst>
                <a:ext uri="{FF2B5EF4-FFF2-40B4-BE49-F238E27FC236}">
                  <a16:creationId xmlns:a16="http://schemas.microsoft.com/office/drawing/2014/main" id="{88E1A16C-C9EE-42FA-5C43-FBE67C0905FE}"/>
                </a:ext>
              </a:extLst>
            </p:cNvPr>
            <p:cNvPicPr/>
            <p:nvPr/>
          </p:nvPicPr>
          <p:blipFill>
            <a:blip r:embed="rId29" cstate="print"/>
            <a:stretch>
              <a:fillRect/>
            </a:stretch>
          </p:blipFill>
          <p:spPr>
            <a:xfrm>
              <a:off x="4175479" y="2275258"/>
              <a:ext cx="222570" cy="138348"/>
            </a:xfrm>
            <a:prstGeom prst="rect">
              <a:avLst/>
            </a:prstGeom>
          </p:spPr>
        </p:pic>
        <p:pic>
          <p:nvPicPr>
            <p:cNvPr id="120" name="object 119">
              <a:extLst>
                <a:ext uri="{FF2B5EF4-FFF2-40B4-BE49-F238E27FC236}">
                  <a16:creationId xmlns:a16="http://schemas.microsoft.com/office/drawing/2014/main" id="{D67AC942-56BA-4D9A-3292-17F90595E92C}"/>
                </a:ext>
              </a:extLst>
            </p:cNvPr>
            <p:cNvPicPr/>
            <p:nvPr/>
          </p:nvPicPr>
          <p:blipFill>
            <a:blip r:embed="rId16" cstate="print"/>
            <a:stretch>
              <a:fillRect/>
            </a:stretch>
          </p:blipFill>
          <p:spPr>
            <a:xfrm>
              <a:off x="4425945" y="2478564"/>
              <a:ext cx="117367" cy="129294"/>
            </a:xfrm>
            <a:prstGeom prst="rect">
              <a:avLst/>
            </a:prstGeom>
          </p:spPr>
        </p:pic>
        <p:pic>
          <p:nvPicPr>
            <p:cNvPr id="121" name="object 120">
              <a:extLst>
                <a:ext uri="{FF2B5EF4-FFF2-40B4-BE49-F238E27FC236}">
                  <a16:creationId xmlns:a16="http://schemas.microsoft.com/office/drawing/2014/main" id="{47933E62-ECA2-63C0-565E-27B8BD9AC6B7}"/>
                </a:ext>
              </a:extLst>
            </p:cNvPr>
            <p:cNvPicPr/>
            <p:nvPr/>
          </p:nvPicPr>
          <p:blipFill>
            <a:blip r:embed="rId16" cstate="print"/>
            <a:stretch>
              <a:fillRect/>
            </a:stretch>
          </p:blipFill>
          <p:spPr>
            <a:xfrm>
              <a:off x="4425945" y="2651271"/>
              <a:ext cx="117367" cy="129294"/>
            </a:xfrm>
            <a:prstGeom prst="rect">
              <a:avLst/>
            </a:prstGeom>
          </p:spPr>
        </p:pic>
        <p:pic>
          <p:nvPicPr>
            <p:cNvPr id="122" name="object 121">
              <a:extLst>
                <a:ext uri="{FF2B5EF4-FFF2-40B4-BE49-F238E27FC236}">
                  <a16:creationId xmlns:a16="http://schemas.microsoft.com/office/drawing/2014/main" id="{89F0114B-8FA7-FC33-8DE1-319FF7BA8600}"/>
                </a:ext>
              </a:extLst>
            </p:cNvPr>
            <p:cNvPicPr/>
            <p:nvPr/>
          </p:nvPicPr>
          <p:blipFill>
            <a:blip r:embed="rId15" cstate="print"/>
            <a:stretch>
              <a:fillRect/>
            </a:stretch>
          </p:blipFill>
          <p:spPr>
            <a:xfrm>
              <a:off x="4425945" y="2823978"/>
              <a:ext cx="117367" cy="129294"/>
            </a:xfrm>
            <a:prstGeom prst="rect">
              <a:avLst/>
            </a:prstGeom>
          </p:spPr>
        </p:pic>
        <p:pic>
          <p:nvPicPr>
            <p:cNvPr id="123" name="object 122">
              <a:extLst>
                <a:ext uri="{FF2B5EF4-FFF2-40B4-BE49-F238E27FC236}">
                  <a16:creationId xmlns:a16="http://schemas.microsoft.com/office/drawing/2014/main" id="{C4E131CF-653D-19E7-83A0-410EF1135105}"/>
                </a:ext>
              </a:extLst>
            </p:cNvPr>
            <p:cNvPicPr/>
            <p:nvPr/>
          </p:nvPicPr>
          <p:blipFill>
            <a:blip r:embed="rId15" cstate="print"/>
            <a:stretch>
              <a:fillRect/>
            </a:stretch>
          </p:blipFill>
          <p:spPr>
            <a:xfrm>
              <a:off x="4425945" y="2996684"/>
              <a:ext cx="117367" cy="129294"/>
            </a:xfrm>
            <a:prstGeom prst="rect">
              <a:avLst/>
            </a:prstGeom>
          </p:spPr>
        </p:pic>
        <p:sp>
          <p:nvSpPr>
            <p:cNvPr id="124" name="object 123">
              <a:extLst>
                <a:ext uri="{FF2B5EF4-FFF2-40B4-BE49-F238E27FC236}">
                  <a16:creationId xmlns:a16="http://schemas.microsoft.com/office/drawing/2014/main" id="{A444E496-5EB0-82DB-C66E-9FBD29B6B9B4}"/>
                </a:ext>
              </a:extLst>
            </p:cNvPr>
            <p:cNvSpPr/>
            <p:nvPr/>
          </p:nvSpPr>
          <p:spPr>
            <a:xfrm>
              <a:off x="4350926" y="2409075"/>
              <a:ext cx="259615" cy="797438"/>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128" name="object 127">
            <a:extLst>
              <a:ext uri="{FF2B5EF4-FFF2-40B4-BE49-F238E27FC236}">
                <a16:creationId xmlns:a16="http://schemas.microsoft.com/office/drawing/2014/main" id="{F3EC8C04-6953-E090-D54E-B457D30FF5EB}"/>
              </a:ext>
            </a:extLst>
          </p:cNvPr>
          <p:cNvSpPr txBox="1"/>
          <p:nvPr/>
        </p:nvSpPr>
        <p:spPr>
          <a:xfrm>
            <a:off x="6724300" y="1704563"/>
            <a:ext cx="78877" cy="197897"/>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orbel" panose="020B0503020204020204" pitchFamily="34" charset="0"/>
                <a:cs typeface="Calibri"/>
              </a:rPr>
              <a:t>a</a:t>
            </a:r>
            <a:endParaRPr sz="1050" dirty="0">
              <a:latin typeface="Corbel" panose="020B0503020204020204" pitchFamily="34" charset="0"/>
              <a:cs typeface="Calibri"/>
            </a:endParaRPr>
          </a:p>
        </p:txBody>
      </p:sp>
      <p:sp>
        <p:nvSpPr>
          <p:cNvPr id="129" name="object 128">
            <a:extLst>
              <a:ext uri="{FF2B5EF4-FFF2-40B4-BE49-F238E27FC236}">
                <a16:creationId xmlns:a16="http://schemas.microsoft.com/office/drawing/2014/main" id="{0711A3F9-F191-760F-5534-56E55E5AEE13}"/>
              </a:ext>
            </a:extLst>
          </p:cNvPr>
          <p:cNvSpPr txBox="1"/>
          <p:nvPr/>
        </p:nvSpPr>
        <p:spPr>
          <a:xfrm>
            <a:off x="7793135" y="1706828"/>
            <a:ext cx="198317" cy="384675"/>
          </a:xfrm>
          <a:prstGeom prst="rect">
            <a:avLst/>
          </a:prstGeom>
        </p:spPr>
        <p:txBody>
          <a:bodyPr vert="horz" wrap="square" lIns="0" tIns="9525" rIns="0" bIns="0" rtlCol="0">
            <a:spAutoFit/>
          </a:bodyPr>
          <a:lstStyle/>
          <a:p>
            <a:pPr marL="9525">
              <a:spcBef>
                <a:spcPts val="75"/>
              </a:spcBef>
            </a:pPr>
            <a:r>
              <a:rPr sz="1050" spc="-26" dirty="0">
                <a:solidFill>
                  <a:srgbClr val="175E54"/>
                </a:solidFill>
                <a:latin typeface="Corbel" panose="020B0503020204020204" pitchFamily="34" charset="0"/>
                <a:cs typeface="Calibri"/>
              </a:rPr>
              <a:t>z</a:t>
            </a:r>
            <a:r>
              <a:rPr sz="1050" spc="-4" dirty="0">
                <a:solidFill>
                  <a:srgbClr val="175E54"/>
                </a:solidFill>
                <a:latin typeface="Corbel" panose="020B0503020204020204" pitchFamily="34" charset="0"/>
                <a:cs typeface="Calibri"/>
              </a:rPr>
              <a:t>o</a:t>
            </a:r>
            <a:r>
              <a:rPr sz="1050" dirty="0">
                <a:solidFill>
                  <a:srgbClr val="175E54"/>
                </a:solidFill>
                <a:latin typeface="Corbel" panose="020B0503020204020204" pitchFamily="34" charset="0"/>
                <a:cs typeface="Calibri"/>
              </a:rPr>
              <a:t>o</a:t>
            </a:r>
            <a:endParaRPr sz="1050" dirty="0">
              <a:latin typeface="Corbel" panose="020B0503020204020204" pitchFamily="34" charset="0"/>
              <a:cs typeface="Calibri"/>
            </a:endParaRPr>
          </a:p>
        </p:txBody>
      </p:sp>
      <p:grpSp>
        <p:nvGrpSpPr>
          <p:cNvPr id="130" name="object 129">
            <a:extLst>
              <a:ext uri="{FF2B5EF4-FFF2-40B4-BE49-F238E27FC236}">
                <a16:creationId xmlns:a16="http://schemas.microsoft.com/office/drawing/2014/main" id="{BD37A981-83BC-9FEF-E4DB-364642A38CF9}"/>
              </a:ext>
            </a:extLst>
          </p:cNvPr>
          <p:cNvGrpSpPr/>
          <p:nvPr/>
        </p:nvGrpSpPr>
        <p:grpSpPr>
          <a:xfrm>
            <a:off x="7424379" y="1257775"/>
            <a:ext cx="108623" cy="401079"/>
            <a:chOff x="9379478" y="1183342"/>
            <a:chExt cx="153035" cy="539750"/>
          </a:xfrm>
        </p:grpSpPr>
        <p:sp>
          <p:nvSpPr>
            <p:cNvPr id="131" name="object 130">
              <a:extLst>
                <a:ext uri="{FF2B5EF4-FFF2-40B4-BE49-F238E27FC236}">
                  <a16:creationId xmlns:a16="http://schemas.microsoft.com/office/drawing/2014/main" id="{DBDA3B3A-E776-90C5-47CD-A263D1EB975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131">
              <a:extLst>
                <a:ext uri="{FF2B5EF4-FFF2-40B4-BE49-F238E27FC236}">
                  <a16:creationId xmlns:a16="http://schemas.microsoft.com/office/drawing/2014/main" id="{122EE574-94D4-BBB1-C593-480598E9DAD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sp>
        <p:nvSpPr>
          <p:cNvPr id="133" name="object 132">
            <a:extLst>
              <a:ext uri="{FF2B5EF4-FFF2-40B4-BE49-F238E27FC236}">
                <a16:creationId xmlns:a16="http://schemas.microsoft.com/office/drawing/2014/main" id="{1004BAE8-494D-EBE9-1578-8BA32B207B8A}"/>
              </a:ext>
            </a:extLst>
          </p:cNvPr>
          <p:cNvSpPr txBox="1"/>
          <p:nvPr/>
        </p:nvSpPr>
        <p:spPr>
          <a:xfrm>
            <a:off x="974252" y="1662796"/>
            <a:ext cx="2958625" cy="286617"/>
          </a:xfrm>
          <a:prstGeom prst="rect">
            <a:avLst/>
          </a:prstGeom>
        </p:spPr>
        <p:txBody>
          <a:bodyPr vert="horz" wrap="square" lIns="0" tIns="9525" rIns="0" bIns="0" rtlCol="0">
            <a:spAutoFit/>
          </a:bodyPr>
          <a:lstStyle/>
          <a:p>
            <a:pPr marL="9525">
              <a:spcBef>
                <a:spcPts val="75"/>
              </a:spcBef>
            </a:pPr>
            <a:r>
              <a:rPr sz="1800" spc="-4" dirty="0">
                <a:solidFill>
                  <a:srgbClr val="175E54"/>
                </a:solidFill>
                <a:latin typeface="Corbel" panose="020B0503020204020204" pitchFamily="34" charset="0"/>
                <a:cs typeface="Calibri"/>
              </a:rPr>
              <a:t>output</a:t>
            </a:r>
            <a:r>
              <a:rPr sz="1800" spc="-41" dirty="0">
                <a:solidFill>
                  <a:srgbClr val="175E54"/>
                </a:solidFill>
                <a:latin typeface="Corbel" panose="020B0503020204020204" pitchFamily="34" charset="0"/>
                <a:cs typeface="Calibri"/>
              </a:rPr>
              <a:t> </a:t>
            </a:r>
            <a:r>
              <a:rPr sz="1800" spc="-4" dirty="0">
                <a:solidFill>
                  <a:srgbClr val="175E54"/>
                </a:solidFill>
                <a:latin typeface="Corbel" panose="020B0503020204020204" pitchFamily="34" charset="0"/>
                <a:cs typeface="Calibri"/>
              </a:rPr>
              <a:t>distribution</a:t>
            </a:r>
            <a:endParaRPr sz="1800" dirty="0">
              <a:latin typeface="Corbel" panose="020B0503020204020204" pitchFamily="34" charset="0"/>
              <a:cs typeface="Calibri"/>
            </a:endParaRPr>
          </a:p>
        </p:txBody>
      </p:sp>
      <p:pic>
        <p:nvPicPr>
          <p:cNvPr id="134" name="object 133">
            <a:extLst>
              <a:ext uri="{FF2B5EF4-FFF2-40B4-BE49-F238E27FC236}">
                <a16:creationId xmlns:a16="http://schemas.microsoft.com/office/drawing/2014/main" id="{978DB3F3-D981-1475-36B9-CCB06825B9EC}"/>
              </a:ext>
            </a:extLst>
          </p:cNvPr>
          <p:cNvPicPr/>
          <p:nvPr/>
        </p:nvPicPr>
        <p:blipFill>
          <a:blip r:embed="rId30" cstate="print"/>
          <a:stretch>
            <a:fillRect/>
          </a:stretch>
        </p:blipFill>
        <p:spPr>
          <a:xfrm>
            <a:off x="1289619" y="1928178"/>
            <a:ext cx="2217023" cy="287777"/>
          </a:xfrm>
          <a:prstGeom prst="rect">
            <a:avLst/>
          </a:prstGeom>
        </p:spPr>
      </p:pic>
      <p:grpSp>
        <p:nvGrpSpPr>
          <p:cNvPr id="137" name="object 136">
            <a:extLst>
              <a:ext uri="{FF2B5EF4-FFF2-40B4-BE49-F238E27FC236}">
                <a16:creationId xmlns:a16="http://schemas.microsoft.com/office/drawing/2014/main" id="{B1B72EFE-4539-284A-783D-879098D2AFFB}"/>
              </a:ext>
            </a:extLst>
          </p:cNvPr>
          <p:cNvGrpSpPr/>
          <p:nvPr/>
        </p:nvGrpSpPr>
        <p:grpSpPr>
          <a:xfrm>
            <a:off x="1200118" y="2617369"/>
            <a:ext cx="2391661" cy="541420"/>
            <a:chOff x="942046" y="3079929"/>
            <a:chExt cx="3510811" cy="842233"/>
          </a:xfrm>
        </p:grpSpPr>
        <p:pic>
          <p:nvPicPr>
            <p:cNvPr id="138" name="object 137">
              <a:extLst>
                <a:ext uri="{FF2B5EF4-FFF2-40B4-BE49-F238E27FC236}">
                  <a16:creationId xmlns:a16="http://schemas.microsoft.com/office/drawing/2014/main" id="{EFA7EBBA-989E-4FE9-36F1-63DEB96606BD}"/>
                </a:ext>
              </a:extLst>
            </p:cNvPr>
            <p:cNvPicPr/>
            <p:nvPr/>
          </p:nvPicPr>
          <p:blipFill>
            <a:blip r:embed="rId31" cstate="print"/>
            <a:stretch>
              <a:fillRect/>
            </a:stretch>
          </p:blipFill>
          <p:spPr>
            <a:xfrm>
              <a:off x="942046" y="3079929"/>
              <a:ext cx="3510811" cy="524702"/>
            </a:xfrm>
            <a:prstGeom prst="rect">
              <a:avLst/>
            </a:prstGeom>
          </p:spPr>
        </p:pic>
        <p:pic>
          <p:nvPicPr>
            <p:cNvPr id="139" name="object 138">
              <a:extLst>
                <a:ext uri="{FF2B5EF4-FFF2-40B4-BE49-F238E27FC236}">
                  <a16:creationId xmlns:a16="http://schemas.microsoft.com/office/drawing/2014/main" id="{68EE3D0D-D957-7742-B924-17E58D6C46C7}"/>
                </a:ext>
              </a:extLst>
            </p:cNvPr>
            <p:cNvPicPr/>
            <p:nvPr/>
          </p:nvPicPr>
          <p:blipFill>
            <a:blip r:embed="rId29" cstate="print"/>
            <a:stretch>
              <a:fillRect/>
            </a:stretch>
          </p:blipFill>
          <p:spPr>
            <a:xfrm>
              <a:off x="973407" y="3677211"/>
              <a:ext cx="369762" cy="244951"/>
            </a:xfrm>
            <a:prstGeom prst="rect">
              <a:avLst/>
            </a:prstGeom>
          </p:spPr>
        </p:pic>
      </p:grpSp>
      <p:grpSp>
        <p:nvGrpSpPr>
          <p:cNvPr id="142" name="Group 141">
            <a:extLst>
              <a:ext uri="{FF2B5EF4-FFF2-40B4-BE49-F238E27FC236}">
                <a16:creationId xmlns:a16="http://schemas.microsoft.com/office/drawing/2014/main" id="{5D675CC1-431C-6D9E-14F4-8D37D3478126}"/>
              </a:ext>
            </a:extLst>
          </p:cNvPr>
          <p:cNvGrpSpPr/>
          <p:nvPr/>
        </p:nvGrpSpPr>
        <p:grpSpPr>
          <a:xfrm>
            <a:off x="112537" y="2545817"/>
            <a:ext cx="1271270" cy="750897"/>
            <a:chOff x="1502588" y="2626559"/>
            <a:chExt cx="1271270" cy="750897"/>
          </a:xfrm>
        </p:grpSpPr>
        <p:sp>
          <p:nvSpPr>
            <p:cNvPr id="143" name="object 48">
              <a:extLst>
                <a:ext uri="{FF2B5EF4-FFF2-40B4-BE49-F238E27FC236}">
                  <a16:creationId xmlns:a16="http://schemas.microsoft.com/office/drawing/2014/main" id="{B1905B46-9AF0-0460-17D3-8D01B819973B}"/>
                </a:ext>
              </a:extLst>
            </p:cNvPr>
            <p:cNvSpPr txBox="1"/>
            <p:nvPr/>
          </p:nvSpPr>
          <p:spPr>
            <a:xfrm>
              <a:off x="1502588" y="2798655"/>
              <a:ext cx="1271270" cy="382156"/>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8C1515"/>
                  </a:solidFill>
                  <a:latin typeface="Corbel" panose="020B0503020204020204" pitchFamily="34" charset="0"/>
                  <a:cs typeface="Calibri"/>
                </a:rPr>
                <a:t>hidden</a:t>
              </a:r>
              <a:r>
                <a:rPr sz="1200" spc="-40" dirty="0">
                  <a:solidFill>
                    <a:srgbClr val="8C1515"/>
                  </a:solidFill>
                  <a:latin typeface="Corbel" panose="020B0503020204020204" pitchFamily="34" charset="0"/>
                  <a:cs typeface="Calibri"/>
                </a:rPr>
                <a:t> </a:t>
              </a:r>
              <a:br>
                <a:rPr lang="en-US" sz="1200" spc="-40" dirty="0">
                  <a:solidFill>
                    <a:srgbClr val="8C1515"/>
                  </a:solidFill>
                  <a:latin typeface="Corbel" panose="020B0503020204020204" pitchFamily="34" charset="0"/>
                  <a:cs typeface="Calibri"/>
                </a:rPr>
              </a:br>
              <a:r>
                <a:rPr sz="1200" spc="-20" dirty="0">
                  <a:solidFill>
                    <a:srgbClr val="8C1515"/>
                  </a:solidFill>
                  <a:latin typeface="Corbel" panose="020B0503020204020204" pitchFamily="34" charset="0"/>
                  <a:cs typeface="Calibri"/>
                </a:rPr>
                <a:t>states</a:t>
              </a:r>
              <a:endParaRPr sz="1200" dirty="0">
                <a:latin typeface="Corbel" panose="020B0503020204020204" pitchFamily="34" charset="0"/>
                <a:cs typeface="Calibri"/>
              </a:endParaRPr>
            </a:p>
          </p:txBody>
        </p:sp>
        <p:sp>
          <p:nvSpPr>
            <p:cNvPr id="144" name="object 52">
              <a:extLst>
                <a:ext uri="{FF2B5EF4-FFF2-40B4-BE49-F238E27FC236}">
                  <a16:creationId xmlns:a16="http://schemas.microsoft.com/office/drawing/2014/main" id="{988A4823-5C79-626E-C83D-0B422690BD0A}"/>
                </a:ext>
              </a:extLst>
            </p:cNvPr>
            <p:cNvSpPr/>
            <p:nvPr/>
          </p:nvSpPr>
          <p:spPr>
            <a:xfrm>
              <a:off x="2201016" y="2626559"/>
              <a:ext cx="220345" cy="750897"/>
            </a:xfrm>
            <a:custGeom>
              <a:avLst/>
              <a:gdLst/>
              <a:ahLst/>
              <a:cxnLst/>
              <a:rect l="l" t="t" r="r" b="b"/>
              <a:pathLst>
                <a:path w="220345" h="1073150">
                  <a:moveTo>
                    <a:pt x="219939" y="1072956"/>
                  </a:moveTo>
                  <a:lnTo>
                    <a:pt x="177133" y="1066192"/>
                  </a:lnTo>
                  <a:lnTo>
                    <a:pt x="142178" y="1047749"/>
                  </a:lnTo>
                  <a:lnTo>
                    <a:pt x="118610" y="1020393"/>
                  </a:lnTo>
                  <a:lnTo>
                    <a:pt x="109968" y="986894"/>
                  </a:lnTo>
                  <a:lnTo>
                    <a:pt x="109970" y="622539"/>
                  </a:lnTo>
                  <a:lnTo>
                    <a:pt x="101328" y="589040"/>
                  </a:lnTo>
                  <a:lnTo>
                    <a:pt x="77760" y="561684"/>
                  </a:lnTo>
                  <a:lnTo>
                    <a:pt x="42805" y="543241"/>
                  </a:lnTo>
                  <a:lnTo>
                    <a:pt x="0" y="536478"/>
                  </a:lnTo>
                  <a:lnTo>
                    <a:pt x="42805" y="529714"/>
                  </a:lnTo>
                  <a:lnTo>
                    <a:pt x="77760" y="511271"/>
                  </a:lnTo>
                  <a:lnTo>
                    <a:pt x="101328" y="483915"/>
                  </a:lnTo>
                  <a:lnTo>
                    <a:pt x="109970" y="450416"/>
                  </a:lnTo>
                  <a:lnTo>
                    <a:pt x="109970" y="86061"/>
                  </a:lnTo>
                  <a:lnTo>
                    <a:pt x="118612" y="52562"/>
                  </a:lnTo>
                  <a:lnTo>
                    <a:pt x="142179" y="25206"/>
                  </a:lnTo>
                  <a:lnTo>
                    <a:pt x="177134" y="6763"/>
                  </a:lnTo>
                  <a:lnTo>
                    <a:pt x="219940" y="0"/>
                  </a:lnTo>
                </a:path>
              </a:pathLst>
            </a:custGeom>
            <a:ln w="12700">
              <a:solidFill>
                <a:srgbClr val="C00000"/>
              </a:solidFill>
            </a:ln>
          </p:spPr>
          <p:txBody>
            <a:bodyPr wrap="square" lIns="0" tIns="0" rIns="0" bIns="0" rtlCol="0"/>
            <a:lstStyle/>
            <a:p>
              <a:endParaRPr dirty="0">
                <a:latin typeface="Corbel" panose="020B0503020204020204" pitchFamily="34" charset="0"/>
              </a:endParaRPr>
            </a:p>
          </p:txBody>
        </p:sp>
      </p:grpSp>
      <p:sp>
        <p:nvSpPr>
          <p:cNvPr id="145" name="object 49">
            <a:extLst>
              <a:ext uri="{FF2B5EF4-FFF2-40B4-BE49-F238E27FC236}">
                <a16:creationId xmlns:a16="http://schemas.microsoft.com/office/drawing/2014/main" id="{1C2D3045-BBA2-DA13-07C7-5BFED455A120}"/>
              </a:ext>
            </a:extLst>
          </p:cNvPr>
          <p:cNvSpPr txBox="1"/>
          <p:nvPr/>
        </p:nvSpPr>
        <p:spPr>
          <a:xfrm>
            <a:off x="114372" y="3868036"/>
            <a:ext cx="1459230" cy="566374"/>
          </a:xfrm>
          <a:prstGeom prst="rect">
            <a:avLst/>
          </a:prstGeom>
        </p:spPr>
        <p:txBody>
          <a:bodyPr vert="horz" wrap="square" lIns="0" tIns="28575" rIns="0" bIns="0" rtlCol="0">
            <a:spAutoFit/>
          </a:bodyPr>
          <a:lstStyle/>
          <a:p>
            <a:pPr marL="335915" marR="5080" indent="-323850">
              <a:lnSpc>
                <a:spcPts val="2090"/>
              </a:lnSpc>
              <a:spcBef>
                <a:spcPts val="225"/>
              </a:spcBef>
            </a:pPr>
            <a:r>
              <a:rPr lang="en-US" sz="1200" dirty="0">
                <a:latin typeface="Calibri"/>
                <a:cs typeface="Calibri"/>
              </a:rPr>
              <a:t>I</a:t>
            </a:r>
            <a:r>
              <a:rPr sz="1200" dirty="0">
                <a:latin typeface="Calibri"/>
                <a:cs typeface="Calibri"/>
              </a:rPr>
              <a:t>nput</a:t>
            </a:r>
            <a:endParaRPr lang="en-US" sz="1200" spc="-80" dirty="0">
              <a:latin typeface="Calibri"/>
              <a:cs typeface="Calibri"/>
            </a:endParaRPr>
          </a:p>
          <a:p>
            <a:pPr marL="335915" marR="5080" indent="-323850">
              <a:lnSpc>
                <a:spcPts val="2090"/>
              </a:lnSpc>
              <a:spcBef>
                <a:spcPts val="225"/>
              </a:spcBef>
            </a:pPr>
            <a:r>
              <a:rPr lang="en-US" sz="1200" dirty="0">
                <a:latin typeface="Calibri"/>
                <a:cs typeface="Calibri"/>
              </a:rPr>
              <a:t>embedding</a:t>
            </a:r>
            <a:endParaRPr sz="1200" dirty="0">
              <a:latin typeface="Calibri"/>
              <a:cs typeface="Calibri"/>
            </a:endParaRPr>
          </a:p>
        </p:txBody>
      </p:sp>
      <p:sp>
        <p:nvSpPr>
          <p:cNvPr id="146" name="object 51">
            <a:extLst>
              <a:ext uri="{FF2B5EF4-FFF2-40B4-BE49-F238E27FC236}">
                <a16:creationId xmlns:a16="http://schemas.microsoft.com/office/drawing/2014/main" id="{7399865C-DCDB-E384-BC08-02F0B09C2834}"/>
              </a:ext>
            </a:extLst>
          </p:cNvPr>
          <p:cNvSpPr/>
          <p:nvPr/>
        </p:nvSpPr>
        <p:spPr>
          <a:xfrm>
            <a:off x="828360" y="3626850"/>
            <a:ext cx="165475" cy="1122125"/>
          </a:xfrm>
          <a:custGeom>
            <a:avLst/>
            <a:gdLst/>
            <a:ahLst/>
            <a:cxnLst/>
            <a:rect l="l" t="t" r="r" b="b"/>
            <a:pathLst>
              <a:path w="156210" h="320675">
                <a:moveTo>
                  <a:pt x="155608" y="320423"/>
                </a:moveTo>
                <a:lnTo>
                  <a:pt x="125323" y="315638"/>
                </a:lnTo>
                <a:lnTo>
                  <a:pt x="100592" y="302588"/>
                </a:lnTo>
                <a:lnTo>
                  <a:pt x="83918" y="283234"/>
                </a:lnTo>
                <a:lnTo>
                  <a:pt x="77804" y="259533"/>
                </a:lnTo>
                <a:lnTo>
                  <a:pt x="77804" y="221100"/>
                </a:lnTo>
                <a:lnTo>
                  <a:pt x="71689" y="197399"/>
                </a:lnTo>
                <a:lnTo>
                  <a:pt x="55015" y="178045"/>
                </a:lnTo>
                <a:lnTo>
                  <a:pt x="30284" y="164996"/>
                </a:lnTo>
                <a:lnTo>
                  <a:pt x="0" y="160211"/>
                </a:lnTo>
                <a:lnTo>
                  <a:pt x="30284" y="155426"/>
                </a:lnTo>
                <a:lnTo>
                  <a:pt x="55015" y="142377"/>
                </a:lnTo>
                <a:lnTo>
                  <a:pt x="71689" y="123023"/>
                </a:lnTo>
                <a:lnTo>
                  <a:pt x="77804" y="99322"/>
                </a:lnTo>
                <a:lnTo>
                  <a:pt x="77804" y="60889"/>
                </a:lnTo>
                <a:lnTo>
                  <a:pt x="83918" y="37188"/>
                </a:lnTo>
                <a:lnTo>
                  <a:pt x="100592" y="17834"/>
                </a:lnTo>
                <a:lnTo>
                  <a:pt x="125323" y="4784"/>
                </a:lnTo>
                <a:lnTo>
                  <a:pt x="155608" y="0"/>
                </a:lnTo>
              </a:path>
            </a:pathLst>
          </a:custGeom>
          <a:ln w="12700">
            <a:solidFill>
              <a:srgbClr val="000000"/>
            </a:solidFill>
          </a:ln>
        </p:spPr>
        <p:txBody>
          <a:bodyPr wrap="square" lIns="0" tIns="0" rIns="0" bIns="0" rtlCol="0"/>
          <a:lstStyle/>
          <a:p>
            <a:endParaRPr dirty="0">
              <a:latin typeface="Corbel" panose="020B0503020204020204" pitchFamily="34" charset="0"/>
            </a:endParaRPr>
          </a:p>
        </p:txBody>
      </p:sp>
      <p:sp>
        <p:nvSpPr>
          <p:cNvPr id="147" name="object 56">
            <a:extLst>
              <a:ext uri="{FF2B5EF4-FFF2-40B4-BE49-F238E27FC236}">
                <a16:creationId xmlns:a16="http://schemas.microsoft.com/office/drawing/2014/main" id="{007F2217-45DC-43A5-7EC9-BB822C7B502B}"/>
              </a:ext>
            </a:extLst>
          </p:cNvPr>
          <p:cNvSpPr txBox="1"/>
          <p:nvPr/>
        </p:nvSpPr>
        <p:spPr>
          <a:xfrm>
            <a:off x="-43435" y="1749353"/>
            <a:ext cx="937894" cy="278153"/>
          </a:xfrm>
          <a:prstGeom prst="rect">
            <a:avLst/>
          </a:prstGeom>
        </p:spPr>
        <p:txBody>
          <a:bodyPr vert="horz" wrap="square" lIns="0" tIns="28575" rIns="0" bIns="0" rtlCol="0">
            <a:spAutoFit/>
          </a:bodyPr>
          <a:lstStyle/>
          <a:p>
            <a:pPr marL="12700" marR="5080" indent="187325">
              <a:lnSpc>
                <a:spcPts val="2090"/>
              </a:lnSpc>
              <a:spcBef>
                <a:spcPts val="225"/>
              </a:spcBef>
            </a:pPr>
            <a:r>
              <a:rPr sz="1200" dirty="0">
                <a:latin typeface="Corbel" panose="020B0503020204020204" pitchFamily="34" charset="0"/>
                <a:cs typeface="Calibri"/>
              </a:rPr>
              <a:t>ou</a:t>
            </a:r>
            <a:r>
              <a:rPr sz="1200" spc="-5" dirty="0">
                <a:latin typeface="Corbel" panose="020B0503020204020204" pitchFamily="34" charset="0"/>
                <a:cs typeface="Calibri"/>
              </a:rPr>
              <a:t>t</a:t>
            </a:r>
            <a:r>
              <a:rPr sz="1200" dirty="0">
                <a:latin typeface="Corbel" panose="020B0503020204020204" pitchFamily="34" charset="0"/>
                <a:cs typeface="Calibri"/>
              </a:rPr>
              <a:t>pu</a:t>
            </a:r>
            <a:r>
              <a:rPr sz="1200" spc="-5" dirty="0">
                <a:latin typeface="Corbel" panose="020B0503020204020204" pitchFamily="34" charset="0"/>
                <a:cs typeface="Calibri"/>
              </a:rPr>
              <a:t>t</a:t>
            </a:r>
            <a:r>
              <a:rPr lang="en-US" sz="1200" spc="-5" dirty="0">
                <a:latin typeface="Corbel" panose="020B0503020204020204" pitchFamily="34" charset="0"/>
                <a:cs typeface="Calibri"/>
              </a:rPr>
              <a:t>s</a:t>
            </a:r>
            <a:endParaRPr sz="1200" dirty="0">
              <a:latin typeface="Corbel" panose="020B0503020204020204" pitchFamily="34" charset="0"/>
              <a:cs typeface="Calibri"/>
            </a:endParaRPr>
          </a:p>
        </p:txBody>
      </p:sp>
      <p:sp>
        <p:nvSpPr>
          <p:cNvPr id="148" name="object 57">
            <a:extLst>
              <a:ext uri="{FF2B5EF4-FFF2-40B4-BE49-F238E27FC236}">
                <a16:creationId xmlns:a16="http://schemas.microsoft.com/office/drawing/2014/main" id="{6232A7B1-755F-53BB-E641-BA729469A12B}"/>
              </a:ext>
            </a:extLst>
          </p:cNvPr>
          <p:cNvSpPr/>
          <p:nvPr/>
        </p:nvSpPr>
        <p:spPr>
          <a:xfrm>
            <a:off x="810965" y="1751283"/>
            <a:ext cx="123004" cy="320675"/>
          </a:xfrm>
          <a:custGeom>
            <a:avLst/>
            <a:gdLst/>
            <a:ahLst/>
            <a:cxnLst/>
            <a:rect l="l" t="t" r="r" b="b"/>
            <a:pathLst>
              <a:path w="156210" h="320675">
                <a:moveTo>
                  <a:pt x="155608" y="320423"/>
                </a:moveTo>
                <a:lnTo>
                  <a:pt x="125323" y="315638"/>
                </a:lnTo>
                <a:lnTo>
                  <a:pt x="100592" y="302588"/>
                </a:lnTo>
                <a:lnTo>
                  <a:pt x="83918" y="283234"/>
                </a:lnTo>
                <a:lnTo>
                  <a:pt x="77804" y="259533"/>
                </a:lnTo>
                <a:lnTo>
                  <a:pt x="77804" y="221100"/>
                </a:lnTo>
                <a:lnTo>
                  <a:pt x="71689" y="197399"/>
                </a:lnTo>
                <a:lnTo>
                  <a:pt x="55015" y="178045"/>
                </a:lnTo>
                <a:lnTo>
                  <a:pt x="30284" y="164996"/>
                </a:lnTo>
                <a:lnTo>
                  <a:pt x="0" y="160211"/>
                </a:lnTo>
                <a:lnTo>
                  <a:pt x="30284" y="155426"/>
                </a:lnTo>
                <a:lnTo>
                  <a:pt x="55015" y="142377"/>
                </a:lnTo>
                <a:lnTo>
                  <a:pt x="71689" y="123023"/>
                </a:lnTo>
                <a:lnTo>
                  <a:pt x="77804" y="99322"/>
                </a:lnTo>
                <a:lnTo>
                  <a:pt x="77804" y="60889"/>
                </a:lnTo>
                <a:lnTo>
                  <a:pt x="83918" y="37188"/>
                </a:lnTo>
                <a:lnTo>
                  <a:pt x="100592" y="17834"/>
                </a:lnTo>
                <a:lnTo>
                  <a:pt x="125323" y="4784"/>
                </a:lnTo>
                <a:lnTo>
                  <a:pt x="155608" y="0"/>
                </a:lnTo>
              </a:path>
            </a:pathLst>
          </a:custGeom>
          <a:ln w="12700">
            <a:solidFill>
              <a:srgbClr val="000000"/>
            </a:solidFill>
          </a:ln>
        </p:spPr>
        <p:txBody>
          <a:bodyPr wrap="square" lIns="0" tIns="0" rIns="0" bIns="0" rtlCol="0"/>
          <a:lstStyle/>
          <a:p>
            <a:endParaRPr dirty="0">
              <a:latin typeface="Corbel" panose="020B0503020204020204" pitchFamily="34" charset="0"/>
            </a:endParaRPr>
          </a:p>
        </p:txBody>
      </p:sp>
      <p:sp>
        <p:nvSpPr>
          <p:cNvPr id="159" name="object 3">
            <a:extLst>
              <a:ext uri="{FF2B5EF4-FFF2-40B4-BE49-F238E27FC236}">
                <a16:creationId xmlns:a16="http://schemas.microsoft.com/office/drawing/2014/main" id="{E18A82C2-A91C-AA19-1E0A-2F7BF1BA7DFB}"/>
              </a:ext>
            </a:extLst>
          </p:cNvPr>
          <p:cNvSpPr txBox="1"/>
          <p:nvPr/>
        </p:nvSpPr>
        <p:spPr>
          <a:xfrm>
            <a:off x="5871013" y="4533483"/>
            <a:ext cx="341889" cy="240450"/>
          </a:xfrm>
          <a:prstGeom prst="rect">
            <a:avLst/>
          </a:prstGeom>
        </p:spPr>
        <p:txBody>
          <a:bodyPr vert="horz" wrap="square" lIns="0" tIns="9525" rIns="0" bIns="0" rtlCol="0">
            <a:spAutoFit/>
          </a:bodyPr>
          <a:lstStyle/>
          <a:p>
            <a:pPr marL="9525">
              <a:spcBef>
                <a:spcPts val="75"/>
              </a:spcBef>
              <a:tabLst>
                <a:tab pos="584359" algn="l"/>
              </a:tabLst>
            </a:pPr>
            <a:r>
              <a:rPr lang="en-US" sz="1500" spc="-23" dirty="0">
                <a:latin typeface="Corbel" panose="020B0503020204020204" pitchFamily="34" charset="0"/>
                <a:cs typeface="Calibri"/>
              </a:rPr>
              <a:t>cat</a:t>
            </a:r>
            <a:endParaRPr sz="1500" dirty="0">
              <a:latin typeface="Corbel" panose="020B0503020204020204" pitchFamily="34" charset="0"/>
              <a:cs typeface="Calibri"/>
            </a:endParaRPr>
          </a:p>
        </p:txBody>
      </p:sp>
      <p:sp>
        <p:nvSpPr>
          <p:cNvPr id="160" name="Slide Number Placeholder 159">
            <a:extLst>
              <a:ext uri="{FF2B5EF4-FFF2-40B4-BE49-F238E27FC236}">
                <a16:creationId xmlns:a16="http://schemas.microsoft.com/office/drawing/2014/main" id="{CA990B08-B006-AFC6-8991-6CC49384E029}"/>
              </a:ext>
            </a:extLst>
          </p:cNvPr>
          <p:cNvSpPr>
            <a:spLocks noGrp="1"/>
          </p:cNvSpPr>
          <p:nvPr>
            <p:ph type="sldNum" sz="quarter" idx="12"/>
          </p:nvPr>
        </p:nvSpPr>
        <p:spPr/>
        <p:txBody>
          <a:bodyPr/>
          <a:lstStyle/>
          <a:p>
            <a:fld id="{494B4E53-BCCB-BE4E-A28A-722B6992CCD5}" type="slidenum">
              <a:rPr lang="en-US" smtClean="0"/>
              <a:pPr/>
              <a:t>31</a:t>
            </a:fld>
            <a:endParaRPr lang="en-US" dirty="0"/>
          </a:p>
        </p:txBody>
      </p:sp>
    </p:spTree>
    <p:extLst>
      <p:ext uri="{BB962C8B-B14F-4D97-AF65-F5344CB8AC3E}">
        <p14:creationId xmlns:p14="http://schemas.microsoft.com/office/powerpoint/2010/main" val="113614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5"/>
                                        </p:tgtEl>
                                        <p:attrNameLst>
                                          <p:attrName>style.visibility</p:attrName>
                                        </p:attrNameLst>
                                      </p:cBhvr>
                                      <p:to>
                                        <p:strVal val="visible"/>
                                      </p:to>
                                    </p:set>
                                    <p:animEffect transition="in" filter="fade">
                                      <p:cBhvr>
                                        <p:cTn id="15" dur="500"/>
                                        <p:tgtEl>
                                          <p:spTgt spid="1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par>
                                <p:cTn id="19" presetID="10" presetClass="entr" presetSubtype="0" fill="hold" nodeType="withEffect">
                                  <p:stCondLst>
                                    <p:cond delay="0"/>
                                  </p:stCondLst>
                                  <p:childTnLst>
                                    <p:set>
                                      <p:cBhvr>
                                        <p:cTn id="20" dur="1" fill="hold">
                                          <p:stCondLst>
                                            <p:cond delay="0"/>
                                          </p:stCondLst>
                                        </p:cTn>
                                        <p:tgtEl>
                                          <p:spTgt spid="150"/>
                                        </p:tgtEl>
                                        <p:attrNameLst>
                                          <p:attrName>style.visibility</p:attrName>
                                        </p:attrNameLst>
                                      </p:cBhvr>
                                      <p:to>
                                        <p:strVal val="visible"/>
                                      </p:to>
                                    </p:set>
                                    <p:animEffect transition="in" filter="fade">
                                      <p:cBhvr>
                                        <p:cTn id="21" dur="500"/>
                                        <p:tgtEl>
                                          <p:spTgt spid="15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1"/>
                                        </p:tgtEl>
                                        <p:attrNameLst>
                                          <p:attrName>style.visibility</p:attrName>
                                        </p:attrNameLst>
                                      </p:cBhvr>
                                      <p:to>
                                        <p:strVal val="visible"/>
                                      </p:to>
                                    </p:set>
                                    <p:animEffect transition="in" filter="fade">
                                      <p:cBhvr>
                                        <p:cTn id="26" dur="500"/>
                                        <p:tgtEl>
                                          <p:spTgt spid="15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fade">
                                      <p:cBhvr>
                                        <p:cTn id="31" dur="500"/>
                                        <p:tgtEl>
                                          <p:spTgt spid="118"/>
                                        </p:tgtEl>
                                      </p:cBhvr>
                                    </p:animEffect>
                                  </p:childTnLst>
                                </p:cTn>
                              </p:par>
                              <p:par>
                                <p:cTn id="32" presetID="10" presetClass="entr" presetSubtype="0" fill="hold"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fade">
                                      <p:cBhvr>
                                        <p:cTn id="34" dur="500"/>
                                        <p:tgtEl>
                                          <p:spTgt spid="1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fade">
                                      <p:cBhvr>
                                        <p:cTn id="37" dur="500"/>
                                        <p:tgtEl>
                                          <p:spTgt spid="117"/>
                                        </p:tgtEl>
                                      </p:cBhvr>
                                    </p:animEffect>
                                  </p:childTnLst>
                                </p:cTn>
                              </p:par>
                              <p:par>
                                <p:cTn id="38" presetID="10" presetClass="entr" presetSubtype="0" fill="hold" nodeType="withEffect">
                                  <p:stCondLst>
                                    <p:cond delay="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nodeType="withEffect">
                                  <p:stCondLst>
                                    <p:cond delay="0"/>
                                  </p:stCondLst>
                                  <p:childTnLst>
                                    <p:set>
                                      <p:cBhvr>
                                        <p:cTn id="50" dur="1" fill="hold">
                                          <p:stCondLst>
                                            <p:cond delay="0"/>
                                          </p:stCondLst>
                                        </p:cTn>
                                        <p:tgtEl>
                                          <p:spTgt spid="158"/>
                                        </p:tgtEl>
                                        <p:attrNameLst>
                                          <p:attrName>style.visibility</p:attrName>
                                        </p:attrNameLst>
                                      </p:cBhvr>
                                      <p:to>
                                        <p:strVal val="visible"/>
                                      </p:to>
                                    </p:set>
                                    <p:animEffect transition="in" filter="fade">
                                      <p:cBhvr>
                                        <p:cTn id="51" dur="500"/>
                                        <p:tgtEl>
                                          <p:spTgt spid="15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fade">
                                      <p:cBhvr>
                                        <p:cTn id="54" dur="500"/>
                                        <p:tgtEl>
                                          <p:spTgt spid="52"/>
                                        </p:tgtEl>
                                      </p:cBhvr>
                                    </p:animEffect>
                                  </p:childTnLst>
                                </p:cTn>
                              </p:par>
                              <p:par>
                                <p:cTn id="55" presetID="10"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500"/>
                                        <p:tgtEl>
                                          <p:spTgt spid="53"/>
                                        </p:tgtEl>
                                      </p:cBhvr>
                                    </p:animEffect>
                                  </p:childTnLst>
                                </p:cTn>
                              </p:par>
                              <p:par>
                                <p:cTn id="58" presetID="10" presetClass="entr" presetSubtype="0"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500"/>
                                        <p:tgtEl>
                                          <p:spTgt spid="5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500"/>
                                        <p:tgtEl>
                                          <p:spTgt spid="5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500"/>
                                        <p:tgtEl>
                                          <p:spTgt spid="60"/>
                                        </p:tgtEl>
                                      </p:cBhvr>
                                    </p:animEffect>
                                  </p:childTnLst>
                                </p:cTn>
                              </p:par>
                              <p:par>
                                <p:cTn id="67" presetID="10" presetClass="entr" presetSubtype="0" fill="hold" nodeType="with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500"/>
                                        <p:tgtEl>
                                          <p:spTgt spid="61"/>
                                        </p:tgtEl>
                                      </p:cBhvr>
                                    </p:animEffect>
                                  </p:childTnLst>
                                </p:cTn>
                              </p:par>
                              <p:par>
                                <p:cTn id="70" presetID="10" presetClass="entr" presetSubtype="0" fill="hold" nodeType="withEffect">
                                  <p:stCondLst>
                                    <p:cond delay="0"/>
                                  </p:stCondLst>
                                  <p:childTnLst>
                                    <p:set>
                                      <p:cBhvr>
                                        <p:cTn id="71" dur="1" fill="hold">
                                          <p:stCondLst>
                                            <p:cond delay="0"/>
                                          </p:stCondLst>
                                        </p:cTn>
                                        <p:tgtEl>
                                          <p:spTgt spid="153"/>
                                        </p:tgtEl>
                                        <p:attrNameLst>
                                          <p:attrName>style.visibility</p:attrName>
                                        </p:attrNameLst>
                                      </p:cBhvr>
                                      <p:to>
                                        <p:strVal val="visible"/>
                                      </p:to>
                                    </p:set>
                                    <p:animEffect transition="in" filter="fade">
                                      <p:cBhvr>
                                        <p:cTn id="72" dur="500"/>
                                        <p:tgtEl>
                                          <p:spTgt spid="15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9"/>
                                        </p:tgtEl>
                                        <p:attrNameLst>
                                          <p:attrName>style.visibility</p:attrName>
                                        </p:attrNameLst>
                                      </p:cBhvr>
                                      <p:to>
                                        <p:strVal val="visible"/>
                                      </p:to>
                                    </p:set>
                                    <p:animEffect transition="in" filter="fade">
                                      <p:cBhvr>
                                        <p:cTn id="75" dur="500"/>
                                        <p:tgtEl>
                                          <p:spTgt spid="15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500"/>
                                        <p:tgtEl>
                                          <p:spTgt spid="1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animEffect transition="in" filter="fade">
                                      <p:cBhvr>
                                        <p:cTn id="83" dur="500"/>
                                        <p:tgtEl>
                                          <p:spTgt spid="66"/>
                                        </p:tgtEl>
                                      </p:cBhvr>
                                    </p:animEffect>
                                  </p:childTnLst>
                                </p:cTn>
                              </p:par>
                              <p:par>
                                <p:cTn id="84" presetID="10" presetClass="entr" presetSubtype="0" fill="hold" nodeType="withEffect">
                                  <p:stCondLst>
                                    <p:cond delay="0"/>
                                  </p:stCondLst>
                                  <p:childTnLst>
                                    <p:set>
                                      <p:cBhvr>
                                        <p:cTn id="85" dur="1" fill="hold">
                                          <p:stCondLst>
                                            <p:cond delay="0"/>
                                          </p:stCondLst>
                                        </p:cTn>
                                        <p:tgtEl>
                                          <p:spTgt spid="67"/>
                                        </p:tgtEl>
                                        <p:attrNameLst>
                                          <p:attrName>style.visibility</p:attrName>
                                        </p:attrNameLst>
                                      </p:cBhvr>
                                      <p:to>
                                        <p:strVal val="visible"/>
                                      </p:to>
                                    </p:set>
                                    <p:animEffect transition="in" filter="fade">
                                      <p:cBhvr>
                                        <p:cTn id="86" dur="500"/>
                                        <p:tgtEl>
                                          <p:spTgt spid="67"/>
                                        </p:tgtEl>
                                      </p:cBhvr>
                                    </p:animEffect>
                                  </p:childTnLst>
                                </p:cTn>
                              </p:par>
                              <p:par>
                                <p:cTn id="87" presetID="10" presetClass="entr" presetSubtype="0" fill="hold" nodeType="withEffect">
                                  <p:stCondLst>
                                    <p:cond delay="0"/>
                                  </p:stCondLst>
                                  <p:childTnLst>
                                    <p:set>
                                      <p:cBhvr>
                                        <p:cTn id="88" dur="1" fill="hold">
                                          <p:stCondLst>
                                            <p:cond delay="0"/>
                                          </p:stCondLst>
                                        </p:cTn>
                                        <p:tgtEl>
                                          <p:spTgt spid="68"/>
                                        </p:tgtEl>
                                        <p:attrNameLst>
                                          <p:attrName>style.visibility</p:attrName>
                                        </p:attrNameLst>
                                      </p:cBhvr>
                                      <p:to>
                                        <p:strVal val="visible"/>
                                      </p:to>
                                    </p:set>
                                    <p:animEffect transition="in" filter="fade">
                                      <p:cBhvr>
                                        <p:cTn id="89" dur="500"/>
                                        <p:tgtEl>
                                          <p:spTgt spid="68"/>
                                        </p:tgtEl>
                                      </p:cBhvr>
                                    </p:animEffect>
                                  </p:childTnLst>
                                </p:cTn>
                              </p:par>
                              <p:par>
                                <p:cTn id="90" presetID="10" presetClass="entr" presetSubtype="0" fill="hold" nodeType="withEffect">
                                  <p:stCondLst>
                                    <p:cond delay="0"/>
                                  </p:stCondLst>
                                  <p:childTnLst>
                                    <p:set>
                                      <p:cBhvr>
                                        <p:cTn id="91" dur="1" fill="hold">
                                          <p:stCondLst>
                                            <p:cond delay="0"/>
                                          </p:stCondLst>
                                        </p:cTn>
                                        <p:tgtEl>
                                          <p:spTgt spid="157"/>
                                        </p:tgtEl>
                                        <p:attrNameLst>
                                          <p:attrName>style.visibility</p:attrName>
                                        </p:attrNameLst>
                                      </p:cBhvr>
                                      <p:to>
                                        <p:strVal val="visible"/>
                                      </p:to>
                                    </p:set>
                                    <p:animEffect transition="in" filter="fade">
                                      <p:cBhvr>
                                        <p:cTn id="92" dur="500"/>
                                        <p:tgtEl>
                                          <p:spTgt spid="15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fade">
                                      <p:cBhvr>
                                        <p:cTn id="95" dur="500"/>
                                        <p:tgtEl>
                                          <p:spTgt spid="74"/>
                                        </p:tgtEl>
                                      </p:cBhvr>
                                    </p:animEffect>
                                  </p:childTnLst>
                                </p:cTn>
                              </p:par>
                              <p:par>
                                <p:cTn id="96" presetID="10" presetClass="entr" presetSubtype="0" fill="hold" nodeType="with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fade">
                                      <p:cBhvr>
                                        <p:cTn id="98" dur="500"/>
                                        <p:tgtEl>
                                          <p:spTgt spid="7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fade">
                                      <p:cBhvr>
                                        <p:cTn id="101" dur="500"/>
                                        <p:tgtEl>
                                          <p:spTgt spid="77"/>
                                        </p:tgtEl>
                                      </p:cBhvr>
                                    </p:animEffect>
                                  </p:childTnLst>
                                </p:cTn>
                              </p:par>
                              <p:par>
                                <p:cTn id="102" presetID="10" presetClass="entr" presetSubtype="0" fill="hold" nodeType="withEffect">
                                  <p:stCondLst>
                                    <p:cond delay="0"/>
                                  </p:stCondLst>
                                  <p:childTnLst>
                                    <p:set>
                                      <p:cBhvr>
                                        <p:cTn id="103" dur="1" fill="hold">
                                          <p:stCondLst>
                                            <p:cond delay="0"/>
                                          </p:stCondLst>
                                        </p:cTn>
                                        <p:tgtEl>
                                          <p:spTgt spid="154"/>
                                        </p:tgtEl>
                                        <p:attrNameLst>
                                          <p:attrName>style.visibility</p:attrName>
                                        </p:attrNameLst>
                                      </p:cBhvr>
                                      <p:to>
                                        <p:strVal val="visible"/>
                                      </p:to>
                                    </p:set>
                                    <p:animEffect transition="in" filter="fade">
                                      <p:cBhvr>
                                        <p:cTn id="104" dur="500"/>
                                        <p:tgtEl>
                                          <p:spTgt spid="154"/>
                                        </p:tgtEl>
                                      </p:cBhvr>
                                    </p:animEffect>
                                  </p:childTnLst>
                                </p:cTn>
                              </p:par>
                              <p:par>
                                <p:cTn id="105" presetID="10" presetClass="entr" presetSubtype="0" fill="hold" nodeType="with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fade">
                                      <p:cBhvr>
                                        <p:cTn id="107" dur="500"/>
                                        <p:tgtEl>
                                          <p:spTgt spid="76"/>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
                                        </p:tgtEl>
                                        <p:attrNameLst>
                                          <p:attrName>style.visibility</p:attrName>
                                        </p:attrNameLst>
                                      </p:cBhvr>
                                      <p:to>
                                        <p:strVal val="visible"/>
                                      </p:to>
                                    </p:set>
                                    <p:animEffect transition="in" filter="fade">
                                      <p:cBhvr>
                                        <p:cTn id="110" dur="500"/>
                                        <p:tgtEl>
                                          <p:spTgt spid="5"/>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6"/>
                                        </p:tgtEl>
                                        <p:attrNameLst>
                                          <p:attrName>style.visibility</p:attrName>
                                        </p:attrNameLst>
                                      </p:cBhvr>
                                      <p:to>
                                        <p:strVal val="visible"/>
                                      </p:to>
                                    </p:set>
                                    <p:animEffect transition="in" filter="fade">
                                      <p:cBhvr>
                                        <p:cTn id="115" dur="500"/>
                                        <p:tgtEl>
                                          <p:spTgt spid="6"/>
                                        </p:tgtEl>
                                      </p:cBhvr>
                                    </p:animEffect>
                                  </p:childTnLst>
                                </p:cTn>
                              </p:par>
                              <p:par>
                                <p:cTn id="116" presetID="10" presetClass="entr" presetSubtype="0" fill="hold" nodeType="withEffect">
                                  <p:stCondLst>
                                    <p:cond delay="0"/>
                                  </p:stCondLst>
                                  <p:childTnLst>
                                    <p:set>
                                      <p:cBhvr>
                                        <p:cTn id="117" dur="1" fill="hold">
                                          <p:stCondLst>
                                            <p:cond delay="0"/>
                                          </p:stCondLst>
                                        </p:cTn>
                                        <p:tgtEl>
                                          <p:spTgt spid="10"/>
                                        </p:tgtEl>
                                        <p:attrNameLst>
                                          <p:attrName>style.visibility</p:attrName>
                                        </p:attrNameLst>
                                      </p:cBhvr>
                                      <p:to>
                                        <p:strVal val="visible"/>
                                      </p:to>
                                    </p:set>
                                    <p:animEffect transition="in" filter="fade">
                                      <p:cBhvr>
                                        <p:cTn id="118" dur="500"/>
                                        <p:tgtEl>
                                          <p:spTgt spid="10"/>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82"/>
                                        </p:tgtEl>
                                        <p:attrNameLst>
                                          <p:attrName>style.visibility</p:attrName>
                                        </p:attrNameLst>
                                      </p:cBhvr>
                                      <p:to>
                                        <p:strVal val="visible"/>
                                      </p:to>
                                    </p:set>
                                    <p:animEffect transition="in" filter="fade">
                                      <p:cBhvr>
                                        <p:cTn id="121" dur="500"/>
                                        <p:tgtEl>
                                          <p:spTgt spid="82"/>
                                        </p:tgtEl>
                                      </p:cBhvr>
                                    </p:animEffect>
                                  </p:childTnLst>
                                </p:cTn>
                              </p:par>
                              <p:par>
                                <p:cTn id="122" presetID="10" presetClass="entr" presetSubtype="0" fill="hold" nodeType="withEffect">
                                  <p:stCondLst>
                                    <p:cond delay="0"/>
                                  </p:stCondLst>
                                  <p:childTnLst>
                                    <p:set>
                                      <p:cBhvr>
                                        <p:cTn id="123" dur="1" fill="hold">
                                          <p:stCondLst>
                                            <p:cond delay="0"/>
                                          </p:stCondLst>
                                        </p:cTn>
                                        <p:tgtEl>
                                          <p:spTgt spid="83"/>
                                        </p:tgtEl>
                                        <p:attrNameLst>
                                          <p:attrName>style.visibility</p:attrName>
                                        </p:attrNameLst>
                                      </p:cBhvr>
                                      <p:to>
                                        <p:strVal val="visible"/>
                                      </p:to>
                                    </p:set>
                                    <p:animEffect transition="in" filter="fade">
                                      <p:cBhvr>
                                        <p:cTn id="124" dur="500"/>
                                        <p:tgtEl>
                                          <p:spTgt spid="83"/>
                                        </p:tgtEl>
                                      </p:cBhvr>
                                    </p:animEffect>
                                  </p:childTnLst>
                                </p:cTn>
                              </p:par>
                              <p:par>
                                <p:cTn id="125" presetID="10" presetClass="entr" presetSubtype="0" fill="hold" nodeType="withEffect">
                                  <p:stCondLst>
                                    <p:cond delay="0"/>
                                  </p:stCondLst>
                                  <p:childTnLst>
                                    <p:set>
                                      <p:cBhvr>
                                        <p:cTn id="126" dur="1" fill="hold">
                                          <p:stCondLst>
                                            <p:cond delay="0"/>
                                          </p:stCondLst>
                                        </p:cTn>
                                        <p:tgtEl>
                                          <p:spTgt spid="91"/>
                                        </p:tgtEl>
                                        <p:attrNameLst>
                                          <p:attrName>style.visibility</p:attrName>
                                        </p:attrNameLst>
                                      </p:cBhvr>
                                      <p:to>
                                        <p:strVal val="visible"/>
                                      </p:to>
                                    </p:set>
                                    <p:animEffect transition="in" filter="fade">
                                      <p:cBhvr>
                                        <p:cTn id="127" dur="500"/>
                                        <p:tgtEl>
                                          <p:spTgt spid="91"/>
                                        </p:tgtEl>
                                      </p:cBhvr>
                                    </p:animEffect>
                                  </p:childTnLst>
                                </p:cTn>
                              </p:par>
                              <p:par>
                                <p:cTn id="128" presetID="10" presetClass="entr" presetSubtype="0" fill="hold" nodeType="withEffect">
                                  <p:stCondLst>
                                    <p:cond delay="0"/>
                                  </p:stCondLst>
                                  <p:childTnLst>
                                    <p:set>
                                      <p:cBhvr>
                                        <p:cTn id="129" dur="1" fill="hold">
                                          <p:stCondLst>
                                            <p:cond delay="0"/>
                                          </p:stCondLst>
                                        </p:cTn>
                                        <p:tgtEl>
                                          <p:spTgt spid="156"/>
                                        </p:tgtEl>
                                        <p:attrNameLst>
                                          <p:attrName>style.visibility</p:attrName>
                                        </p:attrNameLst>
                                      </p:cBhvr>
                                      <p:to>
                                        <p:strVal val="visible"/>
                                      </p:to>
                                    </p:set>
                                    <p:animEffect transition="in" filter="fade">
                                      <p:cBhvr>
                                        <p:cTn id="130" dur="500"/>
                                        <p:tgtEl>
                                          <p:spTgt spid="156"/>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97"/>
                                        </p:tgtEl>
                                        <p:attrNameLst>
                                          <p:attrName>style.visibility</p:attrName>
                                        </p:attrNameLst>
                                      </p:cBhvr>
                                      <p:to>
                                        <p:strVal val="visible"/>
                                      </p:to>
                                    </p:set>
                                    <p:animEffect transition="in" filter="fade">
                                      <p:cBhvr>
                                        <p:cTn id="133" dur="500"/>
                                        <p:tgtEl>
                                          <p:spTgt spid="97"/>
                                        </p:tgtEl>
                                      </p:cBhvr>
                                    </p:animEffect>
                                  </p:childTnLst>
                                </p:cTn>
                              </p:par>
                              <p:par>
                                <p:cTn id="134" presetID="10" presetClass="entr" presetSubtype="0" fill="hold" nodeType="withEffect">
                                  <p:stCondLst>
                                    <p:cond delay="0"/>
                                  </p:stCondLst>
                                  <p:childTnLst>
                                    <p:set>
                                      <p:cBhvr>
                                        <p:cTn id="135" dur="1" fill="hold">
                                          <p:stCondLst>
                                            <p:cond delay="0"/>
                                          </p:stCondLst>
                                        </p:cTn>
                                        <p:tgtEl>
                                          <p:spTgt spid="98"/>
                                        </p:tgtEl>
                                        <p:attrNameLst>
                                          <p:attrName>style.visibility</p:attrName>
                                        </p:attrNameLst>
                                      </p:cBhvr>
                                      <p:to>
                                        <p:strVal val="visible"/>
                                      </p:to>
                                    </p:set>
                                    <p:animEffect transition="in" filter="fade">
                                      <p:cBhvr>
                                        <p:cTn id="136" dur="500"/>
                                        <p:tgtEl>
                                          <p:spTgt spid="98"/>
                                        </p:tgtEl>
                                      </p:cBhvr>
                                    </p:animEffect>
                                  </p:childTnLst>
                                </p:cTn>
                              </p:par>
                              <p:par>
                                <p:cTn id="137" presetID="10" presetClass="entr" presetSubtype="0" fill="hold" nodeType="withEffect">
                                  <p:stCondLst>
                                    <p:cond delay="0"/>
                                  </p:stCondLst>
                                  <p:childTnLst>
                                    <p:set>
                                      <p:cBhvr>
                                        <p:cTn id="138" dur="1" fill="hold">
                                          <p:stCondLst>
                                            <p:cond delay="0"/>
                                          </p:stCondLst>
                                        </p:cTn>
                                        <p:tgtEl>
                                          <p:spTgt spid="99"/>
                                        </p:tgtEl>
                                        <p:attrNameLst>
                                          <p:attrName>style.visibility</p:attrName>
                                        </p:attrNameLst>
                                      </p:cBhvr>
                                      <p:to>
                                        <p:strVal val="visible"/>
                                      </p:to>
                                    </p:set>
                                    <p:animEffect transition="in" filter="fade">
                                      <p:cBhvr>
                                        <p:cTn id="139" dur="500"/>
                                        <p:tgtEl>
                                          <p:spTgt spid="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00"/>
                                        </p:tgtEl>
                                        <p:attrNameLst>
                                          <p:attrName>style.visibility</p:attrName>
                                        </p:attrNameLst>
                                      </p:cBhvr>
                                      <p:to>
                                        <p:strVal val="visible"/>
                                      </p:to>
                                    </p:set>
                                    <p:animEffect transition="in" filter="fade">
                                      <p:cBhvr>
                                        <p:cTn id="142" dur="500"/>
                                        <p:tgtEl>
                                          <p:spTgt spid="100"/>
                                        </p:tgtEl>
                                      </p:cBhvr>
                                    </p:animEffect>
                                  </p:childTnLst>
                                </p:cTn>
                              </p:par>
                              <p:par>
                                <p:cTn id="143" presetID="10" presetClass="entr" presetSubtype="0" fill="hold" nodeType="withEffect">
                                  <p:stCondLst>
                                    <p:cond delay="0"/>
                                  </p:stCondLst>
                                  <p:childTnLst>
                                    <p:set>
                                      <p:cBhvr>
                                        <p:cTn id="144" dur="1" fill="hold">
                                          <p:stCondLst>
                                            <p:cond delay="0"/>
                                          </p:stCondLst>
                                        </p:cTn>
                                        <p:tgtEl>
                                          <p:spTgt spid="155"/>
                                        </p:tgtEl>
                                        <p:attrNameLst>
                                          <p:attrName>style.visibility</p:attrName>
                                        </p:attrNameLst>
                                      </p:cBhvr>
                                      <p:to>
                                        <p:strVal val="visible"/>
                                      </p:to>
                                    </p:set>
                                    <p:animEffect transition="in" filter="fade">
                                      <p:cBhvr>
                                        <p:cTn id="145" dur="500"/>
                                        <p:tgtEl>
                                          <p:spTgt spid="155"/>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13"/>
                                        </p:tgtEl>
                                        <p:attrNameLst>
                                          <p:attrName>style.visibility</p:attrName>
                                        </p:attrNameLst>
                                      </p:cBhvr>
                                      <p:to>
                                        <p:strVal val="visible"/>
                                      </p:to>
                                    </p:set>
                                    <p:animEffect transition="in" filter="fade">
                                      <p:cBhvr>
                                        <p:cTn id="150" dur="500"/>
                                        <p:tgtEl>
                                          <p:spTgt spid="13"/>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4"/>
                                        </p:tgtEl>
                                        <p:attrNameLst>
                                          <p:attrName>style.visibility</p:attrName>
                                        </p:attrNameLst>
                                      </p:cBhvr>
                                      <p:to>
                                        <p:strVal val="visible"/>
                                      </p:to>
                                    </p:set>
                                    <p:animEffect transition="in" filter="fade">
                                      <p:cBhvr>
                                        <p:cTn id="153" dur="500"/>
                                        <p:tgtEl>
                                          <p:spTgt spid="14"/>
                                        </p:tgtEl>
                                      </p:cBhvr>
                                    </p:animEffect>
                                  </p:childTnLst>
                                </p:cTn>
                              </p:par>
                              <p:par>
                                <p:cTn id="154" presetID="10" presetClass="entr" presetSubtype="0" fill="hold" nodeType="withEffect">
                                  <p:stCondLst>
                                    <p:cond delay="0"/>
                                  </p:stCondLst>
                                  <p:childTnLst>
                                    <p:set>
                                      <p:cBhvr>
                                        <p:cTn id="155" dur="1" fill="hold">
                                          <p:stCondLst>
                                            <p:cond delay="0"/>
                                          </p:stCondLst>
                                        </p:cTn>
                                        <p:tgtEl>
                                          <p:spTgt spid="15"/>
                                        </p:tgtEl>
                                        <p:attrNameLst>
                                          <p:attrName>style.visibility</p:attrName>
                                        </p:attrNameLst>
                                      </p:cBhvr>
                                      <p:to>
                                        <p:strVal val="visible"/>
                                      </p:to>
                                    </p:set>
                                    <p:animEffect transition="in" filter="fade">
                                      <p:cBhvr>
                                        <p:cTn id="156" dur="500"/>
                                        <p:tgtEl>
                                          <p:spTgt spid="15"/>
                                        </p:tgtEl>
                                      </p:cBhvr>
                                    </p:animEffect>
                                  </p:childTnLst>
                                </p:cTn>
                              </p:par>
                              <p:par>
                                <p:cTn id="157" presetID="10" presetClass="entr" presetSubtype="0" fill="hold" nodeType="withEffect">
                                  <p:stCondLst>
                                    <p:cond delay="0"/>
                                  </p:stCondLst>
                                  <p:childTnLst>
                                    <p:set>
                                      <p:cBhvr>
                                        <p:cTn id="158" dur="1" fill="hold">
                                          <p:stCondLst>
                                            <p:cond delay="0"/>
                                          </p:stCondLst>
                                        </p:cTn>
                                        <p:tgtEl>
                                          <p:spTgt spid="85"/>
                                        </p:tgtEl>
                                        <p:attrNameLst>
                                          <p:attrName>style.visibility</p:attrName>
                                        </p:attrNameLst>
                                      </p:cBhvr>
                                      <p:to>
                                        <p:strVal val="visible"/>
                                      </p:to>
                                    </p:set>
                                    <p:animEffect transition="in" filter="fade">
                                      <p:cBhvr>
                                        <p:cTn id="159" dur="500"/>
                                        <p:tgtEl>
                                          <p:spTgt spid="85"/>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28"/>
                                        </p:tgtEl>
                                        <p:attrNameLst>
                                          <p:attrName>style.visibility</p:attrName>
                                        </p:attrNameLst>
                                      </p:cBhvr>
                                      <p:to>
                                        <p:strVal val="visible"/>
                                      </p:to>
                                    </p:set>
                                    <p:animEffect transition="in" filter="fade">
                                      <p:cBhvr>
                                        <p:cTn id="162" dur="500"/>
                                        <p:tgtEl>
                                          <p:spTgt spid="128"/>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129"/>
                                        </p:tgtEl>
                                        <p:attrNameLst>
                                          <p:attrName>style.visibility</p:attrName>
                                        </p:attrNameLst>
                                      </p:cBhvr>
                                      <p:to>
                                        <p:strVal val="visible"/>
                                      </p:to>
                                    </p:set>
                                    <p:animEffect transition="in" filter="fade">
                                      <p:cBhvr>
                                        <p:cTn id="165" dur="500"/>
                                        <p:tgtEl>
                                          <p:spTgt spid="129"/>
                                        </p:tgtEl>
                                      </p:cBhvr>
                                    </p:animEffect>
                                  </p:childTnLst>
                                </p:cTn>
                              </p:par>
                              <p:par>
                                <p:cTn id="166" presetID="10" presetClass="entr" presetSubtype="0" fill="hold" nodeType="withEffect">
                                  <p:stCondLst>
                                    <p:cond delay="0"/>
                                  </p:stCondLst>
                                  <p:childTnLst>
                                    <p:set>
                                      <p:cBhvr>
                                        <p:cTn id="167" dur="1" fill="hold">
                                          <p:stCondLst>
                                            <p:cond delay="0"/>
                                          </p:stCondLst>
                                        </p:cTn>
                                        <p:tgtEl>
                                          <p:spTgt spid="130"/>
                                        </p:tgtEl>
                                        <p:attrNameLst>
                                          <p:attrName>style.visibility</p:attrName>
                                        </p:attrNameLst>
                                      </p:cBhvr>
                                      <p:to>
                                        <p:strVal val="visible"/>
                                      </p:to>
                                    </p:set>
                                    <p:animEffect transition="in" filter="fade">
                                      <p:cBhvr>
                                        <p:cTn id="168" dur="500"/>
                                        <p:tgtEl>
                                          <p:spTgt spid="130"/>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500"/>
                                        <p:tgtEl>
                                          <p:spTgt spid="84"/>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grpId="0" nodeType="click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fade">
                                      <p:cBhvr>
                                        <p:cTn id="176" dur="500"/>
                                        <p:tgtEl>
                                          <p:spTgt spid="7"/>
                                        </p:tgtEl>
                                      </p:cBhvr>
                                    </p:animEffect>
                                  </p:childTnLst>
                                </p:cTn>
                              </p:par>
                              <p:par>
                                <p:cTn id="177" presetID="10" presetClass="entr" presetSubtype="0" fill="hold" nodeType="withEffect">
                                  <p:stCondLst>
                                    <p:cond delay="0"/>
                                  </p:stCondLst>
                                  <p:childTnLst>
                                    <p:set>
                                      <p:cBhvr>
                                        <p:cTn id="178" dur="1" fill="hold">
                                          <p:stCondLst>
                                            <p:cond delay="0"/>
                                          </p:stCondLst>
                                        </p:cTn>
                                        <p:tgtEl>
                                          <p:spTgt spid="8"/>
                                        </p:tgtEl>
                                        <p:attrNameLst>
                                          <p:attrName>style.visibility</p:attrName>
                                        </p:attrNameLst>
                                      </p:cBhvr>
                                      <p:to>
                                        <p:strVal val="visible"/>
                                      </p:to>
                                    </p:set>
                                    <p:animEffect transition="in" filter="fade">
                                      <p:cBhvr>
                                        <p:cTn id="179" dur="500"/>
                                        <p:tgtEl>
                                          <p:spTgt spid="8"/>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25"/>
                                        </p:tgtEl>
                                        <p:attrNameLst>
                                          <p:attrName>style.visibility</p:attrName>
                                        </p:attrNameLst>
                                      </p:cBhvr>
                                      <p:to>
                                        <p:strVal val="visible"/>
                                      </p:to>
                                    </p:set>
                                    <p:animEffect transition="in" filter="fade">
                                      <p:cBhvr>
                                        <p:cTn id="182" dur="500"/>
                                        <p:tgtEl>
                                          <p:spTgt spid="125"/>
                                        </p:tgtEl>
                                      </p:cBhvr>
                                    </p:animEffect>
                                  </p:childTnLst>
                                </p:cTn>
                              </p:par>
                              <p:par>
                                <p:cTn id="183" presetID="10" presetClass="entr" presetSubtype="0" fill="hold" nodeType="withEffect">
                                  <p:stCondLst>
                                    <p:cond delay="0"/>
                                  </p:stCondLst>
                                  <p:childTnLst>
                                    <p:set>
                                      <p:cBhvr>
                                        <p:cTn id="184" dur="1" fill="hold">
                                          <p:stCondLst>
                                            <p:cond delay="0"/>
                                          </p:stCondLst>
                                        </p:cTn>
                                        <p:tgtEl>
                                          <p:spTgt spid="126"/>
                                        </p:tgtEl>
                                        <p:attrNameLst>
                                          <p:attrName>style.visibility</p:attrName>
                                        </p:attrNameLst>
                                      </p:cBhvr>
                                      <p:to>
                                        <p:strVal val="visible"/>
                                      </p:to>
                                    </p:set>
                                    <p:animEffect transition="in" filter="fade">
                                      <p:cBhvr>
                                        <p:cTn id="185" dur="500"/>
                                        <p:tgtEl>
                                          <p:spTgt spid="126"/>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45"/>
                                        </p:tgtEl>
                                        <p:attrNameLst>
                                          <p:attrName>style.visibility</p:attrName>
                                        </p:attrNameLst>
                                      </p:cBhvr>
                                      <p:to>
                                        <p:strVal val="visible"/>
                                      </p:to>
                                    </p:set>
                                    <p:animEffect transition="in" filter="fade">
                                      <p:cBhvr>
                                        <p:cTn id="188" dur="500"/>
                                        <p:tgtEl>
                                          <p:spTgt spid="145"/>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46"/>
                                        </p:tgtEl>
                                        <p:attrNameLst>
                                          <p:attrName>style.visibility</p:attrName>
                                        </p:attrNameLst>
                                      </p:cBhvr>
                                      <p:to>
                                        <p:strVal val="visible"/>
                                      </p:to>
                                    </p:set>
                                    <p:animEffect transition="in" filter="fade">
                                      <p:cBhvr>
                                        <p:cTn id="191" dur="500"/>
                                        <p:tgtEl>
                                          <p:spTgt spid="146"/>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nodeType="clickEffect">
                                  <p:stCondLst>
                                    <p:cond delay="0"/>
                                  </p:stCondLst>
                                  <p:childTnLst>
                                    <p:set>
                                      <p:cBhvr>
                                        <p:cTn id="195" dur="1" fill="hold">
                                          <p:stCondLst>
                                            <p:cond delay="0"/>
                                          </p:stCondLst>
                                        </p:cTn>
                                        <p:tgtEl>
                                          <p:spTgt spid="137"/>
                                        </p:tgtEl>
                                        <p:attrNameLst>
                                          <p:attrName>style.visibility</p:attrName>
                                        </p:attrNameLst>
                                      </p:cBhvr>
                                      <p:to>
                                        <p:strVal val="visible"/>
                                      </p:to>
                                    </p:set>
                                    <p:animEffect transition="in" filter="fade">
                                      <p:cBhvr>
                                        <p:cTn id="196" dur="500"/>
                                        <p:tgtEl>
                                          <p:spTgt spid="137"/>
                                        </p:tgtEl>
                                      </p:cBhvr>
                                    </p:animEffect>
                                  </p:childTnLst>
                                </p:cTn>
                              </p:par>
                              <p:par>
                                <p:cTn id="197" presetID="10" presetClass="entr" presetSubtype="0" fill="hold" nodeType="withEffect">
                                  <p:stCondLst>
                                    <p:cond delay="0"/>
                                  </p:stCondLst>
                                  <p:childTnLst>
                                    <p:set>
                                      <p:cBhvr>
                                        <p:cTn id="198" dur="1" fill="hold">
                                          <p:stCondLst>
                                            <p:cond delay="0"/>
                                          </p:stCondLst>
                                        </p:cTn>
                                        <p:tgtEl>
                                          <p:spTgt spid="142"/>
                                        </p:tgtEl>
                                        <p:attrNameLst>
                                          <p:attrName>style.visibility</p:attrName>
                                        </p:attrNameLst>
                                      </p:cBhvr>
                                      <p:to>
                                        <p:strVal val="visible"/>
                                      </p:to>
                                    </p:set>
                                    <p:animEffect transition="in" filter="fade">
                                      <p:cBhvr>
                                        <p:cTn id="199" dur="500"/>
                                        <p:tgtEl>
                                          <p:spTgt spid="142"/>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40"/>
                                        </p:tgtEl>
                                        <p:attrNameLst>
                                          <p:attrName>style.visibility</p:attrName>
                                        </p:attrNameLst>
                                      </p:cBhvr>
                                      <p:to>
                                        <p:strVal val="visible"/>
                                      </p:to>
                                    </p:set>
                                    <p:animEffect transition="in" filter="fade">
                                      <p:cBhvr>
                                        <p:cTn id="202" dur="500"/>
                                        <p:tgtEl>
                                          <p:spTgt spid="140"/>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133"/>
                                        </p:tgtEl>
                                        <p:attrNameLst>
                                          <p:attrName>style.visibility</p:attrName>
                                        </p:attrNameLst>
                                      </p:cBhvr>
                                      <p:to>
                                        <p:strVal val="visible"/>
                                      </p:to>
                                    </p:set>
                                    <p:animEffect transition="in" filter="fade">
                                      <p:cBhvr>
                                        <p:cTn id="207" dur="500"/>
                                        <p:tgtEl>
                                          <p:spTgt spid="133"/>
                                        </p:tgtEl>
                                      </p:cBhvr>
                                    </p:animEffect>
                                  </p:childTnLst>
                                </p:cTn>
                              </p:par>
                              <p:par>
                                <p:cTn id="208" presetID="10" presetClass="entr" presetSubtype="0" fill="hold" nodeType="withEffect">
                                  <p:stCondLst>
                                    <p:cond delay="0"/>
                                  </p:stCondLst>
                                  <p:childTnLst>
                                    <p:set>
                                      <p:cBhvr>
                                        <p:cTn id="209" dur="1" fill="hold">
                                          <p:stCondLst>
                                            <p:cond delay="0"/>
                                          </p:stCondLst>
                                        </p:cTn>
                                        <p:tgtEl>
                                          <p:spTgt spid="134"/>
                                        </p:tgtEl>
                                        <p:attrNameLst>
                                          <p:attrName>style.visibility</p:attrName>
                                        </p:attrNameLst>
                                      </p:cBhvr>
                                      <p:to>
                                        <p:strVal val="visible"/>
                                      </p:to>
                                    </p:set>
                                    <p:animEffect transition="in" filter="fade">
                                      <p:cBhvr>
                                        <p:cTn id="210" dur="500"/>
                                        <p:tgtEl>
                                          <p:spTgt spid="134"/>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147"/>
                                        </p:tgtEl>
                                        <p:attrNameLst>
                                          <p:attrName>style.visibility</p:attrName>
                                        </p:attrNameLst>
                                      </p:cBhvr>
                                      <p:to>
                                        <p:strVal val="visible"/>
                                      </p:to>
                                    </p:set>
                                    <p:animEffect transition="in" filter="fade">
                                      <p:cBhvr>
                                        <p:cTn id="213" dur="500"/>
                                        <p:tgtEl>
                                          <p:spTgt spid="147"/>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48"/>
                                        </p:tgtEl>
                                        <p:attrNameLst>
                                          <p:attrName>style.visibility</p:attrName>
                                        </p:attrNameLst>
                                      </p:cBhvr>
                                      <p:to>
                                        <p:strVal val="visible"/>
                                      </p:to>
                                    </p:set>
                                    <p:animEffect transition="in" filter="fade">
                                      <p:cBhvr>
                                        <p:cTn id="216"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P spid="7" grpId="0"/>
      <p:bldP spid="125" grpId="0"/>
      <p:bldP spid="4" grpId="0"/>
      <p:bldP spid="5" grpId="0"/>
      <p:bldP spid="6" grpId="0"/>
      <p:bldP spid="13" grpId="0"/>
      <p:bldP spid="14" grpId="0"/>
      <p:bldP spid="52" grpId="0" animBg="1"/>
      <p:bldP spid="55" grpId="0" animBg="1"/>
      <p:bldP spid="60" grpId="0" animBg="1"/>
      <p:bldP spid="66" grpId="0" animBg="1"/>
      <p:bldP spid="74" grpId="0" animBg="1"/>
      <p:bldP spid="77" grpId="0" animBg="1"/>
      <p:bldP spid="82" grpId="0" animBg="1"/>
      <p:bldP spid="84" grpId="0" animBg="1"/>
      <p:bldP spid="97" grpId="0" animBg="1"/>
      <p:bldP spid="100" grpId="0" animBg="1"/>
      <p:bldP spid="114" grpId="0" animBg="1"/>
      <p:bldP spid="117" grpId="0" animBg="1"/>
      <p:bldP spid="128" grpId="0"/>
      <p:bldP spid="129" grpId="0"/>
      <p:bldP spid="133" grpId="0"/>
      <p:bldP spid="145" grpId="0"/>
      <p:bldP spid="146" grpId="0" animBg="1"/>
      <p:bldP spid="147" grpId="0"/>
      <p:bldP spid="148" grpId="0" animBg="1"/>
      <p:bldP spid="15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59F0-692C-2368-AE20-C098BA977784}"/>
              </a:ext>
            </a:extLst>
          </p:cNvPr>
          <p:cNvSpPr>
            <a:spLocks noGrp="1"/>
          </p:cNvSpPr>
          <p:nvPr>
            <p:ph type="title"/>
          </p:nvPr>
        </p:nvSpPr>
        <p:spPr/>
        <p:txBody>
          <a:bodyPr/>
          <a:lstStyle/>
          <a:p>
            <a:r>
              <a:rPr lang="en-US" dirty="0"/>
              <a:t>RNNs in Practice </a:t>
            </a:r>
          </a:p>
        </p:txBody>
      </p:sp>
      <p:sp>
        <p:nvSpPr>
          <p:cNvPr id="3" name="Content Placeholder 2">
            <a:extLst>
              <a:ext uri="{FF2B5EF4-FFF2-40B4-BE49-F238E27FC236}">
                <a16:creationId xmlns:a16="http://schemas.microsoft.com/office/drawing/2014/main" id="{6FF5AEBA-CBBD-9E0C-14DD-90D901825CC2}"/>
              </a:ext>
            </a:extLst>
          </p:cNvPr>
          <p:cNvSpPr>
            <a:spLocks noGrp="1"/>
          </p:cNvSpPr>
          <p:nvPr>
            <p:ph idx="1"/>
          </p:nvPr>
        </p:nvSpPr>
        <p:spPr/>
        <p:txBody>
          <a:bodyPr/>
          <a:lstStyle/>
          <a:p>
            <a:r>
              <a:rPr lang="en-US" spc="-5" dirty="0">
                <a:latin typeface="Calibri"/>
                <a:cs typeface="Calibri"/>
              </a:rPr>
              <a:t>RNN-LM</a:t>
            </a:r>
            <a:r>
              <a:rPr lang="en-US" spc="-10" dirty="0">
                <a:latin typeface="Calibri"/>
                <a:cs typeface="Calibri"/>
              </a:rPr>
              <a:t> </a:t>
            </a:r>
            <a:r>
              <a:rPr lang="en-US" spc="-5" dirty="0">
                <a:latin typeface="Calibri"/>
                <a:cs typeface="Calibri"/>
              </a:rPr>
              <a:t>trained on </a:t>
            </a:r>
            <a:r>
              <a:rPr lang="en-US" spc="-5" dirty="0">
                <a:solidFill>
                  <a:srgbClr val="FF30EE"/>
                </a:solidFill>
                <a:latin typeface="Calibri"/>
                <a:cs typeface="Calibri"/>
              </a:rPr>
              <a:t>Obama speeches</a:t>
            </a:r>
            <a:r>
              <a:rPr lang="en-US" spc="-5" dirty="0">
                <a:latin typeface="Calibri"/>
                <a:cs typeface="Calibri"/>
              </a:rPr>
              <a:t>:</a:t>
            </a:r>
            <a:endParaRPr lang="en-US" dirty="0">
              <a:latin typeface="Calibri"/>
              <a:cs typeface="Calibri"/>
            </a:endParaRPr>
          </a:p>
          <a:p>
            <a:endParaRPr lang="en-US" dirty="0"/>
          </a:p>
        </p:txBody>
      </p:sp>
      <p:sp>
        <p:nvSpPr>
          <p:cNvPr id="4" name="object 5">
            <a:hlinkClick r:id="rId2"/>
            <a:extLst>
              <a:ext uri="{FF2B5EF4-FFF2-40B4-BE49-F238E27FC236}">
                <a16:creationId xmlns:a16="http://schemas.microsoft.com/office/drawing/2014/main" id="{AF4EF17E-671C-E8AD-2C71-B6C0D2356491}"/>
              </a:ext>
            </a:extLst>
          </p:cNvPr>
          <p:cNvSpPr txBox="1"/>
          <p:nvPr/>
        </p:nvSpPr>
        <p:spPr>
          <a:xfrm>
            <a:off x="282631" y="4767263"/>
            <a:ext cx="8715057" cy="228268"/>
          </a:xfrm>
          <a:prstGeom prst="rect">
            <a:avLst/>
          </a:prstGeom>
        </p:spPr>
        <p:txBody>
          <a:bodyPr vert="horz" wrap="square" lIns="0" tIns="12700" rIns="0" bIns="0" rtlCol="0">
            <a:spAutoFit/>
          </a:bodyPr>
          <a:lstStyle/>
          <a:p>
            <a:pPr marL="12700">
              <a:spcBef>
                <a:spcPts val="100"/>
              </a:spcBef>
            </a:pPr>
            <a:r>
              <a:rPr lang="en-US" u="sng" spc="-5" dirty="0">
                <a:solidFill>
                  <a:srgbClr val="4198B5"/>
                </a:solidFill>
                <a:uFill>
                  <a:solidFill>
                    <a:srgbClr val="4198B5"/>
                  </a:solidFill>
                </a:uFill>
                <a:latin typeface="Consolas" panose="020B0609020204030204" pitchFamily="49" charset="0"/>
                <a:cs typeface="Consolas" panose="020B0609020204030204" pitchFamily="49" charset="0"/>
                <a:hlinkClick r:id="rId2"/>
              </a:rPr>
              <a:t>https://medium.com/@samim/obama-rnn-machine-generated-political-speeches-c8abd18a2ea0</a:t>
            </a:r>
            <a:endParaRPr lang="en-US" dirty="0">
              <a:latin typeface="Consolas" panose="020B0609020204030204" pitchFamily="49" charset="0"/>
              <a:cs typeface="Consolas" panose="020B0609020204030204" pitchFamily="49" charset="0"/>
            </a:endParaRPr>
          </a:p>
        </p:txBody>
      </p:sp>
      <p:pic>
        <p:nvPicPr>
          <p:cNvPr id="6" name="object 8">
            <a:extLst>
              <a:ext uri="{FF2B5EF4-FFF2-40B4-BE49-F238E27FC236}">
                <a16:creationId xmlns:a16="http://schemas.microsoft.com/office/drawing/2014/main" id="{5E2450A7-F454-E3C8-1221-C3EE7F86815A}"/>
              </a:ext>
            </a:extLst>
          </p:cNvPr>
          <p:cNvPicPr/>
          <p:nvPr/>
        </p:nvPicPr>
        <p:blipFill>
          <a:blip r:embed="rId3" cstate="print"/>
          <a:stretch>
            <a:fillRect/>
          </a:stretch>
        </p:blipFill>
        <p:spPr>
          <a:xfrm>
            <a:off x="5981495" y="186884"/>
            <a:ext cx="3016194" cy="1340305"/>
          </a:xfrm>
          <a:prstGeom prst="rect">
            <a:avLst/>
          </a:prstGeom>
        </p:spPr>
      </p:pic>
      <p:sp>
        <p:nvSpPr>
          <p:cNvPr id="8" name="TextBox 7">
            <a:extLst>
              <a:ext uri="{FF2B5EF4-FFF2-40B4-BE49-F238E27FC236}">
                <a16:creationId xmlns:a16="http://schemas.microsoft.com/office/drawing/2014/main" id="{B05AF2D4-03C1-697C-C1CC-87226D4B5936}"/>
              </a:ext>
            </a:extLst>
          </p:cNvPr>
          <p:cNvSpPr txBox="1"/>
          <p:nvPr/>
        </p:nvSpPr>
        <p:spPr>
          <a:xfrm>
            <a:off x="612648" y="2175162"/>
            <a:ext cx="7936992" cy="1477328"/>
          </a:xfrm>
          <a:prstGeom prst="rect">
            <a:avLst/>
          </a:prstGeom>
          <a:solidFill>
            <a:schemeClr val="bg1">
              <a:lumMod val="85000"/>
            </a:schemeClr>
          </a:solidFill>
        </p:spPr>
        <p:txBody>
          <a:bodyPr wrap="square">
            <a:spAutoFit/>
          </a:bodyPr>
          <a:lstStyle/>
          <a:p>
            <a:r>
              <a:rPr lang="en-US" sz="1800" dirty="0">
                <a:solidFill>
                  <a:srgbClr val="292929"/>
                </a:solidFill>
                <a:effectLst/>
                <a:latin typeface="Consolas" panose="020B0609020204030204" pitchFamily="49" charset="0"/>
                <a:cs typeface="Consolas" panose="020B0609020204030204" pitchFamily="49" charset="0"/>
              </a:rPr>
              <a:t>The United States will step up to the cost of a new challenges of the American people that will share the fact that we created the problem. They were attacked and so that they have to say that all the task of the final days of war that I will not be able to get this done.</a:t>
            </a:r>
            <a:endParaRPr lang="en-US" sz="1800" dirty="0">
              <a:latin typeface="Consolas" panose="020B0609020204030204" pitchFamily="49" charset="0"/>
              <a:cs typeface="Consolas" panose="020B0609020204030204" pitchFamily="49" charset="0"/>
            </a:endParaRPr>
          </a:p>
        </p:txBody>
      </p:sp>
      <p:sp>
        <p:nvSpPr>
          <p:cNvPr id="5" name="Slide Number Placeholder 4">
            <a:extLst>
              <a:ext uri="{FF2B5EF4-FFF2-40B4-BE49-F238E27FC236}">
                <a16:creationId xmlns:a16="http://schemas.microsoft.com/office/drawing/2014/main" id="{17BCE07D-3C93-2864-E7D9-EE1C55949E53}"/>
              </a:ext>
            </a:extLst>
          </p:cNvPr>
          <p:cNvSpPr>
            <a:spLocks noGrp="1"/>
          </p:cNvSpPr>
          <p:nvPr>
            <p:ph type="sldNum" sz="quarter" idx="12"/>
          </p:nvPr>
        </p:nvSpPr>
        <p:spPr/>
        <p:txBody>
          <a:bodyPr/>
          <a:lstStyle/>
          <a:p>
            <a:fld id="{494B4E53-BCCB-BE4E-A28A-722B6992CCD5}" type="slidenum">
              <a:rPr lang="en-US" smtClean="0"/>
              <a:pPr/>
              <a:t>32</a:t>
            </a:fld>
            <a:endParaRPr lang="en-US" dirty="0"/>
          </a:p>
        </p:txBody>
      </p:sp>
    </p:spTree>
    <p:extLst>
      <p:ext uri="{BB962C8B-B14F-4D97-AF65-F5344CB8AC3E}">
        <p14:creationId xmlns:p14="http://schemas.microsoft.com/office/powerpoint/2010/main" val="2994308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59F0-692C-2368-AE20-C098BA977784}"/>
              </a:ext>
            </a:extLst>
          </p:cNvPr>
          <p:cNvSpPr>
            <a:spLocks noGrp="1"/>
          </p:cNvSpPr>
          <p:nvPr>
            <p:ph type="title"/>
          </p:nvPr>
        </p:nvSpPr>
        <p:spPr/>
        <p:txBody>
          <a:bodyPr/>
          <a:lstStyle/>
          <a:p>
            <a:r>
              <a:rPr lang="en-US" dirty="0"/>
              <a:t>RNNs in Practice </a:t>
            </a:r>
          </a:p>
        </p:txBody>
      </p:sp>
      <p:sp>
        <p:nvSpPr>
          <p:cNvPr id="3" name="Content Placeholder 2">
            <a:extLst>
              <a:ext uri="{FF2B5EF4-FFF2-40B4-BE49-F238E27FC236}">
                <a16:creationId xmlns:a16="http://schemas.microsoft.com/office/drawing/2014/main" id="{6FF5AEBA-CBBD-9E0C-14DD-90D901825CC2}"/>
              </a:ext>
            </a:extLst>
          </p:cNvPr>
          <p:cNvSpPr>
            <a:spLocks noGrp="1"/>
          </p:cNvSpPr>
          <p:nvPr>
            <p:ph idx="1"/>
          </p:nvPr>
        </p:nvSpPr>
        <p:spPr/>
        <p:txBody>
          <a:bodyPr/>
          <a:lstStyle/>
          <a:p>
            <a:r>
              <a:rPr lang="en-US" spc="-5" dirty="0">
                <a:latin typeface="Calibri"/>
                <a:cs typeface="Calibri"/>
              </a:rPr>
              <a:t>RNN-LM</a:t>
            </a:r>
            <a:r>
              <a:rPr lang="en-US" spc="-10" dirty="0">
                <a:latin typeface="Calibri"/>
                <a:cs typeface="Calibri"/>
              </a:rPr>
              <a:t> </a:t>
            </a:r>
            <a:r>
              <a:rPr lang="en-US" spc="-5" dirty="0">
                <a:latin typeface="Calibri"/>
                <a:cs typeface="Calibri"/>
              </a:rPr>
              <a:t>trained on </a:t>
            </a:r>
            <a:r>
              <a:rPr lang="en-US" spc="-5" dirty="0">
                <a:solidFill>
                  <a:srgbClr val="FF30EE"/>
                </a:solidFill>
                <a:latin typeface="Calibri"/>
                <a:cs typeface="Calibri"/>
              </a:rPr>
              <a:t>food recipes</a:t>
            </a:r>
            <a:r>
              <a:rPr lang="en-US" spc="-5" dirty="0">
                <a:latin typeface="Calibri"/>
                <a:cs typeface="Calibri"/>
              </a:rPr>
              <a:t>:</a:t>
            </a:r>
            <a:endParaRPr lang="en-US" dirty="0">
              <a:latin typeface="Calibri"/>
              <a:cs typeface="Calibri"/>
            </a:endParaRPr>
          </a:p>
          <a:p>
            <a:endParaRPr lang="en-US" dirty="0"/>
          </a:p>
        </p:txBody>
      </p:sp>
      <p:sp>
        <p:nvSpPr>
          <p:cNvPr id="4" name="object 5">
            <a:extLst>
              <a:ext uri="{FF2B5EF4-FFF2-40B4-BE49-F238E27FC236}">
                <a16:creationId xmlns:a16="http://schemas.microsoft.com/office/drawing/2014/main" id="{AF4EF17E-671C-E8AD-2C71-B6C0D2356491}"/>
              </a:ext>
            </a:extLst>
          </p:cNvPr>
          <p:cNvSpPr txBox="1"/>
          <p:nvPr/>
        </p:nvSpPr>
        <p:spPr>
          <a:xfrm>
            <a:off x="282633" y="4767263"/>
            <a:ext cx="5471032" cy="228268"/>
          </a:xfrm>
          <a:prstGeom prst="rect">
            <a:avLst/>
          </a:prstGeom>
        </p:spPr>
        <p:txBody>
          <a:bodyPr vert="horz" wrap="square" lIns="0" tIns="12700" rIns="0" bIns="0" rtlCol="0">
            <a:spAutoFit/>
          </a:bodyPr>
          <a:lstStyle/>
          <a:p>
            <a:pPr marL="12700">
              <a:spcBef>
                <a:spcPts val="100"/>
              </a:spcBef>
            </a:pPr>
            <a:r>
              <a:rPr lang="en-US" u="sng" spc="-5" dirty="0">
                <a:solidFill>
                  <a:srgbClr val="4198B5"/>
                </a:solidFill>
                <a:uFill>
                  <a:solidFill>
                    <a:srgbClr val="4198B5"/>
                  </a:solidFill>
                </a:uFill>
                <a:latin typeface="Calibri"/>
                <a:cs typeface="Calibri"/>
              </a:rPr>
              <a:t>https://</a:t>
            </a:r>
            <a:r>
              <a:rPr lang="en-US" u="sng" spc="-5" dirty="0" err="1">
                <a:solidFill>
                  <a:srgbClr val="4198B5"/>
                </a:solidFill>
                <a:uFill>
                  <a:solidFill>
                    <a:srgbClr val="4198B5"/>
                  </a:solidFill>
                </a:uFill>
                <a:latin typeface="Calibri"/>
                <a:cs typeface="Calibri"/>
              </a:rPr>
              <a:t>gist.github.com</a:t>
            </a:r>
            <a:r>
              <a:rPr lang="en-US" u="sng" spc="-5" dirty="0">
                <a:solidFill>
                  <a:srgbClr val="4198B5"/>
                </a:solidFill>
                <a:uFill>
                  <a:solidFill>
                    <a:srgbClr val="4198B5"/>
                  </a:solidFill>
                </a:uFill>
                <a:latin typeface="Calibri"/>
                <a:cs typeface="Calibri"/>
              </a:rPr>
              <a:t>/</a:t>
            </a:r>
            <a:r>
              <a:rPr lang="en-US" u="sng" spc="-5" dirty="0" err="1">
                <a:solidFill>
                  <a:srgbClr val="4198B5"/>
                </a:solidFill>
                <a:uFill>
                  <a:solidFill>
                    <a:srgbClr val="4198B5"/>
                  </a:solidFill>
                </a:uFill>
                <a:latin typeface="Calibri"/>
                <a:cs typeface="Calibri"/>
              </a:rPr>
              <a:t>nylki</a:t>
            </a:r>
            <a:r>
              <a:rPr lang="en-US" u="sng" spc="-5" dirty="0">
                <a:solidFill>
                  <a:srgbClr val="4198B5"/>
                </a:solidFill>
                <a:uFill>
                  <a:solidFill>
                    <a:srgbClr val="4198B5"/>
                  </a:solidFill>
                </a:uFill>
                <a:latin typeface="Calibri"/>
                <a:cs typeface="Calibri"/>
              </a:rPr>
              <a:t>/1efbaa36635956d35bcc</a:t>
            </a:r>
            <a:endParaRPr lang="en-US" dirty="0">
              <a:latin typeface="Calibri"/>
              <a:cs typeface="Calibri"/>
            </a:endParaRPr>
          </a:p>
        </p:txBody>
      </p:sp>
      <p:sp>
        <p:nvSpPr>
          <p:cNvPr id="8" name="TextBox 7">
            <a:extLst>
              <a:ext uri="{FF2B5EF4-FFF2-40B4-BE49-F238E27FC236}">
                <a16:creationId xmlns:a16="http://schemas.microsoft.com/office/drawing/2014/main" id="{B05AF2D4-03C1-697C-C1CC-87226D4B5936}"/>
              </a:ext>
            </a:extLst>
          </p:cNvPr>
          <p:cNvSpPr txBox="1"/>
          <p:nvPr/>
        </p:nvSpPr>
        <p:spPr>
          <a:xfrm>
            <a:off x="384048" y="1742072"/>
            <a:ext cx="8568283" cy="2677656"/>
          </a:xfrm>
          <a:prstGeom prst="rect">
            <a:avLst/>
          </a:prstGeom>
          <a:solidFill>
            <a:schemeClr val="bg1">
              <a:lumMod val="85000"/>
            </a:schemeClr>
          </a:solidFill>
        </p:spPr>
        <p:txBody>
          <a:bodyPr wrap="square">
            <a:spAutoFit/>
          </a:bodyPr>
          <a:lstStyle/>
          <a:p>
            <a:r>
              <a:rPr lang="en-US" dirty="0">
                <a:solidFill>
                  <a:srgbClr val="292929"/>
                </a:solidFill>
                <a:latin typeface="Consolas" panose="020B0609020204030204" pitchFamily="49" charset="0"/>
                <a:cs typeface="Consolas" panose="020B0609020204030204" pitchFamily="49" charset="0"/>
              </a:rPr>
              <a:t>Title: CHOCOLATE RANCH BARBECUE</a:t>
            </a:r>
          </a:p>
          <a:p>
            <a:r>
              <a:rPr lang="en-US" dirty="0">
                <a:solidFill>
                  <a:srgbClr val="292929"/>
                </a:solidFill>
                <a:latin typeface="Consolas" panose="020B0609020204030204" pitchFamily="49" charset="0"/>
                <a:cs typeface="Consolas" panose="020B0609020204030204" pitchFamily="49" charset="0"/>
              </a:rPr>
              <a:t>Categories: Game, Casseroles, Cookies, Cookies</a:t>
            </a:r>
          </a:p>
          <a:p>
            <a:r>
              <a:rPr lang="en-US" dirty="0">
                <a:solidFill>
                  <a:srgbClr val="292929"/>
                </a:solidFill>
                <a:latin typeface="Consolas" panose="020B0609020204030204" pitchFamily="49" charset="0"/>
                <a:cs typeface="Consolas" panose="020B0609020204030204" pitchFamily="49" charset="0"/>
              </a:rPr>
              <a:t>      Yield: 6 Servings</a:t>
            </a:r>
          </a:p>
          <a:p>
            <a:endParaRPr lang="en-US" dirty="0">
              <a:solidFill>
                <a:srgbClr val="292929"/>
              </a:solidFill>
              <a:latin typeface="Consolas" panose="020B0609020204030204" pitchFamily="49" charset="0"/>
              <a:cs typeface="Consolas" panose="020B0609020204030204" pitchFamily="49" charset="0"/>
            </a:endParaRPr>
          </a:p>
          <a:p>
            <a:r>
              <a:rPr lang="en-US" dirty="0">
                <a:solidFill>
                  <a:srgbClr val="292929"/>
                </a:solidFill>
                <a:latin typeface="Consolas" panose="020B0609020204030204" pitchFamily="49" charset="0"/>
                <a:cs typeface="Consolas" panose="020B0609020204030204" pitchFamily="49" charset="0"/>
              </a:rPr>
              <a:t>      2 tb Parmesan cheese -- chopped</a:t>
            </a:r>
          </a:p>
          <a:p>
            <a:r>
              <a:rPr lang="en-US" dirty="0">
                <a:solidFill>
                  <a:srgbClr val="292929"/>
                </a:solidFill>
                <a:latin typeface="Consolas" panose="020B0609020204030204" pitchFamily="49" charset="0"/>
                <a:cs typeface="Consolas" panose="020B0609020204030204" pitchFamily="49" charset="0"/>
              </a:rPr>
              <a:t>      1 c  Coconut milk</a:t>
            </a:r>
          </a:p>
          <a:p>
            <a:r>
              <a:rPr lang="en-US" dirty="0">
                <a:solidFill>
                  <a:srgbClr val="292929"/>
                </a:solidFill>
                <a:latin typeface="Consolas" panose="020B0609020204030204" pitchFamily="49" charset="0"/>
                <a:cs typeface="Consolas" panose="020B0609020204030204" pitchFamily="49" charset="0"/>
              </a:rPr>
              <a:t>      3    Eggs, beaten</a:t>
            </a:r>
          </a:p>
          <a:p>
            <a:r>
              <a:rPr lang="en-US" dirty="0">
                <a:solidFill>
                  <a:srgbClr val="292929"/>
                </a:solidFill>
                <a:latin typeface="Consolas" panose="020B0609020204030204" pitchFamily="49" charset="0"/>
                <a:cs typeface="Consolas" panose="020B0609020204030204" pitchFamily="49" charset="0"/>
              </a:rPr>
              <a:t> </a:t>
            </a:r>
          </a:p>
          <a:p>
            <a:r>
              <a:rPr lang="en-US" dirty="0">
                <a:solidFill>
                  <a:srgbClr val="292929"/>
                </a:solidFill>
                <a:latin typeface="Consolas" panose="020B0609020204030204" pitchFamily="49" charset="0"/>
                <a:cs typeface="Consolas" panose="020B0609020204030204" pitchFamily="49" charset="0"/>
              </a:rPr>
              <a:t>Place each pasta over layers of lumps. Shape mixture into the moderate oven and simmer until firm. Serve hot in bodied fresh, mustard, orange and cheese. Combine the cheese and salt together the dough in a large skillet; add the ingredients and stir in the chocolate and pepper.</a:t>
            </a:r>
            <a:endParaRPr lang="en-US" dirty="0">
              <a:latin typeface="Consolas" panose="020B0609020204030204" pitchFamily="49" charset="0"/>
              <a:cs typeface="Consolas" panose="020B0609020204030204" pitchFamily="49" charset="0"/>
            </a:endParaRPr>
          </a:p>
        </p:txBody>
      </p:sp>
      <p:pic>
        <p:nvPicPr>
          <p:cNvPr id="5" name="object 7">
            <a:extLst>
              <a:ext uri="{FF2B5EF4-FFF2-40B4-BE49-F238E27FC236}">
                <a16:creationId xmlns:a16="http://schemas.microsoft.com/office/drawing/2014/main" id="{1330FDFF-70D7-946C-266E-C3C4B5B0C87F}"/>
              </a:ext>
            </a:extLst>
          </p:cNvPr>
          <p:cNvPicPr/>
          <p:nvPr/>
        </p:nvPicPr>
        <p:blipFill>
          <a:blip r:embed="rId2" cstate="print"/>
          <a:stretch>
            <a:fillRect/>
          </a:stretch>
        </p:blipFill>
        <p:spPr>
          <a:xfrm>
            <a:off x="6206934" y="210085"/>
            <a:ext cx="2745397" cy="1319390"/>
          </a:xfrm>
          <a:prstGeom prst="rect">
            <a:avLst/>
          </a:prstGeom>
        </p:spPr>
      </p:pic>
      <p:sp>
        <p:nvSpPr>
          <p:cNvPr id="6" name="Slide Number Placeholder 5">
            <a:extLst>
              <a:ext uri="{FF2B5EF4-FFF2-40B4-BE49-F238E27FC236}">
                <a16:creationId xmlns:a16="http://schemas.microsoft.com/office/drawing/2014/main" id="{AA5A8D1D-7041-6CC1-9D27-D69F6C062CAF}"/>
              </a:ext>
            </a:extLst>
          </p:cNvPr>
          <p:cNvSpPr>
            <a:spLocks noGrp="1"/>
          </p:cNvSpPr>
          <p:nvPr>
            <p:ph type="sldNum" sz="quarter" idx="12"/>
          </p:nvPr>
        </p:nvSpPr>
        <p:spPr/>
        <p:txBody>
          <a:bodyPr/>
          <a:lstStyle/>
          <a:p>
            <a:fld id="{494B4E53-BCCB-BE4E-A28A-722B6992CCD5}" type="slidenum">
              <a:rPr lang="en-US" smtClean="0"/>
              <a:pPr/>
              <a:t>33</a:t>
            </a:fld>
            <a:endParaRPr lang="en-US" dirty="0"/>
          </a:p>
        </p:txBody>
      </p:sp>
    </p:spTree>
    <p:extLst>
      <p:ext uri="{BB962C8B-B14F-4D97-AF65-F5344CB8AC3E}">
        <p14:creationId xmlns:p14="http://schemas.microsoft.com/office/powerpoint/2010/main" val="3916839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lstStyle/>
          <a:p>
            <a:r>
              <a:rPr lang="en-US" dirty="0"/>
              <a:t>RNNs: Pros and Cons</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idx="1"/>
          </p:nvPr>
        </p:nvSpPr>
        <p:spPr>
          <a:xfrm>
            <a:off x="282634" y="1155469"/>
            <a:ext cx="5350750" cy="3656244"/>
          </a:xfrm>
        </p:spPr>
        <p:txBody>
          <a:bodyPr>
            <a:normAutofit/>
          </a:bodyPr>
          <a:lstStyle/>
          <a:p>
            <a:pPr marL="9525">
              <a:lnSpc>
                <a:spcPts val="1961"/>
              </a:lnSpc>
              <a:spcBef>
                <a:spcPts val="75"/>
              </a:spcBef>
            </a:pPr>
            <a:r>
              <a:rPr lang="en-US" sz="2000" b="1" spc="-11" dirty="0">
                <a:solidFill>
                  <a:srgbClr val="00B050"/>
                </a:solidFill>
                <a:latin typeface="Corbel" panose="020B0503020204020204" pitchFamily="34" charset="0"/>
                <a:cs typeface="Calibri"/>
              </a:rPr>
              <a:t>Advantages</a:t>
            </a:r>
            <a:r>
              <a:rPr lang="en-US" sz="2000" spc="-11" dirty="0">
                <a:latin typeface="Corbel" panose="020B0503020204020204" pitchFamily="34" charset="0"/>
                <a:cs typeface="Calibri"/>
              </a:rPr>
              <a:t>:</a:t>
            </a:r>
            <a:endParaRPr lang="en-US" sz="2000" dirty="0">
              <a:latin typeface="Corbel" panose="020B0503020204020204" pitchFamily="34" charset="0"/>
              <a:cs typeface="Calibri"/>
            </a:endParaRPr>
          </a:p>
          <a:p>
            <a:pPr marL="681038" lvl="1" indent="-214313">
              <a:lnSpc>
                <a:spcPts val="1954"/>
              </a:lnSpc>
              <a:buFont typeface="Arial MT"/>
              <a:buChar char="•"/>
              <a:tabLst>
                <a:tab pos="223361" algn="l"/>
                <a:tab pos="223838" algn="l"/>
              </a:tabLst>
            </a:pPr>
            <a:r>
              <a:rPr lang="en-US" sz="1800" spc="-4" dirty="0">
                <a:solidFill>
                  <a:srgbClr val="00B050"/>
                </a:solidFill>
                <a:latin typeface="Corbel" panose="020B0503020204020204" pitchFamily="34" charset="0"/>
                <a:cs typeface="Calibri"/>
              </a:rPr>
              <a:t>Model</a:t>
            </a:r>
            <a:r>
              <a:rPr lang="en-US" sz="1800" spc="-11" dirty="0">
                <a:solidFill>
                  <a:srgbClr val="00B050"/>
                </a:solidFill>
                <a:latin typeface="Corbel" panose="020B0503020204020204" pitchFamily="34" charset="0"/>
                <a:cs typeface="Calibri"/>
              </a:rPr>
              <a:t> size</a:t>
            </a:r>
            <a:r>
              <a:rPr lang="en-US" sz="1800" spc="-4" dirty="0">
                <a:solidFill>
                  <a:srgbClr val="00B050"/>
                </a:solidFill>
                <a:latin typeface="Corbel" panose="020B0503020204020204" pitchFamily="34" charset="0"/>
                <a:cs typeface="Calibri"/>
              </a:rPr>
              <a:t> doesn’t</a:t>
            </a:r>
            <a:r>
              <a:rPr lang="en-US" sz="1800" spc="-8" dirty="0">
                <a:solidFill>
                  <a:srgbClr val="00B050"/>
                </a:solidFill>
                <a:latin typeface="Corbel" panose="020B0503020204020204" pitchFamily="34" charset="0"/>
                <a:cs typeface="Calibri"/>
              </a:rPr>
              <a:t> increase</a:t>
            </a:r>
            <a:r>
              <a:rPr lang="en-US" sz="1800" spc="-4" dirty="0">
                <a:solidFill>
                  <a:srgbClr val="00B050"/>
                </a:solidFill>
                <a:latin typeface="Corbel" panose="020B0503020204020204" pitchFamily="34" charset="0"/>
                <a:cs typeface="Calibri"/>
              </a:rPr>
              <a:t> </a:t>
            </a:r>
            <a:r>
              <a:rPr lang="en-US" sz="1800" spc="-11" dirty="0">
                <a:latin typeface="Corbel" panose="020B0503020204020204" pitchFamily="34" charset="0"/>
                <a:cs typeface="Calibri"/>
              </a:rPr>
              <a:t>for </a:t>
            </a:r>
            <a:r>
              <a:rPr lang="en-US" sz="1800" spc="-363" dirty="0">
                <a:latin typeface="Corbel" panose="020B0503020204020204" pitchFamily="34" charset="0"/>
                <a:cs typeface="Calibri"/>
              </a:rPr>
              <a:t> </a:t>
            </a:r>
            <a:r>
              <a:rPr lang="en-US" sz="1800" spc="-4" dirty="0">
                <a:latin typeface="Corbel" panose="020B0503020204020204" pitchFamily="34" charset="0"/>
                <a:cs typeface="Calibri"/>
              </a:rPr>
              <a:t>longer</a:t>
            </a:r>
            <a:r>
              <a:rPr lang="en-US" sz="1800" spc="-8" dirty="0">
                <a:latin typeface="Corbel" panose="020B0503020204020204" pitchFamily="34" charset="0"/>
                <a:cs typeface="Calibri"/>
              </a:rPr>
              <a:t> inputs</a:t>
            </a:r>
            <a:endParaRPr lang="en-US" sz="1800" spc="-4" dirty="0">
              <a:latin typeface="Corbel" panose="020B0503020204020204" pitchFamily="34" charset="0"/>
              <a:cs typeface="Calibri"/>
            </a:endParaRPr>
          </a:p>
          <a:p>
            <a:pPr marL="681038" lvl="1" indent="-214313">
              <a:lnSpc>
                <a:spcPts val="1973"/>
              </a:lnSpc>
              <a:buFont typeface="Arial MT"/>
              <a:buChar char="•"/>
              <a:tabLst>
                <a:tab pos="223361" algn="l"/>
                <a:tab pos="223838" algn="l"/>
              </a:tabLst>
            </a:pPr>
            <a:r>
              <a:rPr lang="en-US" sz="1800" spc="-8" dirty="0">
                <a:latin typeface="Corbel" panose="020B0503020204020204" pitchFamily="34" charset="0"/>
                <a:cs typeface="Calibri"/>
              </a:rPr>
              <a:t>Computation</a:t>
            </a:r>
            <a:r>
              <a:rPr lang="en-US" sz="1800" spc="-11" dirty="0">
                <a:latin typeface="Corbel" panose="020B0503020204020204" pitchFamily="34" charset="0"/>
                <a:cs typeface="Calibri"/>
              </a:rPr>
              <a:t> for step</a:t>
            </a:r>
            <a:r>
              <a:rPr lang="en-US" sz="1800" spc="-4" dirty="0">
                <a:latin typeface="Corbel" panose="020B0503020204020204" pitchFamily="34" charset="0"/>
                <a:cs typeface="Calibri"/>
              </a:rPr>
              <a:t> </a:t>
            </a:r>
            <a:r>
              <a:rPr lang="en-US" sz="1800" i="1" dirty="0">
                <a:latin typeface="Corbel" panose="020B0503020204020204" pitchFamily="34" charset="0"/>
                <a:cs typeface="Calibri"/>
              </a:rPr>
              <a:t>t</a:t>
            </a:r>
            <a:r>
              <a:rPr lang="en-US" sz="1800" i="1" spc="-8" dirty="0">
                <a:latin typeface="Corbel" panose="020B0503020204020204" pitchFamily="34" charset="0"/>
                <a:cs typeface="Calibri"/>
              </a:rPr>
              <a:t> </a:t>
            </a:r>
            <a:r>
              <a:rPr lang="en-US" sz="1800" spc="-8" dirty="0">
                <a:latin typeface="Corbel" panose="020B0503020204020204" pitchFamily="34" charset="0"/>
                <a:cs typeface="Calibri"/>
              </a:rPr>
              <a:t>can </a:t>
            </a:r>
            <a:r>
              <a:rPr lang="en-US" sz="1800" spc="-4" dirty="0">
                <a:latin typeface="Corbel" panose="020B0503020204020204" pitchFamily="34" charset="0"/>
                <a:cs typeface="Calibri"/>
              </a:rPr>
              <a:t>(in </a:t>
            </a:r>
            <a:r>
              <a:rPr lang="en-US" sz="1800" dirty="0">
                <a:latin typeface="Corbel" panose="020B0503020204020204" pitchFamily="34" charset="0"/>
                <a:cs typeface="Calibri"/>
              </a:rPr>
              <a:t>theory)</a:t>
            </a:r>
            <a:r>
              <a:rPr lang="en-US" sz="1800" spc="-23" dirty="0">
                <a:latin typeface="Corbel" panose="020B0503020204020204" pitchFamily="34" charset="0"/>
                <a:cs typeface="Calibri"/>
              </a:rPr>
              <a:t> </a:t>
            </a:r>
            <a:r>
              <a:rPr lang="en-US" sz="1800" spc="-4" dirty="0">
                <a:latin typeface="Corbel" panose="020B0503020204020204" pitchFamily="34" charset="0"/>
                <a:cs typeface="Calibri"/>
              </a:rPr>
              <a:t>use</a:t>
            </a:r>
            <a:r>
              <a:rPr lang="en-US" sz="1800" spc="-15" dirty="0">
                <a:latin typeface="Corbel" panose="020B0503020204020204" pitchFamily="34" charset="0"/>
                <a:cs typeface="Calibri"/>
              </a:rPr>
              <a:t> </a:t>
            </a:r>
            <a:r>
              <a:rPr lang="en-US" sz="1800" spc="-8" dirty="0">
                <a:latin typeface="Corbel" panose="020B0503020204020204" pitchFamily="34" charset="0"/>
                <a:cs typeface="Calibri"/>
              </a:rPr>
              <a:t>information</a:t>
            </a:r>
            <a:r>
              <a:rPr lang="en-US" sz="1800" spc="-23" dirty="0">
                <a:latin typeface="Corbel" panose="020B0503020204020204" pitchFamily="34" charset="0"/>
                <a:cs typeface="Calibri"/>
              </a:rPr>
              <a:t> </a:t>
            </a:r>
            <a:r>
              <a:rPr lang="en-US" sz="1800" spc="-11" dirty="0">
                <a:latin typeface="Corbel" panose="020B0503020204020204" pitchFamily="34" charset="0"/>
                <a:cs typeface="Calibri"/>
              </a:rPr>
              <a:t>from </a:t>
            </a:r>
            <a:r>
              <a:rPr lang="en-US" sz="1800" spc="-360" dirty="0">
                <a:latin typeface="Corbel" panose="020B0503020204020204" pitchFamily="34" charset="0"/>
                <a:cs typeface="Calibri"/>
              </a:rPr>
              <a:t> </a:t>
            </a:r>
            <a:r>
              <a:rPr lang="en-US" sz="1800" spc="-11" dirty="0">
                <a:solidFill>
                  <a:srgbClr val="00B050"/>
                </a:solidFill>
                <a:latin typeface="Corbel" panose="020B0503020204020204" pitchFamily="34" charset="0"/>
                <a:cs typeface="Calibri"/>
              </a:rPr>
              <a:t>many</a:t>
            </a:r>
            <a:r>
              <a:rPr lang="en-US" sz="1800" dirty="0">
                <a:solidFill>
                  <a:srgbClr val="00B050"/>
                </a:solidFill>
                <a:latin typeface="Corbel" panose="020B0503020204020204" pitchFamily="34" charset="0"/>
                <a:cs typeface="Calibri"/>
              </a:rPr>
              <a:t> </a:t>
            </a:r>
            <a:r>
              <a:rPr lang="en-US" sz="1800" spc="-11" dirty="0">
                <a:solidFill>
                  <a:srgbClr val="00B050"/>
                </a:solidFill>
                <a:latin typeface="Corbel" panose="020B0503020204020204" pitchFamily="34" charset="0"/>
                <a:cs typeface="Calibri"/>
              </a:rPr>
              <a:t>steps</a:t>
            </a:r>
            <a:r>
              <a:rPr lang="en-US" sz="1800" spc="-4" dirty="0">
                <a:solidFill>
                  <a:srgbClr val="00B050"/>
                </a:solidFill>
                <a:latin typeface="Corbel" panose="020B0503020204020204" pitchFamily="34" charset="0"/>
                <a:cs typeface="Calibri"/>
              </a:rPr>
              <a:t> back</a:t>
            </a:r>
            <a:endParaRPr lang="en-US" sz="1800" dirty="0">
              <a:latin typeface="Corbel" panose="020B0503020204020204" pitchFamily="34" charset="0"/>
              <a:cs typeface="Calibri"/>
            </a:endParaRPr>
          </a:p>
          <a:p>
            <a:pPr marL="681038" marR="3810" lvl="1" indent="-214313">
              <a:lnSpc>
                <a:spcPts val="1943"/>
              </a:lnSpc>
              <a:spcBef>
                <a:spcPts val="68"/>
              </a:spcBef>
              <a:buFont typeface="Arial MT"/>
              <a:buChar char="•"/>
              <a:tabLst>
                <a:tab pos="223361" algn="l"/>
                <a:tab pos="223838" algn="l"/>
              </a:tabLst>
            </a:pPr>
            <a:endParaRPr lang="en-US" sz="1800" dirty="0">
              <a:latin typeface="Corbel" panose="020B0503020204020204" pitchFamily="34" charset="0"/>
              <a:cs typeface="Calibri"/>
            </a:endParaRPr>
          </a:p>
          <a:p>
            <a:pPr marL="9525" algn="just">
              <a:lnSpc>
                <a:spcPts val="1973"/>
              </a:lnSpc>
              <a:spcBef>
                <a:spcPts val="75"/>
              </a:spcBef>
            </a:pPr>
            <a:r>
              <a:rPr lang="en-US" sz="2000" b="1" spc="-11" dirty="0">
                <a:solidFill>
                  <a:srgbClr val="C00000"/>
                </a:solidFill>
                <a:latin typeface="Corbel" panose="020B0503020204020204" pitchFamily="34" charset="0"/>
                <a:cs typeface="Calibri"/>
              </a:rPr>
              <a:t>Disadvantages</a:t>
            </a:r>
            <a:r>
              <a:rPr lang="en-US" sz="2000" spc="-11" dirty="0">
                <a:latin typeface="Corbel" panose="020B0503020204020204" pitchFamily="34" charset="0"/>
                <a:cs typeface="Calibri"/>
              </a:rPr>
              <a:t>:</a:t>
            </a:r>
            <a:endParaRPr lang="en-US" sz="2000" dirty="0">
              <a:latin typeface="Corbel" panose="020B0503020204020204" pitchFamily="34" charset="0"/>
              <a:cs typeface="Calibri"/>
            </a:endParaRPr>
          </a:p>
          <a:p>
            <a:pPr marL="681038" lvl="1" indent="-214313" algn="just">
              <a:lnSpc>
                <a:spcPts val="1973"/>
              </a:lnSpc>
              <a:buFont typeface="Arial MT"/>
              <a:buChar char="•"/>
              <a:tabLst>
                <a:tab pos="223838" algn="l"/>
              </a:tabLst>
            </a:pPr>
            <a:r>
              <a:rPr lang="en-US" sz="1800" spc="-11" dirty="0">
                <a:latin typeface="Corbel" panose="020B0503020204020204" pitchFamily="34" charset="0"/>
                <a:cs typeface="Calibri"/>
              </a:rPr>
              <a:t>Recurrent</a:t>
            </a:r>
            <a:r>
              <a:rPr lang="en-US" sz="1800" spc="-19" dirty="0">
                <a:latin typeface="Corbel" panose="020B0503020204020204" pitchFamily="34" charset="0"/>
                <a:cs typeface="Calibri"/>
              </a:rPr>
              <a:t> </a:t>
            </a:r>
            <a:r>
              <a:rPr lang="en-US" sz="1800" spc="-8" dirty="0">
                <a:latin typeface="Corbel" panose="020B0503020204020204" pitchFamily="34" charset="0"/>
                <a:cs typeface="Calibri"/>
              </a:rPr>
              <a:t>computation</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is</a:t>
            </a:r>
            <a:r>
              <a:rPr lang="en-US" sz="1800" spc="-15" dirty="0">
                <a:latin typeface="Corbel" panose="020B0503020204020204" pitchFamily="34" charset="0"/>
                <a:cs typeface="Calibri"/>
              </a:rPr>
              <a:t> </a:t>
            </a:r>
            <a:r>
              <a:rPr lang="en-US" sz="1800" spc="-4" dirty="0">
                <a:solidFill>
                  <a:srgbClr val="C00000"/>
                </a:solidFill>
                <a:latin typeface="Corbel" panose="020B0503020204020204" pitchFamily="34" charset="0"/>
                <a:cs typeface="Calibri"/>
              </a:rPr>
              <a:t>slow.</a:t>
            </a:r>
            <a:endParaRPr lang="en-US" sz="1800" dirty="0">
              <a:latin typeface="Corbel" panose="020B0503020204020204" pitchFamily="34" charset="0"/>
              <a:cs typeface="Calibri"/>
            </a:endParaRPr>
          </a:p>
          <a:p>
            <a:pPr marL="681038" marR="121444" lvl="1" indent="-214313" algn="just">
              <a:lnSpc>
                <a:spcPct val="100499"/>
              </a:lnSpc>
              <a:spcBef>
                <a:spcPts val="26"/>
              </a:spcBef>
              <a:buFont typeface="Arial MT"/>
              <a:buChar char="•"/>
              <a:tabLst>
                <a:tab pos="223838" algn="l"/>
              </a:tabLst>
            </a:pPr>
            <a:r>
              <a:rPr lang="en-US" sz="1800" dirty="0">
                <a:latin typeface="Corbel" panose="020B0503020204020204" pitchFamily="34" charset="0"/>
              </a:rPr>
              <a:t>While RNNs in theory can represent long sequences, they quickly </a:t>
            </a:r>
            <a:r>
              <a:rPr lang="en-US" sz="1800" dirty="0">
                <a:solidFill>
                  <a:srgbClr val="C00000"/>
                </a:solidFill>
                <a:latin typeface="Corbel" panose="020B0503020204020204" pitchFamily="34" charset="0"/>
              </a:rPr>
              <a:t>forget </a:t>
            </a:r>
            <a:r>
              <a:rPr lang="en-US" sz="1800" dirty="0">
                <a:latin typeface="Corbel" panose="020B0503020204020204" pitchFamily="34" charset="0"/>
              </a:rPr>
              <a:t>portions of the input.</a:t>
            </a:r>
          </a:p>
          <a:p>
            <a:pPr marL="681038" marR="121444" lvl="1" indent="-214313" algn="just">
              <a:lnSpc>
                <a:spcPct val="100499"/>
              </a:lnSpc>
              <a:spcBef>
                <a:spcPts val="26"/>
              </a:spcBef>
              <a:buFont typeface="Arial MT"/>
              <a:buChar char="•"/>
              <a:tabLst>
                <a:tab pos="223838" algn="l"/>
              </a:tabLst>
            </a:pPr>
            <a:r>
              <a:rPr lang="en-US" sz="1800" dirty="0">
                <a:latin typeface="Corbel" panose="020B0503020204020204" pitchFamily="34" charset="0"/>
              </a:rPr>
              <a:t>Vanishing/exploding gradients. </a:t>
            </a:r>
          </a:p>
        </p:txBody>
      </p:sp>
      <p:sp>
        <p:nvSpPr>
          <p:cNvPr id="3" name="TextBox 2">
            <a:extLst>
              <a:ext uri="{FF2B5EF4-FFF2-40B4-BE49-F238E27FC236}">
                <a16:creationId xmlns:a16="http://schemas.microsoft.com/office/drawing/2014/main" id="{214C2320-B6A1-5027-C09C-2A4F6CF7B265}"/>
              </a:ext>
            </a:extLst>
          </p:cNvPr>
          <p:cNvSpPr txBox="1"/>
          <p:nvPr/>
        </p:nvSpPr>
        <p:spPr>
          <a:xfrm>
            <a:off x="6492240"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grpSp>
        <p:nvGrpSpPr>
          <p:cNvPr id="141" name="Group 140">
            <a:extLst>
              <a:ext uri="{FF2B5EF4-FFF2-40B4-BE49-F238E27FC236}">
                <a16:creationId xmlns:a16="http://schemas.microsoft.com/office/drawing/2014/main" id="{7D99DE9A-2A57-4BEE-4D6C-DD92F47F918C}"/>
              </a:ext>
            </a:extLst>
          </p:cNvPr>
          <p:cNvGrpSpPr/>
          <p:nvPr/>
        </p:nvGrpSpPr>
        <p:grpSpPr>
          <a:xfrm>
            <a:off x="5440680" y="720939"/>
            <a:ext cx="3420686" cy="3701621"/>
            <a:chOff x="3601684" y="357759"/>
            <a:chExt cx="4122177" cy="4318670"/>
          </a:xfrm>
        </p:grpSpPr>
        <p:sp>
          <p:nvSpPr>
            <p:cNvPr id="4" name="object 3">
              <a:extLst>
                <a:ext uri="{FF2B5EF4-FFF2-40B4-BE49-F238E27FC236}">
                  <a16:creationId xmlns:a16="http://schemas.microsoft.com/office/drawing/2014/main" id="{2C77C194-1B32-4C09-BF79-1ECD9D86C996}"/>
                </a:ext>
              </a:extLst>
            </p:cNvPr>
            <p:cNvSpPr txBox="1"/>
            <p:nvPr/>
          </p:nvSpPr>
          <p:spPr>
            <a:xfrm>
              <a:off x="4563172" y="4180711"/>
              <a:ext cx="1648539" cy="280532"/>
            </a:xfrm>
            <a:prstGeom prst="rect">
              <a:avLst/>
            </a:prstGeom>
          </p:spPr>
          <p:txBody>
            <a:bodyPr vert="horz" wrap="square" lIns="0" tIns="9525" rIns="0" bIns="0" rtlCol="0">
              <a:spAutoFit/>
            </a:bodyPr>
            <a:lstStyle/>
            <a:p>
              <a:pPr marL="9525">
                <a:spcBef>
                  <a:spcPts val="75"/>
                </a:spcBef>
                <a:tabLst>
                  <a:tab pos="584359" algn="l"/>
                </a:tabLst>
              </a:pPr>
              <a:r>
                <a:rPr lang="en-US" sz="1500" spc="4" dirty="0">
                  <a:latin typeface="Calibri"/>
                  <a:cs typeface="Calibri"/>
                </a:rPr>
                <a:t>t</a:t>
              </a:r>
              <a:r>
                <a:rPr sz="1500" spc="-4" dirty="0">
                  <a:latin typeface="Calibri"/>
                  <a:cs typeface="Calibri"/>
                </a:rPr>
                <a:t>h</a:t>
              </a:r>
              <a:r>
                <a:rPr sz="1500" dirty="0">
                  <a:latin typeface="Calibri"/>
                  <a:cs typeface="Calibri"/>
                </a:rPr>
                <a:t>e</a:t>
              </a:r>
              <a:r>
                <a:rPr lang="en-US" sz="1500" dirty="0">
                  <a:latin typeface="Calibri"/>
                  <a:cs typeface="Calibri"/>
                </a:rPr>
                <a:t>   </a:t>
              </a:r>
              <a:r>
                <a:rPr sz="1500" spc="-23" dirty="0">
                  <a:latin typeface="Calibri"/>
                  <a:cs typeface="Calibri"/>
                </a:rPr>
                <a:t>s</a:t>
              </a:r>
              <a:r>
                <a:rPr sz="1500" dirty="0">
                  <a:latin typeface="Calibri"/>
                  <a:cs typeface="Calibri"/>
                </a:rPr>
                <a:t>t</a:t>
              </a:r>
              <a:r>
                <a:rPr sz="1500" spc="-4" dirty="0">
                  <a:latin typeface="Calibri"/>
                  <a:cs typeface="Calibri"/>
                </a:rPr>
                <a:t>ude</a:t>
              </a:r>
              <a:r>
                <a:rPr sz="1500" spc="-19" dirty="0">
                  <a:latin typeface="Calibri"/>
                  <a:cs typeface="Calibri"/>
                </a:rPr>
                <a:t>n</a:t>
              </a:r>
              <a:r>
                <a:rPr sz="1500" dirty="0">
                  <a:latin typeface="Calibri"/>
                  <a:cs typeface="Calibri"/>
                </a:rPr>
                <a:t>ts</a:t>
              </a:r>
            </a:p>
          </p:txBody>
        </p:sp>
        <p:sp>
          <p:nvSpPr>
            <p:cNvPr id="5" name="object 4">
              <a:extLst>
                <a:ext uri="{FF2B5EF4-FFF2-40B4-BE49-F238E27FC236}">
                  <a16:creationId xmlns:a16="http://schemas.microsoft.com/office/drawing/2014/main" id="{156F338D-895B-99B1-1933-60A2F9290656}"/>
                </a:ext>
              </a:extLst>
            </p:cNvPr>
            <p:cNvSpPr txBox="1"/>
            <p:nvPr/>
          </p:nvSpPr>
          <p:spPr>
            <a:xfrm>
              <a:off x="5998141" y="4180712"/>
              <a:ext cx="801046" cy="280532"/>
            </a:xfrm>
            <a:prstGeom prst="rect">
              <a:avLst/>
            </a:prstGeom>
          </p:spPr>
          <p:txBody>
            <a:bodyPr vert="horz" wrap="square" lIns="0" tIns="9525" rIns="0" bIns="0" rtlCol="0">
              <a:spAutoFit/>
            </a:bodyPr>
            <a:lstStyle/>
            <a:p>
              <a:pPr marL="9525">
                <a:spcBef>
                  <a:spcPts val="75"/>
                </a:spcBef>
              </a:pPr>
              <a:r>
                <a:rPr sz="1500" spc="-8" dirty="0">
                  <a:latin typeface="Calibri"/>
                  <a:cs typeface="Calibri"/>
                </a:rPr>
                <a:t>opened</a:t>
              </a:r>
              <a:endParaRPr sz="1500" dirty="0">
                <a:latin typeface="Calibri"/>
                <a:cs typeface="Calibri"/>
              </a:endParaRPr>
            </a:p>
          </p:txBody>
        </p:sp>
        <p:sp>
          <p:nvSpPr>
            <p:cNvPr id="6" name="object 5">
              <a:extLst>
                <a:ext uri="{FF2B5EF4-FFF2-40B4-BE49-F238E27FC236}">
                  <a16:creationId xmlns:a16="http://schemas.microsoft.com/office/drawing/2014/main" id="{371ECC60-3121-BAB4-3727-6C1E6516E675}"/>
                </a:ext>
              </a:extLst>
            </p:cNvPr>
            <p:cNvSpPr txBox="1"/>
            <p:nvPr/>
          </p:nvSpPr>
          <p:spPr>
            <a:xfrm>
              <a:off x="6953922" y="4180711"/>
              <a:ext cx="579415" cy="280532"/>
            </a:xfrm>
            <a:prstGeom prst="rect">
              <a:avLst/>
            </a:prstGeom>
          </p:spPr>
          <p:txBody>
            <a:bodyPr vert="horz" wrap="square" lIns="0" tIns="9525" rIns="0" bIns="0" rtlCol="0">
              <a:spAutoFit/>
            </a:bodyPr>
            <a:lstStyle/>
            <a:p>
              <a:pPr marL="9525">
                <a:spcBef>
                  <a:spcPts val="75"/>
                </a:spcBef>
              </a:pPr>
              <a:r>
                <a:rPr sz="1500" spc="4" dirty="0">
                  <a:latin typeface="Calibri"/>
                  <a:cs typeface="Calibri"/>
                </a:rPr>
                <a:t>t</a:t>
              </a:r>
              <a:r>
                <a:rPr sz="1500" spc="-4" dirty="0">
                  <a:latin typeface="Calibri"/>
                  <a:cs typeface="Calibri"/>
                </a:rPr>
                <a:t>h</a:t>
              </a:r>
              <a:r>
                <a:rPr sz="1500" spc="-8" dirty="0">
                  <a:latin typeface="Calibri"/>
                  <a:cs typeface="Calibri"/>
                </a:rPr>
                <a:t>e</a:t>
              </a:r>
              <a:r>
                <a:rPr sz="1500" dirty="0">
                  <a:latin typeface="Calibri"/>
                  <a:cs typeface="Calibri"/>
                </a:rPr>
                <a:t>ir</a:t>
              </a:r>
            </a:p>
          </p:txBody>
        </p:sp>
        <p:pic>
          <p:nvPicPr>
            <p:cNvPr id="9" name="object 8">
              <a:extLst>
                <a:ext uri="{FF2B5EF4-FFF2-40B4-BE49-F238E27FC236}">
                  <a16:creationId xmlns:a16="http://schemas.microsoft.com/office/drawing/2014/main" id="{D52768FC-A9DF-D365-B69D-E8C86856CB2B}"/>
                </a:ext>
              </a:extLst>
            </p:cNvPr>
            <p:cNvPicPr/>
            <p:nvPr/>
          </p:nvPicPr>
          <p:blipFill>
            <a:blip r:embed="rId2" cstate="print"/>
            <a:stretch>
              <a:fillRect/>
            </a:stretch>
          </p:blipFill>
          <p:spPr>
            <a:xfrm>
              <a:off x="4576024" y="4436400"/>
              <a:ext cx="330848" cy="240029"/>
            </a:xfrm>
            <a:prstGeom prst="rect">
              <a:avLst/>
            </a:prstGeom>
          </p:spPr>
        </p:pic>
        <p:pic>
          <p:nvPicPr>
            <p:cNvPr id="10" name="object 9">
              <a:extLst>
                <a:ext uri="{FF2B5EF4-FFF2-40B4-BE49-F238E27FC236}">
                  <a16:creationId xmlns:a16="http://schemas.microsoft.com/office/drawing/2014/main" id="{537E4D16-55DE-FE8F-42F8-12AB5D24EF07}"/>
                </a:ext>
              </a:extLst>
            </p:cNvPr>
            <p:cNvPicPr/>
            <p:nvPr/>
          </p:nvPicPr>
          <p:blipFill>
            <a:blip r:embed="rId3" cstate="print"/>
            <a:stretch>
              <a:fillRect/>
            </a:stretch>
          </p:blipFill>
          <p:spPr>
            <a:xfrm>
              <a:off x="6988206" y="4436400"/>
              <a:ext cx="318542" cy="240029"/>
            </a:xfrm>
            <a:prstGeom prst="rect">
              <a:avLst/>
            </a:prstGeom>
          </p:spPr>
        </p:pic>
        <p:pic>
          <p:nvPicPr>
            <p:cNvPr id="11" name="object 10">
              <a:extLst>
                <a:ext uri="{FF2B5EF4-FFF2-40B4-BE49-F238E27FC236}">
                  <a16:creationId xmlns:a16="http://schemas.microsoft.com/office/drawing/2014/main" id="{791F45D4-A165-2053-0513-AA1B24061B20}"/>
                </a:ext>
              </a:extLst>
            </p:cNvPr>
            <p:cNvPicPr/>
            <p:nvPr/>
          </p:nvPicPr>
          <p:blipFill>
            <a:blip r:embed="rId4" cstate="print"/>
            <a:stretch>
              <a:fillRect/>
            </a:stretch>
          </p:blipFill>
          <p:spPr>
            <a:xfrm>
              <a:off x="6174764" y="4436400"/>
              <a:ext cx="330356" cy="240029"/>
            </a:xfrm>
            <a:prstGeom prst="rect">
              <a:avLst/>
            </a:prstGeom>
          </p:spPr>
        </p:pic>
        <p:pic>
          <p:nvPicPr>
            <p:cNvPr id="12" name="object 11">
              <a:extLst>
                <a:ext uri="{FF2B5EF4-FFF2-40B4-BE49-F238E27FC236}">
                  <a16:creationId xmlns:a16="http://schemas.microsoft.com/office/drawing/2014/main" id="{802F4FE3-5ACD-B30C-B583-96EC0047A95D}"/>
                </a:ext>
              </a:extLst>
            </p:cNvPr>
            <p:cNvPicPr/>
            <p:nvPr/>
          </p:nvPicPr>
          <p:blipFill>
            <a:blip r:embed="rId5" cstate="print"/>
            <a:stretch>
              <a:fillRect/>
            </a:stretch>
          </p:blipFill>
          <p:spPr>
            <a:xfrm>
              <a:off x="5348244" y="4436400"/>
              <a:ext cx="350695" cy="240029"/>
            </a:xfrm>
            <a:prstGeom prst="rect">
              <a:avLst/>
            </a:prstGeom>
          </p:spPr>
        </p:pic>
        <p:sp>
          <p:nvSpPr>
            <p:cNvPr id="13" name="object 12">
              <a:extLst>
                <a:ext uri="{FF2B5EF4-FFF2-40B4-BE49-F238E27FC236}">
                  <a16:creationId xmlns:a16="http://schemas.microsoft.com/office/drawing/2014/main" id="{75C1D8C4-972A-5A77-2D3B-1AFB41F0618F}"/>
                </a:ext>
              </a:extLst>
            </p:cNvPr>
            <p:cNvSpPr txBox="1"/>
            <p:nvPr/>
          </p:nvSpPr>
          <p:spPr>
            <a:xfrm>
              <a:off x="6281540" y="357759"/>
              <a:ext cx="335280" cy="388257"/>
            </a:xfrm>
            <a:prstGeom prst="rect">
              <a:avLst/>
            </a:prstGeom>
          </p:spPr>
          <p:txBody>
            <a:bodyPr vert="horz" wrap="square" lIns="0" tIns="9525" rIns="0" bIns="0" rtlCol="0">
              <a:spAutoFit/>
            </a:bodyPr>
            <a:lstStyle/>
            <a:p>
              <a:pPr marL="9525">
                <a:spcBef>
                  <a:spcPts val="75"/>
                </a:spcBef>
              </a:pPr>
              <a:r>
                <a:rPr sz="1050" spc="4" dirty="0">
                  <a:solidFill>
                    <a:srgbClr val="175E54"/>
                  </a:solidFill>
                  <a:latin typeface="Calibri"/>
                  <a:cs typeface="Calibri"/>
                </a:rPr>
                <a:t>b</a:t>
              </a:r>
              <a:r>
                <a:rPr sz="1050" spc="-8" dirty="0">
                  <a:solidFill>
                    <a:srgbClr val="175E54"/>
                  </a:solidFill>
                  <a:latin typeface="Calibri"/>
                  <a:cs typeface="Calibri"/>
                </a:rPr>
                <a:t>oo</a:t>
              </a:r>
              <a:r>
                <a:rPr sz="1050" spc="-11" dirty="0">
                  <a:solidFill>
                    <a:srgbClr val="175E54"/>
                  </a:solidFill>
                  <a:latin typeface="Calibri"/>
                  <a:cs typeface="Calibri"/>
                </a:rPr>
                <a:t>k</a:t>
              </a:r>
              <a:r>
                <a:rPr sz="1050" dirty="0">
                  <a:solidFill>
                    <a:srgbClr val="175E54"/>
                  </a:solidFill>
                  <a:latin typeface="Calibri"/>
                  <a:cs typeface="Calibri"/>
                </a:rPr>
                <a:t>s</a:t>
              </a:r>
              <a:endParaRPr sz="1050" dirty="0">
                <a:latin typeface="Calibri"/>
                <a:cs typeface="Calibri"/>
              </a:endParaRPr>
            </a:p>
          </p:txBody>
        </p:sp>
        <p:sp>
          <p:nvSpPr>
            <p:cNvPr id="14" name="object 13">
              <a:extLst>
                <a:ext uri="{FF2B5EF4-FFF2-40B4-BE49-F238E27FC236}">
                  <a16:creationId xmlns:a16="http://schemas.microsoft.com/office/drawing/2014/main" id="{F73CA4E6-C56C-5510-E249-D4099B3136DB}"/>
                </a:ext>
              </a:extLst>
            </p:cNvPr>
            <p:cNvSpPr txBox="1"/>
            <p:nvPr/>
          </p:nvSpPr>
          <p:spPr>
            <a:xfrm>
              <a:off x="6881967" y="501777"/>
              <a:ext cx="419576" cy="388257"/>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alibri"/>
                  <a:cs typeface="Calibri"/>
                </a:rPr>
                <a:t>l</a:t>
              </a:r>
              <a:r>
                <a:rPr sz="1050" spc="4" dirty="0">
                  <a:solidFill>
                    <a:srgbClr val="175E54"/>
                  </a:solidFill>
                  <a:latin typeface="Calibri"/>
                  <a:cs typeface="Calibri"/>
                </a:rPr>
                <a:t>a</a:t>
              </a:r>
              <a:r>
                <a:rPr sz="1050" spc="-4" dirty="0">
                  <a:solidFill>
                    <a:srgbClr val="175E54"/>
                  </a:solidFill>
                  <a:latin typeface="Calibri"/>
                  <a:cs typeface="Calibri"/>
                </a:rPr>
                <a:t>p</a:t>
              </a:r>
              <a:r>
                <a:rPr sz="1050" spc="-11" dirty="0">
                  <a:solidFill>
                    <a:srgbClr val="175E54"/>
                  </a:solidFill>
                  <a:latin typeface="Calibri"/>
                  <a:cs typeface="Calibri"/>
                </a:rPr>
                <a:t>t</a:t>
              </a:r>
              <a:r>
                <a:rPr sz="1050" spc="-8" dirty="0">
                  <a:solidFill>
                    <a:srgbClr val="175E54"/>
                  </a:solidFill>
                  <a:latin typeface="Calibri"/>
                  <a:cs typeface="Calibri"/>
                </a:rPr>
                <a:t>o</a:t>
              </a:r>
              <a:r>
                <a:rPr sz="1050" spc="-4" dirty="0">
                  <a:solidFill>
                    <a:srgbClr val="175E54"/>
                  </a:solidFill>
                  <a:latin typeface="Calibri"/>
                  <a:cs typeface="Calibri"/>
                </a:rPr>
                <a:t>p</a:t>
              </a:r>
              <a:r>
                <a:rPr sz="1050" dirty="0">
                  <a:solidFill>
                    <a:srgbClr val="175E54"/>
                  </a:solidFill>
                  <a:latin typeface="Calibri"/>
                  <a:cs typeface="Calibri"/>
                </a:rPr>
                <a:t>s</a:t>
              </a:r>
              <a:endParaRPr sz="1050" dirty="0">
                <a:latin typeface="Calibri"/>
                <a:cs typeface="Calibri"/>
              </a:endParaRPr>
            </a:p>
          </p:txBody>
        </p:sp>
        <p:grpSp>
          <p:nvGrpSpPr>
            <p:cNvPr id="15" name="object 14">
              <a:extLst>
                <a:ext uri="{FF2B5EF4-FFF2-40B4-BE49-F238E27FC236}">
                  <a16:creationId xmlns:a16="http://schemas.microsoft.com/office/drawing/2014/main" id="{07618BAD-1880-7859-C9CE-12E10E3DE5DB}"/>
                </a:ext>
              </a:extLst>
            </p:cNvPr>
            <p:cNvGrpSpPr/>
            <p:nvPr/>
          </p:nvGrpSpPr>
          <p:grpSpPr>
            <a:xfrm>
              <a:off x="6138901" y="539455"/>
              <a:ext cx="1584960" cy="839153"/>
              <a:chOff x="8185201" y="719274"/>
              <a:chExt cx="2113280" cy="1118870"/>
            </a:xfrm>
          </p:grpSpPr>
          <p:sp>
            <p:nvSpPr>
              <p:cNvPr id="16" name="object 15">
                <a:extLst>
                  <a:ext uri="{FF2B5EF4-FFF2-40B4-BE49-F238E27FC236}">
                    <a16:creationId xmlns:a16="http://schemas.microsoft.com/office/drawing/2014/main" id="{D7D3356C-9DCB-B04B-F6FD-7436880A9C17}"/>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7" name="object 16">
                <a:extLst>
                  <a:ext uri="{FF2B5EF4-FFF2-40B4-BE49-F238E27FC236}">
                    <a16:creationId xmlns:a16="http://schemas.microsoft.com/office/drawing/2014/main" id="{0367986B-D077-29AC-E209-B03836DA5B7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7">
                <a:extLst>
                  <a:ext uri="{FF2B5EF4-FFF2-40B4-BE49-F238E27FC236}">
                    <a16:creationId xmlns:a16="http://schemas.microsoft.com/office/drawing/2014/main" id="{46F2F879-D123-EB66-88C3-B8CC432830E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8">
                <a:extLst>
                  <a:ext uri="{FF2B5EF4-FFF2-40B4-BE49-F238E27FC236}">
                    <a16:creationId xmlns:a16="http://schemas.microsoft.com/office/drawing/2014/main" id="{0A52839E-F750-F781-9053-F608C5372B4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19">
                <a:extLst>
                  <a:ext uri="{FF2B5EF4-FFF2-40B4-BE49-F238E27FC236}">
                    <a16:creationId xmlns:a16="http://schemas.microsoft.com/office/drawing/2014/main" id="{5A6D7D52-1C88-91A2-960F-5867EB2C9A99}"/>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1" name="object 20">
                <a:extLst>
                  <a:ext uri="{FF2B5EF4-FFF2-40B4-BE49-F238E27FC236}">
                    <a16:creationId xmlns:a16="http://schemas.microsoft.com/office/drawing/2014/main" id="{CF1D3F26-3BCE-1594-7029-B0C27ACEE9D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 name="object 21">
                <a:extLst>
                  <a:ext uri="{FF2B5EF4-FFF2-40B4-BE49-F238E27FC236}">
                    <a16:creationId xmlns:a16="http://schemas.microsoft.com/office/drawing/2014/main" id="{C43116D2-0394-BAE8-E2B2-1DF487D34A2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 name="object 22">
                <a:extLst>
                  <a:ext uri="{FF2B5EF4-FFF2-40B4-BE49-F238E27FC236}">
                    <a16:creationId xmlns:a16="http://schemas.microsoft.com/office/drawing/2014/main" id="{16C3FAB2-83D3-02D5-40E9-87178CC3AFB6}"/>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 name="object 23">
                <a:extLst>
                  <a:ext uri="{FF2B5EF4-FFF2-40B4-BE49-F238E27FC236}">
                    <a16:creationId xmlns:a16="http://schemas.microsoft.com/office/drawing/2014/main" id="{05E205CB-22EB-F588-2CC6-4F05B130ED2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5" name="object 24">
                <a:extLst>
                  <a:ext uri="{FF2B5EF4-FFF2-40B4-BE49-F238E27FC236}">
                    <a16:creationId xmlns:a16="http://schemas.microsoft.com/office/drawing/2014/main" id="{04E53C9D-9A2B-2ACB-37DC-D96C7FBB208A}"/>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6" name="object 25">
                <a:extLst>
                  <a:ext uri="{FF2B5EF4-FFF2-40B4-BE49-F238E27FC236}">
                    <a16:creationId xmlns:a16="http://schemas.microsoft.com/office/drawing/2014/main" id="{267903E6-C090-581A-A272-C7526C31174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7" name="object 26">
                <a:extLst>
                  <a:ext uri="{FF2B5EF4-FFF2-40B4-BE49-F238E27FC236}">
                    <a16:creationId xmlns:a16="http://schemas.microsoft.com/office/drawing/2014/main" id="{E1DCBDE3-6F0C-2E76-B9C4-2F2969B4115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8" name="object 27">
                <a:extLst>
                  <a:ext uri="{FF2B5EF4-FFF2-40B4-BE49-F238E27FC236}">
                    <a16:creationId xmlns:a16="http://schemas.microsoft.com/office/drawing/2014/main" id="{C2833DC6-8054-53AE-45E9-F84D1148BB3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9" name="object 28">
                <a:extLst>
                  <a:ext uri="{FF2B5EF4-FFF2-40B4-BE49-F238E27FC236}">
                    <a16:creationId xmlns:a16="http://schemas.microsoft.com/office/drawing/2014/main" id="{D2FFBA68-8B70-810E-BF8E-A5ABD9FCD255}"/>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0" name="object 29">
                <a:extLst>
                  <a:ext uri="{FF2B5EF4-FFF2-40B4-BE49-F238E27FC236}">
                    <a16:creationId xmlns:a16="http://schemas.microsoft.com/office/drawing/2014/main" id="{23D4987A-C15C-6BB4-B390-F7D3F23D0F0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1" name="object 30">
                <a:extLst>
                  <a:ext uri="{FF2B5EF4-FFF2-40B4-BE49-F238E27FC236}">
                    <a16:creationId xmlns:a16="http://schemas.microsoft.com/office/drawing/2014/main" id="{222D58FD-38BF-0332-B1DB-3D9B3CF8C32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2" name="object 31">
                <a:extLst>
                  <a:ext uri="{FF2B5EF4-FFF2-40B4-BE49-F238E27FC236}">
                    <a16:creationId xmlns:a16="http://schemas.microsoft.com/office/drawing/2014/main" id="{3D9B550C-5C5C-EA2A-19CB-C55D3B55D6BB}"/>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3" name="object 32">
                <a:extLst>
                  <a:ext uri="{FF2B5EF4-FFF2-40B4-BE49-F238E27FC236}">
                    <a16:creationId xmlns:a16="http://schemas.microsoft.com/office/drawing/2014/main" id="{A94D29D5-EBE0-DE37-DF75-D415B4711DC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4" name="object 33">
                <a:extLst>
                  <a:ext uri="{FF2B5EF4-FFF2-40B4-BE49-F238E27FC236}">
                    <a16:creationId xmlns:a16="http://schemas.microsoft.com/office/drawing/2014/main" id="{86A79D9C-D422-35BB-E99D-155AFD23079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34">
                <a:extLst>
                  <a:ext uri="{FF2B5EF4-FFF2-40B4-BE49-F238E27FC236}">
                    <a16:creationId xmlns:a16="http://schemas.microsoft.com/office/drawing/2014/main" id="{C9F9BACB-8C1C-F335-A1BE-D25A26F8472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6" name="object 35">
                <a:extLst>
                  <a:ext uri="{FF2B5EF4-FFF2-40B4-BE49-F238E27FC236}">
                    <a16:creationId xmlns:a16="http://schemas.microsoft.com/office/drawing/2014/main" id="{6921B33C-19F6-9C97-03F2-5299DA553437}"/>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36">
                <a:extLst>
                  <a:ext uri="{FF2B5EF4-FFF2-40B4-BE49-F238E27FC236}">
                    <a16:creationId xmlns:a16="http://schemas.microsoft.com/office/drawing/2014/main" id="{9C6C0A74-FB04-2DE7-B08D-C9075845B58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8" name="object 37">
                <a:extLst>
                  <a:ext uri="{FF2B5EF4-FFF2-40B4-BE49-F238E27FC236}">
                    <a16:creationId xmlns:a16="http://schemas.microsoft.com/office/drawing/2014/main" id="{436880A2-4C6B-00BD-C323-89A49837A427}"/>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9" name="object 38">
                <a:extLst>
                  <a:ext uri="{FF2B5EF4-FFF2-40B4-BE49-F238E27FC236}">
                    <a16:creationId xmlns:a16="http://schemas.microsoft.com/office/drawing/2014/main" id="{0FEBF1E1-73D6-79E3-2D6C-622816881472}"/>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0" name="object 39">
                <a:extLst>
                  <a:ext uri="{FF2B5EF4-FFF2-40B4-BE49-F238E27FC236}">
                    <a16:creationId xmlns:a16="http://schemas.microsoft.com/office/drawing/2014/main" id="{130C8D2D-5903-DCB6-C3C4-660F42BB247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1" name="object 40">
                <a:extLst>
                  <a:ext uri="{FF2B5EF4-FFF2-40B4-BE49-F238E27FC236}">
                    <a16:creationId xmlns:a16="http://schemas.microsoft.com/office/drawing/2014/main" id="{8589FEB8-862E-A1DA-61B7-E7D07B0113D9}"/>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2" name="object 41">
                <a:extLst>
                  <a:ext uri="{FF2B5EF4-FFF2-40B4-BE49-F238E27FC236}">
                    <a16:creationId xmlns:a16="http://schemas.microsoft.com/office/drawing/2014/main" id="{AFCD7BC4-2118-382B-780D-9F810EFA1DD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3" name="object 42">
                <a:extLst>
                  <a:ext uri="{FF2B5EF4-FFF2-40B4-BE49-F238E27FC236}">
                    <a16:creationId xmlns:a16="http://schemas.microsoft.com/office/drawing/2014/main" id="{FD881431-047E-3B99-EFDD-B3AE61539168}"/>
                  </a:ext>
                </a:extLst>
              </p:cNvPr>
              <p:cNvSpPr/>
              <p:nvPr/>
            </p:nvSpPr>
            <p:spPr>
              <a:xfrm>
                <a:off x="8385361" y="1761524"/>
                <a:ext cx="1713230" cy="76200"/>
              </a:xfrm>
              <a:custGeom>
                <a:avLst/>
                <a:gdLst/>
                <a:ahLst/>
                <a:cxnLst/>
                <a:rect l="l" t="t" r="r" b="b"/>
                <a:pathLst>
                  <a:path w="1713229" h="76200">
                    <a:moveTo>
                      <a:pt x="76200" y="0"/>
                    </a:moveTo>
                    <a:lnTo>
                      <a:pt x="0" y="38100"/>
                    </a:lnTo>
                    <a:lnTo>
                      <a:pt x="76200" y="76200"/>
                    </a:lnTo>
                    <a:lnTo>
                      <a:pt x="76200" y="47625"/>
                    </a:lnTo>
                    <a:lnTo>
                      <a:pt x="63500" y="47625"/>
                    </a:lnTo>
                    <a:lnTo>
                      <a:pt x="63500" y="28575"/>
                    </a:lnTo>
                    <a:lnTo>
                      <a:pt x="76200" y="28575"/>
                    </a:lnTo>
                    <a:lnTo>
                      <a:pt x="76200" y="0"/>
                    </a:lnTo>
                    <a:close/>
                  </a:path>
                  <a:path w="1713229" h="76200">
                    <a:moveTo>
                      <a:pt x="1636649" y="0"/>
                    </a:moveTo>
                    <a:lnTo>
                      <a:pt x="1636649" y="76200"/>
                    </a:lnTo>
                    <a:lnTo>
                      <a:pt x="1693799" y="47625"/>
                    </a:lnTo>
                    <a:lnTo>
                      <a:pt x="1649349" y="47625"/>
                    </a:lnTo>
                    <a:lnTo>
                      <a:pt x="1649349" y="28575"/>
                    </a:lnTo>
                    <a:lnTo>
                      <a:pt x="1693799" y="28575"/>
                    </a:lnTo>
                    <a:lnTo>
                      <a:pt x="1636649" y="0"/>
                    </a:lnTo>
                    <a:close/>
                  </a:path>
                  <a:path w="1713229" h="76200">
                    <a:moveTo>
                      <a:pt x="76200" y="28575"/>
                    </a:moveTo>
                    <a:lnTo>
                      <a:pt x="63500" y="28575"/>
                    </a:lnTo>
                    <a:lnTo>
                      <a:pt x="63500" y="47625"/>
                    </a:lnTo>
                    <a:lnTo>
                      <a:pt x="76200" y="47625"/>
                    </a:lnTo>
                    <a:lnTo>
                      <a:pt x="76200" y="28575"/>
                    </a:lnTo>
                    <a:close/>
                  </a:path>
                  <a:path w="1713229" h="76200">
                    <a:moveTo>
                      <a:pt x="1636649" y="28575"/>
                    </a:moveTo>
                    <a:lnTo>
                      <a:pt x="76200" y="28575"/>
                    </a:lnTo>
                    <a:lnTo>
                      <a:pt x="76200" y="47625"/>
                    </a:lnTo>
                    <a:lnTo>
                      <a:pt x="1636649" y="47625"/>
                    </a:lnTo>
                    <a:lnTo>
                      <a:pt x="1636649" y="28575"/>
                    </a:lnTo>
                    <a:close/>
                  </a:path>
                  <a:path w="1713229" h="76200">
                    <a:moveTo>
                      <a:pt x="1693799" y="28575"/>
                    </a:moveTo>
                    <a:lnTo>
                      <a:pt x="1649349" y="28575"/>
                    </a:lnTo>
                    <a:lnTo>
                      <a:pt x="1649349" y="47625"/>
                    </a:lnTo>
                    <a:lnTo>
                      <a:pt x="1693799" y="47625"/>
                    </a:lnTo>
                    <a:lnTo>
                      <a:pt x="1712849" y="38100"/>
                    </a:lnTo>
                    <a:lnTo>
                      <a:pt x="1693799" y="28575"/>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pic>
            <p:nvPicPr>
              <p:cNvPr id="44" name="object 43">
                <a:extLst>
                  <a:ext uri="{FF2B5EF4-FFF2-40B4-BE49-F238E27FC236}">
                    <a16:creationId xmlns:a16="http://schemas.microsoft.com/office/drawing/2014/main" id="{A629FD52-8190-6C2D-F8C8-F0AD69A1EE94}"/>
                  </a:ext>
                </a:extLst>
              </p:cNvPr>
              <p:cNvPicPr/>
              <p:nvPr/>
            </p:nvPicPr>
            <p:blipFill>
              <a:blip r:embed="rId6" cstate="print"/>
              <a:stretch>
                <a:fillRect/>
              </a:stretch>
            </p:blipFill>
            <p:spPr>
              <a:xfrm>
                <a:off x="9417733" y="954994"/>
                <a:ext cx="76200" cy="233111"/>
              </a:xfrm>
              <a:prstGeom prst="rect">
                <a:avLst/>
              </a:prstGeom>
            </p:spPr>
          </p:pic>
        </p:grpSp>
        <p:grpSp>
          <p:nvGrpSpPr>
            <p:cNvPr id="45" name="object 44">
              <a:extLst>
                <a:ext uri="{FF2B5EF4-FFF2-40B4-BE49-F238E27FC236}">
                  <a16:creationId xmlns:a16="http://schemas.microsoft.com/office/drawing/2014/main" id="{8724BF40-20EB-682D-3D48-B190D2602093}"/>
                </a:ext>
              </a:extLst>
            </p:cNvPr>
            <p:cNvGrpSpPr/>
            <p:nvPr/>
          </p:nvGrpSpPr>
          <p:grpSpPr>
            <a:xfrm>
              <a:off x="3601684" y="1437969"/>
              <a:ext cx="3835718" cy="2800350"/>
              <a:chOff x="4802246" y="1917292"/>
              <a:chExt cx="5114290" cy="3733800"/>
            </a:xfrm>
          </p:grpSpPr>
          <p:pic>
            <p:nvPicPr>
              <p:cNvPr id="46" name="object 45">
                <a:extLst>
                  <a:ext uri="{FF2B5EF4-FFF2-40B4-BE49-F238E27FC236}">
                    <a16:creationId xmlns:a16="http://schemas.microsoft.com/office/drawing/2014/main" id="{52E6EE20-2936-AEE2-B3D3-BB9456B314DD}"/>
                  </a:ext>
                </a:extLst>
              </p:cNvPr>
              <p:cNvPicPr/>
              <p:nvPr/>
            </p:nvPicPr>
            <p:blipFill>
              <a:blip r:embed="rId7" cstate="print"/>
              <a:stretch>
                <a:fillRect/>
              </a:stretch>
            </p:blipFill>
            <p:spPr>
              <a:xfrm>
                <a:off x="6836763" y="4556794"/>
                <a:ext cx="335875" cy="208242"/>
              </a:xfrm>
              <a:prstGeom prst="rect">
                <a:avLst/>
              </a:prstGeom>
            </p:spPr>
          </p:pic>
          <p:pic>
            <p:nvPicPr>
              <p:cNvPr id="47" name="object 46">
                <a:extLst>
                  <a:ext uri="{FF2B5EF4-FFF2-40B4-BE49-F238E27FC236}">
                    <a16:creationId xmlns:a16="http://schemas.microsoft.com/office/drawing/2014/main" id="{CEBEBAA0-DF4D-70AF-06C9-D1524FF03135}"/>
                  </a:ext>
                </a:extLst>
              </p:cNvPr>
              <p:cNvPicPr/>
              <p:nvPr/>
            </p:nvPicPr>
            <p:blipFill>
              <a:blip r:embed="rId8" cstate="print"/>
              <a:stretch>
                <a:fillRect/>
              </a:stretch>
            </p:blipFill>
            <p:spPr>
              <a:xfrm>
                <a:off x="7312567" y="4328914"/>
                <a:ext cx="165353" cy="157194"/>
              </a:xfrm>
              <a:prstGeom prst="rect">
                <a:avLst/>
              </a:prstGeom>
            </p:spPr>
          </p:pic>
          <p:pic>
            <p:nvPicPr>
              <p:cNvPr id="48" name="object 47">
                <a:extLst>
                  <a:ext uri="{FF2B5EF4-FFF2-40B4-BE49-F238E27FC236}">
                    <a16:creationId xmlns:a16="http://schemas.microsoft.com/office/drawing/2014/main" id="{6FD065CC-858E-588B-512C-842911EBD79D}"/>
                  </a:ext>
                </a:extLst>
              </p:cNvPr>
              <p:cNvPicPr/>
              <p:nvPr/>
            </p:nvPicPr>
            <p:blipFill>
              <a:blip r:embed="rId9" cstate="print"/>
              <a:stretch>
                <a:fillRect/>
              </a:stretch>
            </p:blipFill>
            <p:spPr>
              <a:xfrm>
                <a:off x="7312567" y="4536130"/>
                <a:ext cx="165353" cy="157194"/>
              </a:xfrm>
              <a:prstGeom prst="rect">
                <a:avLst/>
              </a:prstGeom>
            </p:spPr>
          </p:pic>
          <p:pic>
            <p:nvPicPr>
              <p:cNvPr id="49" name="object 48">
                <a:extLst>
                  <a:ext uri="{FF2B5EF4-FFF2-40B4-BE49-F238E27FC236}">
                    <a16:creationId xmlns:a16="http://schemas.microsoft.com/office/drawing/2014/main" id="{6257626C-D5F5-A32B-BF70-BD5599AF8C09}"/>
                  </a:ext>
                </a:extLst>
              </p:cNvPr>
              <p:cNvPicPr/>
              <p:nvPr/>
            </p:nvPicPr>
            <p:blipFill>
              <a:blip r:embed="rId8" cstate="print"/>
              <a:stretch>
                <a:fillRect/>
              </a:stretch>
            </p:blipFill>
            <p:spPr>
              <a:xfrm>
                <a:off x="7312567" y="4743345"/>
                <a:ext cx="165353" cy="157194"/>
              </a:xfrm>
              <a:prstGeom prst="rect">
                <a:avLst/>
              </a:prstGeom>
            </p:spPr>
          </p:pic>
          <p:pic>
            <p:nvPicPr>
              <p:cNvPr id="50" name="object 49">
                <a:extLst>
                  <a:ext uri="{FF2B5EF4-FFF2-40B4-BE49-F238E27FC236}">
                    <a16:creationId xmlns:a16="http://schemas.microsoft.com/office/drawing/2014/main" id="{5F2FC7B2-37BE-6537-D9CD-EAE3C8D75D78}"/>
                  </a:ext>
                </a:extLst>
              </p:cNvPr>
              <p:cNvPicPr/>
              <p:nvPr/>
            </p:nvPicPr>
            <p:blipFill>
              <a:blip r:embed="rId9" cstate="print"/>
              <a:stretch>
                <a:fillRect/>
              </a:stretch>
            </p:blipFill>
            <p:spPr>
              <a:xfrm>
                <a:off x="7312567" y="4950561"/>
                <a:ext cx="165353" cy="157194"/>
              </a:xfrm>
              <a:prstGeom prst="rect">
                <a:avLst/>
              </a:prstGeom>
            </p:spPr>
          </p:pic>
          <p:sp>
            <p:nvSpPr>
              <p:cNvPr id="51" name="object 50">
                <a:extLst>
                  <a:ext uri="{FF2B5EF4-FFF2-40B4-BE49-F238E27FC236}">
                    <a16:creationId xmlns:a16="http://schemas.microsoft.com/office/drawing/2014/main" id="{F599804E-8736-BAE5-493A-FF150EC0794B}"/>
                  </a:ext>
                </a:extLst>
              </p:cNvPr>
              <p:cNvSpPr/>
              <p:nvPr/>
            </p:nvSpPr>
            <p:spPr>
              <a:xfrm>
                <a:off x="7206876" y="4246573"/>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52" name="object 51">
                <a:extLst>
                  <a:ext uri="{FF2B5EF4-FFF2-40B4-BE49-F238E27FC236}">
                    <a16:creationId xmlns:a16="http://schemas.microsoft.com/office/drawing/2014/main" id="{9DB59967-D645-D554-0821-21BFCDAB5326}"/>
                  </a:ext>
                </a:extLst>
              </p:cNvPr>
              <p:cNvSpPr/>
              <p:nvPr/>
            </p:nvSpPr>
            <p:spPr>
              <a:xfrm>
                <a:off x="7334429" y="5203133"/>
                <a:ext cx="111125" cy="438150"/>
              </a:xfrm>
              <a:custGeom>
                <a:avLst/>
                <a:gdLst/>
                <a:ahLst/>
                <a:cxnLst/>
                <a:rect l="l" t="t" r="r" b="b"/>
                <a:pathLst>
                  <a:path w="111125" h="438150">
                    <a:moveTo>
                      <a:pt x="55327" y="37807"/>
                    </a:moveTo>
                    <a:lnTo>
                      <a:pt x="45802" y="54135"/>
                    </a:lnTo>
                    <a:lnTo>
                      <a:pt x="45802" y="438106"/>
                    </a:lnTo>
                    <a:lnTo>
                      <a:pt x="64852" y="438106"/>
                    </a:lnTo>
                    <a:lnTo>
                      <a:pt x="64852" y="54135"/>
                    </a:lnTo>
                    <a:lnTo>
                      <a:pt x="55327" y="37807"/>
                    </a:lnTo>
                    <a:close/>
                  </a:path>
                  <a:path w="111125" h="438150">
                    <a:moveTo>
                      <a:pt x="55327" y="0"/>
                    </a:moveTo>
                    <a:lnTo>
                      <a:pt x="0" y="94848"/>
                    </a:lnTo>
                    <a:lnTo>
                      <a:pt x="1533" y="100680"/>
                    </a:lnTo>
                    <a:lnTo>
                      <a:pt x="10621" y="105981"/>
                    </a:lnTo>
                    <a:lnTo>
                      <a:pt x="16453" y="104446"/>
                    </a:lnTo>
                    <a:lnTo>
                      <a:pt x="45802" y="54136"/>
                    </a:lnTo>
                    <a:lnTo>
                      <a:pt x="45802" y="18903"/>
                    </a:lnTo>
                    <a:lnTo>
                      <a:pt x="66354" y="18903"/>
                    </a:lnTo>
                    <a:lnTo>
                      <a:pt x="55327" y="0"/>
                    </a:lnTo>
                    <a:close/>
                  </a:path>
                  <a:path w="111125" h="438150">
                    <a:moveTo>
                      <a:pt x="66354" y="18903"/>
                    </a:moveTo>
                    <a:lnTo>
                      <a:pt x="64852" y="18903"/>
                    </a:lnTo>
                    <a:lnTo>
                      <a:pt x="64852" y="54136"/>
                    </a:lnTo>
                    <a:lnTo>
                      <a:pt x="94200" y="104447"/>
                    </a:lnTo>
                    <a:lnTo>
                      <a:pt x="100032" y="105981"/>
                    </a:lnTo>
                    <a:lnTo>
                      <a:pt x="109120" y="100680"/>
                    </a:lnTo>
                    <a:lnTo>
                      <a:pt x="110655" y="94847"/>
                    </a:lnTo>
                    <a:lnTo>
                      <a:pt x="66354" y="18903"/>
                    </a:lnTo>
                    <a:close/>
                  </a:path>
                  <a:path w="111125" h="438150">
                    <a:moveTo>
                      <a:pt x="64852" y="18903"/>
                    </a:moveTo>
                    <a:lnTo>
                      <a:pt x="45802" y="18903"/>
                    </a:lnTo>
                    <a:lnTo>
                      <a:pt x="45802" y="54136"/>
                    </a:lnTo>
                    <a:lnTo>
                      <a:pt x="55327" y="37807"/>
                    </a:lnTo>
                    <a:lnTo>
                      <a:pt x="47100" y="23703"/>
                    </a:lnTo>
                    <a:lnTo>
                      <a:pt x="64852" y="23703"/>
                    </a:lnTo>
                    <a:lnTo>
                      <a:pt x="64852" y="18903"/>
                    </a:lnTo>
                    <a:close/>
                  </a:path>
                  <a:path w="111125" h="438150">
                    <a:moveTo>
                      <a:pt x="64852" y="23703"/>
                    </a:moveTo>
                    <a:lnTo>
                      <a:pt x="63555" y="23703"/>
                    </a:lnTo>
                    <a:lnTo>
                      <a:pt x="55327" y="37807"/>
                    </a:lnTo>
                    <a:lnTo>
                      <a:pt x="64852" y="54135"/>
                    </a:lnTo>
                    <a:lnTo>
                      <a:pt x="64852" y="23703"/>
                    </a:lnTo>
                    <a:close/>
                  </a:path>
                  <a:path w="111125" h="438150">
                    <a:moveTo>
                      <a:pt x="63555" y="23703"/>
                    </a:moveTo>
                    <a:lnTo>
                      <a:pt x="47100" y="23703"/>
                    </a:lnTo>
                    <a:lnTo>
                      <a:pt x="55327"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3" name="object 52">
                <a:extLst>
                  <a:ext uri="{FF2B5EF4-FFF2-40B4-BE49-F238E27FC236}">
                    <a16:creationId xmlns:a16="http://schemas.microsoft.com/office/drawing/2014/main" id="{1AC395B0-AC6A-DB81-1D38-7F77A4DBBFF2}"/>
                  </a:ext>
                </a:extLst>
              </p:cNvPr>
              <p:cNvPicPr/>
              <p:nvPr/>
            </p:nvPicPr>
            <p:blipFill>
              <a:blip r:embed="rId10" cstate="print"/>
              <a:stretch>
                <a:fillRect/>
              </a:stretch>
            </p:blipFill>
            <p:spPr>
              <a:xfrm>
                <a:off x="7414134" y="5317078"/>
                <a:ext cx="236000" cy="278166"/>
              </a:xfrm>
              <a:prstGeom prst="rect">
                <a:avLst/>
              </a:prstGeom>
            </p:spPr>
          </p:pic>
          <p:pic>
            <p:nvPicPr>
              <p:cNvPr id="54" name="object 53">
                <a:extLst>
                  <a:ext uri="{FF2B5EF4-FFF2-40B4-BE49-F238E27FC236}">
                    <a16:creationId xmlns:a16="http://schemas.microsoft.com/office/drawing/2014/main" id="{ED8E3F5E-0CBD-13EF-D5A1-430733F8E875}"/>
                  </a:ext>
                </a:extLst>
              </p:cNvPr>
              <p:cNvPicPr/>
              <p:nvPr/>
            </p:nvPicPr>
            <p:blipFill>
              <a:blip r:embed="rId11" cstate="print"/>
              <a:stretch>
                <a:fillRect/>
              </a:stretch>
            </p:blipFill>
            <p:spPr>
              <a:xfrm>
                <a:off x="7405078" y="3952529"/>
                <a:ext cx="377385" cy="224770"/>
              </a:xfrm>
              <a:prstGeom prst="rect">
                <a:avLst/>
              </a:prstGeom>
            </p:spPr>
          </p:pic>
          <p:sp>
            <p:nvSpPr>
              <p:cNvPr id="55" name="object 54">
                <a:extLst>
                  <a:ext uri="{FF2B5EF4-FFF2-40B4-BE49-F238E27FC236}">
                    <a16:creationId xmlns:a16="http://schemas.microsoft.com/office/drawing/2014/main" id="{513440BE-D529-CC5E-94EF-C7A9C896516C}"/>
                  </a:ext>
                </a:extLst>
              </p:cNvPr>
              <p:cNvSpPr/>
              <p:nvPr/>
            </p:nvSpPr>
            <p:spPr>
              <a:xfrm>
                <a:off x="7334427" y="3819584"/>
                <a:ext cx="111125" cy="427355"/>
              </a:xfrm>
              <a:custGeom>
                <a:avLst/>
                <a:gdLst/>
                <a:ahLst/>
                <a:cxnLst/>
                <a:rect l="l" t="t" r="r" b="b"/>
                <a:pathLst>
                  <a:path w="111125" h="427354">
                    <a:moveTo>
                      <a:pt x="55327" y="37806"/>
                    </a:moveTo>
                    <a:lnTo>
                      <a:pt x="45802" y="54135"/>
                    </a:lnTo>
                    <a:lnTo>
                      <a:pt x="45801" y="426987"/>
                    </a:lnTo>
                    <a:lnTo>
                      <a:pt x="64851" y="426987"/>
                    </a:lnTo>
                    <a:lnTo>
                      <a:pt x="64852" y="54135"/>
                    </a:lnTo>
                    <a:lnTo>
                      <a:pt x="55327" y="37806"/>
                    </a:lnTo>
                    <a:close/>
                  </a:path>
                  <a:path w="111125" h="427354">
                    <a:moveTo>
                      <a:pt x="55327" y="0"/>
                    </a:moveTo>
                    <a:lnTo>
                      <a:pt x="0" y="94848"/>
                    </a:lnTo>
                    <a:lnTo>
                      <a:pt x="1534" y="100680"/>
                    </a:lnTo>
                    <a:lnTo>
                      <a:pt x="10622" y="105981"/>
                    </a:lnTo>
                    <a:lnTo>
                      <a:pt x="16454" y="104447"/>
                    </a:lnTo>
                    <a:lnTo>
                      <a:pt x="45802" y="54135"/>
                    </a:lnTo>
                    <a:lnTo>
                      <a:pt x="45802" y="18903"/>
                    </a:lnTo>
                    <a:lnTo>
                      <a:pt x="66354" y="18903"/>
                    </a:lnTo>
                    <a:lnTo>
                      <a:pt x="55327" y="0"/>
                    </a:lnTo>
                    <a:close/>
                  </a:path>
                  <a:path w="111125" h="427354">
                    <a:moveTo>
                      <a:pt x="66354" y="18903"/>
                    </a:moveTo>
                    <a:lnTo>
                      <a:pt x="64852" y="18903"/>
                    </a:lnTo>
                    <a:lnTo>
                      <a:pt x="64852" y="54135"/>
                    </a:lnTo>
                    <a:lnTo>
                      <a:pt x="94200" y="104447"/>
                    </a:lnTo>
                    <a:lnTo>
                      <a:pt x="100032" y="105981"/>
                    </a:lnTo>
                    <a:lnTo>
                      <a:pt x="109120" y="100680"/>
                    </a:lnTo>
                    <a:lnTo>
                      <a:pt x="110655" y="94848"/>
                    </a:lnTo>
                    <a:lnTo>
                      <a:pt x="66354" y="18903"/>
                    </a:lnTo>
                    <a:close/>
                  </a:path>
                  <a:path w="111125" h="427354">
                    <a:moveTo>
                      <a:pt x="64852" y="18903"/>
                    </a:moveTo>
                    <a:lnTo>
                      <a:pt x="45802" y="18903"/>
                    </a:lnTo>
                    <a:lnTo>
                      <a:pt x="45802" y="54135"/>
                    </a:lnTo>
                    <a:lnTo>
                      <a:pt x="55327" y="37806"/>
                    </a:lnTo>
                    <a:lnTo>
                      <a:pt x="47100" y="23703"/>
                    </a:lnTo>
                    <a:lnTo>
                      <a:pt x="64852" y="23703"/>
                    </a:lnTo>
                    <a:lnTo>
                      <a:pt x="64852" y="18903"/>
                    </a:lnTo>
                    <a:close/>
                  </a:path>
                  <a:path w="111125" h="427354">
                    <a:moveTo>
                      <a:pt x="64852" y="23703"/>
                    </a:moveTo>
                    <a:lnTo>
                      <a:pt x="63554" y="23703"/>
                    </a:lnTo>
                    <a:lnTo>
                      <a:pt x="55327" y="37806"/>
                    </a:lnTo>
                    <a:lnTo>
                      <a:pt x="64852" y="54135"/>
                    </a:lnTo>
                    <a:lnTo>
                      <a:pt x="64852" y="23703"/>
                    </a:lnTo>
                    <a:close/>
                  </a:path>
                  <a:path w="111125" h="427354">
                    <a:moveTo>
                      <a:pt x="63554" y="23703"/>
                    </a:moveTo>
                    <a:lnTo>
                      <a:pt x="47100" y="23703"/>
                    </a:lnTo>
                    <a:lnTo>
                      <a:pt x="55327" y="37806"/>
                    </a:lnTo>
                    <a:lnTo>
                      <a:pt x="63554"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56" name="object 55">
                <a:extLst>
                  <a:ext uri="{FF2B5EF4-FFF2-40B4-BE49-F238E27FC236}">
                    <a16:creationId xmlns:a16="http://schemas.microsoft.com/office/drawing/2014/main" id="{6984EB76-F47B-132C-CAB8-81BE68454DE6}"/>
                  </a:ext>
                </a:extLst>
              </p:cNvPr>
              <p:cNvPicPr/>
              <p:nvPr/>
            </p:nvPicPr>
            <p:blipFill>
              <a:blip r:embed="rId12" cstate="print"/>
              <a:stretch>
                <a:fillRect/>
              </a:stretch>
            </p:blipFill>
            <p:spPr>
              <a:xfrm>
                <a:off x="7312566" y="2840187"/>
                <a:ext cx="165353" cy="173996"/>
              </a:xfrm>
              <a:prstGeom prst="rect">
                <a:avLst/>
              </a:prstGeom>
            </p:spPr>
          </p:pic>
          <p:pic>
            <p:nvPicPr>
              <p:cNvPr id="57" name="object 56">
                <a:extLst>
                  <a:ext uri="{FF2B5EF4-FFF2-40B4-BE49-F238E27FC236}">
                    <a16:creationId xmlns:a16="http://schemas.microsoft.com/office/drawing/2014/main" id="{6D2E39D6-3678-2B2E-B6FC-266202442024}"/>
                  </a:ext>
                </a:extLst>
              </p:cNvPr>
              <p:cNvPicPr/>
              <p:nvPr/>
            </p:nvPicPr>
            <p:blipFill>
              <a:blip r:embed="rId12" cstate="print"/>
              <a:stretch>
                <a:fillRect/>
              </a:stretch>
            </p:blipFill>
            <p:spPr>
              <a:xfrm>
                <a:off x="7312566" y="3072607"/>
                <a:ext cx="165353" cy="173996"/>
              </a:xfrm>
              <a:prstGeom prst="rect">
                <a:avLst/>
              </a:prstGeom>
            </p:spPr>
          </p:pic>
          <p:pic>
            <p:nvPicPr>
              <p:cNvPr id="58" name="object 57">
                <a:extLst>
                  <a:ext uri="{FF2B5EF4-FFF2-40B4-BE49-F238E27FC236}">
                    <a16:creationId xmlns:a16="http://schemas.microsoft.com/office/drawing/2014/main" id="{9E52712E-C005-E30B-5DC6-625B57BAF1DF}"/>
                  </a:ext>
                </a:extLst>
              </p:cNvPr>
              <p:cNvPicPr/>
              <p:nvPr/>
            </p:nvPicPr>
            <p:blipFill>
              <a:blip r:embed="rId12" cstate="print"/>
              <a:stretch>
                <a:fillRect/>
              </a:stretch>
            </p:blipFill>
            <p:spPr>
              <a:xfrm>
                <a:off x="7312566" y="3305026"/>
                <a:ext cx="165353" cy="173996"/>
              </a:xfrm>
              <a:prstGeom prst="rect">
                <a:avLst/>
              </a:prstGeom>
            </p:spPr>
          </p:pic>
          <p:pic>
            <p:nvPicPr>
              <p:cNvPr id="59" name="object 58">
                <a:extLst>
                  <a:ext uri="{FF2B5EF4-FFF2-40B4-BE49-F238E27FC236}">
                    <a16:creationId xmlns:a16="http://schemas.microsoft.com/office/drawing/2014/main" id="{E77EF8E9-9E09-DD17-70D0-90F7A4428580}"/>
                  </a:ext>
                </a:extLst>
              </p:cNvPr>
              <p:cNvPicPr/>
              <p:nvPr/>
            </p:nvPicPr>
            <p:blipFill>
              <a:blip r:embed="rId13" cstate="print"/>
              <a:stretch>
                <a:fillRect/>
              </a:stretch>
            </p:blipFill>
            <p:spPr>
              <a:xfrm>
                <a:off x="7312566" y="3537445"/>
                <a:ext cx="165353" cy="173996"/>
              </a:xfrm>
              <a:prstGeom prst="rect">
                <a:avLst/>
              </a:prstGeom>
            </p:spPr>
          </p:pic>
          <p:sp>
            <p:nvSpPr>
              <p:cNvPr id="60" name="object 59">
                <a:extLst>
                  <a:ext uri="{FF2B5EF4-FFF2-40B4-BE49-F238E27FC236}">
                    <a16:creationId xmlns:a16="http://schemas.microsoft.com/office/drawing/2014/main" id="{22E14FD0-5BB1-AFB3-FFFA-1486DBDD087D}"/>
                  </a:ext>
                </a:extLst>
              </p:cNvPr>
              <p:cNvSpPr/>
              <p:nvPr/>
            </p:nvSpPr>
            <p:spPr>
              <a:xfrm>
                <a:off x="6507612" y="3227823"/>
                <a:ext cx="699770" cy="111125"/>
              </a:xfrm>
              <a:custGeom>
                <a:avLst/>
                <a:gdLst/>
                <a:ahLst/>
                <a:cxnLst/>
                <a:rect l="l" t="t" r="r" b="b"/>
                <a:pathLst>
                  <a:path w="699770" h="111125">
                    <a:moveTo>
                      <a:pt x="604459" y="0"/>
                    </a:moveTo>
                    <a:lnTo>
                      <a:pt x="598625" y="1535"/>
                    </a:lnTo>
                    <a:lnTo>
                      <a:pt x="593324" y="10623"/>
                    </a:lnTo>
                    <a:lnTo>
                      <a:pt x="594859" y="16455"/>
                    </a:lnTo>
                    <a:lnTo>
                      <a:pt x="645170" y="45803"/>
                    </a:lnTo>
                    <a:lnTo>
                      <a:pt x="680402" y="45803"/>
                    </a:lnTo>
                    <a:lnTo>
                      <a:pt x="680402" y="64853"/>
                    </a:lnTo>
                    <a:lnTo>
                      <a:pt x="645170" y="64853"/>
                    </a:lnTo>
                    <a:lnTo>
                      <a:pt x="594859" y="94202"/>
                    </a:lnTo>
                    <a:lnTo>
                      <a:pt x="593324" y="100034"/>
                    </a:lnTo>
                    <a:lnTo>
                      <a:pt x="598625" y="109122"/>
                    </a:lnTo>
                    <a:lnTo>
                      <a:pt x="604457" y="110656"/>
                    </a:lnTo>
                    <a:lnTo>
                      <a:pt x="682977" y="64853"/>
                    </a:lnTo>
                    <a:lnTo>
                      <a:pt x="680402" y="64853"/>
                    </a:lnTo>
                    <a:lnTo>
                      <a:pt x="682979" y="64852"/>
                    </a:lnTo>
                    <a:lnTo>
                      <a:pt x="699306" y="55328"/>
                    </a:lnTo>
                    <a:lnTo>
                      <a:pt x="604459" y="0"/>
                    </a:lnTo>
                    <a:close/>
                  </a:path>
                  <a:path w="699770" h="111125">
                    <a:moveTo>
                      <a:pt x="661499" y="55328"/>
                    </a:moveTo>
                    <a:lnTo>
                      <a:pt x="645171" y="64853"/>
                    </a:lnTo>
                    <a:lnTo>
                      <a:pt x="680402" y="64853"/>
                    </a:lnTo>
                    <a:lnTo>
                      <a:pt x="680402" y="63555"/>
                    </a:lnTo>
                    <a:lnTo>
                      <a:pt x="675603" y="63555"/>
                    </a:lnTo>
                    <a:lnTo>
                      <a:pt x="661499" y="55328"/>
                    </a:lnTo>
                    <a:close/>
                  </a:path>
                  <a:path w="699770" h="111125">
                    <a:moveTo>
                      <a:pt x="0" y="45802"/>
                    </a:moveTo>
                    <a:lnTo>
                      <a:pt x="0" y="64852"/>
                    </a:lnTo>
                    <a:lnTo>
                      <a:pt x="645173" y="64852"/>
                    </a:lnTo>
                    <a:lnTo>
                      <a:pt x="661499" y="55328"/>
                    </a:lnTo>
                    <a:lnTo>
                      <a:pt x="645170" y="45803"/>
                    </a:lnTo>
                    <a:lnTo>
                      <a:pt x="0" y="45802"/>
                    </a:lnTo>
                    <a:close/>
                  </a:path>
                  <a:path w="699770" h="111125">
                    <a:moveTo>
                      <a:pt x="675603" y="47101"/>
                    </a:moveTo>
                    <a:lnTo>
                      <a:pt x="661499" y="55328"/>
                    </a:lnTo>
                    <a:lnTo>
                      <a:pt x="675603" y="63555"/>
                    </a:lnTo>
                    <a:lnTo>
                      <a:pt x="675603" y="47101"/>
                    </a:lnTo>
                    <a:close/>
                  </a:path>
                  <a:path w="699770" h="111125">
                    <a:moveTo>
                      <a:pt x="680402" y="47101"/>
                    </a:moveTo>
                    <a:lnTo>
                      <a:pt x="675603" y="47101"/>
                    </a:lnTo>
                    <a:lnTo>
                      <a:pt x="675603" y="63555"/>
                    </a:lnTo>
                    <a:lnTo>
                      <a:pt x="680402" y="63555"/>
                    </a:lnTo>
                    <a:lnTo>
                      <a:pt x="680402" y="47101"/>
                    </a:lnTo>
                    <a:close/>
                  </a:path>
                  <a:path w="699770" h="111125">
                    <a:moveTo>
                      <a:pt x="645170" y="45803"/>
                    </a:moveTo>
                    <a:lnTo>
                      <a:pt x="661499" y="55328"/>
                    </a:lnTo>
                    <a:lnTo>
                      <a:pt x="675603" y="47101"/>
                    </a:lnTo>
                    <a:lnTo>
                      <a:pt x="680402" y="47101"/>
                    </a:lnTo>
                    <a:lnTo>
                      <a:pt x="680402" y="45803"/>
                    </a:lnTo>
                    <a:lnTo>
                      <a:pt x="645170"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1" name="object 60">
                <a:extLst>
                  <a:ext uri="{FF2B5EF4-FFF2-40B4-BE49-F238E27FC236}">
                    <a16:creationId xmlns:a16="http://schemas.microsoft.com/office/drawing/2014/main" id="{4DFE832E-FE8C-2890-9F26-126DFBECE206}"/>
                  </a:ext>
                </a:extLst>
              </p:cNvPr>
              <p:cNvPicPr/>
              <p:nvPr/>
            </p:nvPicPr>
            <p:blipFill>
              <a:blip r:embed="rId14" cstate="print"/>
              <a:stretch>
                <a:fillRect/>
              </a:stretch>
            </p:blipFill>
            <p:spPr>
              <a:xfrm>
                <a:off x="6620960" y="2959374"/>
                <a:ext cx="427375" cy="292169"/>
              </a:xfrm>
              <a:prstGeom prst="rect">
                <a:avLst/>
              </a:prstGeom>
            </p:spPr>
          </p:pic>
          <p:pic>
            <p:nvPicPr>
              <p:cNvPr id="62" name="object 61">
                <a:extLst>
                  <a:ext uri="{FF2B5EF4-FFF2-40B4-BE49-F238E27FC236}">
                    <a16:creationId xmlns:a16="http://schemas.microsoft.com/office/drawing/2014/main" id="{CD0D179E-31D3-BB6B-A2F4-AEE7FF627D70}"/>
                  </a:ext>
                </a:extLst>
              </p:cNvPr>
              <p:cNvPicPr/>
              <p:nvPr/>
            </p:nvPicPr>
            <p:blipFill>
              <a:blip r:embed="rId15" cstate="print"/>
              <a:stretch>
                <a:fillRect/>
              </a:stretch>
            </p:blipFill>
            <p:spPr>
              <a:xfrm>
                <a:off x="6981339" y="2510942"/>
                <a:ext cx="335287" cy="212140"/>
              </a:xfrm>
              <a:prstGeom prst="rect">
                <a:avLst/>
              </a:prstGeom>
            </p:spPr>
          </p:pic>
          <p:sp>
            <p:nvSpPr>
              <p:cNvPr id="63" name="object 62">
                <a:extLst>
                  <a:ext uri="{FF2B5EF4-FFF2-40B4-BE49-F238E27FC236}">
                    <a16:creationId xmlns:a16="http://schemas.microsoft.com/office/drawing/2014/main" id="{8E72FF81-D77A-B815-C79E-A5780206B4AD}"/>
                  </a:ext>
                </a:extLst>
              </p:cNvPr>
              <p:cNvSpPr/>
              <p:nvPr/>
            </p:nvSpPr>
            <p:spPr>
              <a:xfrm>
                <a:off x="7206874" y="2746673"/>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64" name="object 63">
                <a:extLst>
                  <a:ext uri="{FF2B5EF4-FFF2-40B4-BE49-F238E27FC236}">
                    <a16:creationId xmlns:a16="http://schemas.microsoft.com/office/drawing/2014/main" id="{B9782B17-2AE5-C642-C741-8ED4392375CC}"/>
                  </a:ext>
                </a:extLst>
              </p:cNvPr>
              <p:cNvPicPr/>
              <p:nvPr/>
            </p:nvPicPr>
            <p:blipFill>
              <a:blip r:embed="rId16" cstate="print"/>
              <a:stretch>
                <a:fillRect/>
              </a:stretch>
            </p:blipFill>
            <p:spPr>
              <a:xfrm>
                <a:off x="8042491" y="2510942"/>
                <a:ext cx="328307" cy="212140"/>
              </a:xfrm>
              <a:prstGeom prst="rect">
                <a:avLst/>
              </a:prstGeom>
            </p:spPr>
          </p:pic>
          <p:sp>
            <p:nvSpPr>
              <p:cNvPr id="65" name="object 64">
                <a:extLst>
                  <a:ext uri="{FF2B5EF4-FFF2-40B4-BE49-F238E27FC236}">
                    <a16:creationId xmlns:a16="http://schemas.microsoft.com/office/drawing/2014/main" id="{061202E6-CA51-43AA-51EC-91061F1D143F}"/>
                  </a:ext>
                </a:extLst>
              </p:cNvPr>
              <p:cNvSpPr/>
              <p:nvPr/>
            </p:nvSpPr>
            <p:spPr>
              <a:xfrm>
                <a:off x="8264133" y="2755918"/>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sp>
            <p:nvSpPr>
              <p:cNvPr id="66" name="object 65">
                <a:extLst>
                  <a:ext uri="{FF2B5EF4-FFF2-40B4-BE49-F238E27FC236}">
                    <a16:creationId xmlns:a16="http://schemas.microsoft.com/office/drawing/2014/main" id="{2E441058-38B6-B503-473E-A72E479C8C29}"/>
                  </a:ext>
                </a:extLst>
              </p:cNvPr>
              <p:cNvSpPr/>
              <p:nvPr/>
            </p:nvSpPr>
            <p:spPr>
              <a:xfrm>
                <a:off x="7564870" y="3237069"/>
                <a:ext cx="699770" cy="111125"/>
              </a:xfrm>
              <a:custGeom>
                <a:avLst/>
                <a:gdLst/>
                <a:ahLst/>
                <a:cxnLst/>
                <a:rect l="l" t="t" r="r" b="b"/>
                <a:pathLst>
                  <a:path w="699770" h="111125">
                    <a:moveTo>
                      <a:pt x="661499" y="55328"/>
                    </a:moveTo>
                    <a:lnTo>
                      <a:pt x="594860" y="94200"/>
                    </a:lnTo>
                    <a:lnTo>
                      <a:pt x="593326" y="100032"/>
                    </a:lnTo>
                    <a:lnTo>
                      <a:pt x="598627" y="109120"/>
                    </a:lnTo>
                    <a:lnTo>
                      <a:pt x="604459" y="110656"/>
                    </a:lnTo>
                    <a:lnTo>
                      <a:pt x="682979" y="64852"/>
                    </a:lnTo>
                    <a:lnTo>
                      <a:pt x="680403" y="64852"/>
                    </a:lnTo>
                    <a:lnTo>
                      <a:pt x="680403" y="63555"/>
                    </a:lnTo>
                    <a:lnTo>
                      <a:pt x="675604" y="63555"/>
                    </a:lnTo>
                    <a:lnTo>
                      <a:pt x="661499" y="55328"/>
                    </a:lnTo>
                    <a:close/>
                  </a:path>
                  <a:path w="699770" h="111125">
                    <a:moveTo>
                      <a:pt x="645170" y="45802"/>
                    </a:moveTo>
                    <a:lnTo>
                      <a:pt x="0" y="45802"/>
                    </a:lnTo>
                    <a:lnTo>
                      <a:pt x="0" y="64852"/>
                    </a:lnTo>
                    <a:lnTo>
                      <a:pt x="645172" y="64852"/>
                    </a:lnTo>
                    <a:lnTo>
                      <a:pt x="661499" y="55328"/>
                    </a:lnTo>
                    <a:lnTo>
                      <a:pt x="645170" y="45802"/>
                    </a:lnTo>
                    <a:close/>
                  </a:path>
                  <a:path w="699770" h="111125">
                    <a:moveTo>
                      <a:pt x="682978" y="45802"/>
                    </a:moveTo>
                    <a:lnTo>
                      <a:pt x="680403" y="45802"/>
                    </a:lnTo>
                    <a:lnTo>
                      <a:pt x="680403" y="64852"/>
                    </a:lnTo>
                    <a:lnTo>
                      <a:pt x="682979" y="64852"/>
                    </a:lnTo>
                    <a:lnTo>
                      <a:pt x="699307" y="55327"/>
                    </a:lnTo>
                    <a:lnTo>
                      <a:pt x="682978" y="45802"/>
                    </a:lnTo>
                    <a:close/>
                  </a:path>
                  <a:path w="699770" h="111125">
                    <a:moveTo>
                      <a:pt x="675604" y="47100"/>
                    </a:moveTo>
                    <a:lnTo>
                      <a:pt x="661499" y="55328"/>
                    </a:lnTo>
                    <a:lnTo>
                      <a:pt x="675604" y="63555"/>
                    </a:lnTo>
                    <a:lnTo>
                      <a:pt x="675604" y="47100"/>
                    </a:lnTo>
                    <a:close/>
                  </a:path>
                  <a:path w="699770" h="111125">
                    <a:moveTo>
                      <a:pt x="680403" y="47100"/>
                    </a:moveTo>
                    <a:lnTo>
                      <a:pt x="675604" y="47100"/>
                    </a:lnTo>
                    <a:lnTo>
                      <a:pt x="675604" y="63555"/>
                    </a:lnTo>
                    <a:lnTo>
                      <a:pt x="680403" y="63555"/>
                    </a:lnTo>
                    <a:lnTo>
                      <a:pt x="680403" y="47100"/>
                    </a:lnTo>
                    <a:close/>
                  </a:path>
                  <a:path w="699770" h="111125">
                    <a:moveTo>
                      <a:pt x="604459" y="0"/>
                    </a:moveTo>
                    <a:lnTo>
                      <a:pt x="598627" y="1534"/>
                    </a:lnTo>
                    <a:lnTo>
                      <a:pt x="593326" y="10622"/>
                    </a:lnTo>
                    <a:lnTo>
                      <a:pt x="594860" y="16454"/>
                    </a:lnTo>
                    <a:lnTo>
                      <a:pt x="661500" y="55327"/>
                    </a:lnTo>
                    <a:lnTo>
                      <a:pt x="675604" y="47100"/>
                    </a:lnTo>
                    <a:lnTo>
                      <a:pt x="680403" y="47100"/>
                    </a:lnTo>
                    <a:lnTo>
                      <a:pt x="680403" y="45802"/>
                    </a:lnTo>
                    <a:lnTo>
                      <a:pt x="682978" y="45802"/>
                    </a:lnTo>
                    <a:lnTo>
                      <a:pt x="604459" y="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67" name="object 66">
                <a:extLst>
                  <a:ext uri="{FF2B5EF4-FFF2-40B4-BE49-F238E27FC236}">
                    <a16:creationId xmlns:a16="http://schemas.microsoft.com/office/drawing/2014/main" id="{2D5B3ACD-6078-B497-F3A3-47AAA551EA34}"/>
                  </a:ext>
                </a:extLst>
              </p:cNvPr>
              <p:cNvPicPr/>
              <p:nvPr/>
            </p:nvPicPr>
            <p:blipFill>
              <a:blip r:embed="rId14" cstate="print"/>
              <a:stretch>
                <a:fillRect/>
              </a:stretch>
            </p:blipFill>
            <p:spPr>
              <a:xfrm>
                <a:off x="7678219" y="2959374"/>
                <a:ext cx="427376" cy="292169"/>
              </a:xfrm>
              <a:prstGeom prst="rect">
                <a:avLst/>
              </a:prstGeom>
            </p:spPr>
          </p:pic>
          <p:pic>
            <p:nvPicPr>
              <p:cNvPr id="68" name="object 67">
                <a:extLst>
                  <a:ext uri="{FF2B5EF4-FFF2-40B4-BE49-F238E27FC236}">
                    <a16:creationId xmlns:a16="http://schemas.microsoft.com/office/drawing/2014/main" id="{5B53BC50-42E6-03F7-B356-D6D12E699EEA}"/>
                  </a:ext>
                </a:extLst>
              </p:cNvPr>
              <p:cNvPicPr/>
              <p:nvPr/>
            </p:nvPicPr>
            <p:blipFill>
              <a:blip r:embed="rId17" cstate="print"/>
              <a:stretch>
                <a:fillRect/>
              </a:stretch>
            </p:blipFill>
            <p:spPr>
              <a:xfrm>
                <a:off x="7901996" y="4556794"/>
                <a:ext cx="335687" cy="208242"/>
              </a:xfrm>
              <a:prstGeom prst="rect">
                <a:avLst/>
              </a:prstGeom>
            </p:spPr>
          </p:pic>
          <p:pic>
            <p:nvPicPr>
              <p:cNvPr id="69" name="object 68">
                <a:extLst>
                  <a:ext uri="{FF2B5EF4-FFF2-40B4-BE49-F238E27FC236}">
                    <a16:creationId xmlns:a16="http://schemas.microsoft.com/office/drawing/2014/main" id="{DBDE78DE-F1FE-C08B-3B0C-651A80A2D419}"/>
                  </a:ext>
                </a:extLst>
              </p:cNvPr>
              <p:cNvPicPr/>
              <p:nvPr/>
            </p:nvPicPr>
            <p:blipFill>
              <a:blip r:embed="rId18" cstate="print"/>
              <a:stretch>
                <a:fillRect/>
              </a:stretch>
            </p:blipFill>
            <p:spPr>
              <a:xfrm>
                <a:off x="8369825" y="4338161"/>
                <a:ext cx="165353" cy="157194"/>
              </a:xfrm>
              <a:prstGeom prst="rect">
                <a:avLst/>
              </a:prstGeom>
            </p:spPr>
          </p:pic>
          <p:pic>
            <p:nvPicPr>
              <p:cNvPr id="70" name="object 69">
                <a:extLst>
                  <a:ext uri="{FF2B5EF4-FFF2-40B4-BE49-F238E27FC236}">
                    <a16:creationId xmlns:a16="http://schemas.microsoft.com/office/drawing/2014/main" id="{D74ADECD-5EE1-B326-F950-15EDB2E7A7DE}"/>
                  </a:ext>
                </a:extLst>
              </p:cNvPr>
              <p:cNvPicPr/>
              <p:nvPr/>
            </p:nvPicPr>
            <p:blipFill>
              <a:blip r:embed="rId18" cstate="print"/>
              <a:stretch>
                <a:fillRect/>
              </a:stretch>
            </p:blipFill>
            <p:spPr>
              <a:xfrm>
                <a:off x="8369825" y="4545375"/>
                <a:ext cx="165353" cy="157194"/>
              </a:xfrm>
              <a:prstGeom prst="rect">
                <a:avLst/>
              </a:prstGeom>
            </p:spPr>
          </p:pic>
          <p:pic>
            <p:nvPicPr>
              <p:cNvPr id="71" name="object 70">
                <a:extLst>
                  <a:ext uri="{FF2B5EF4-FFF2-40B4-BE49-F238E27FC236}">
                    <a16:creationId xmlns:a16="http://schemas.microsoft.com/office/drawing/2014/main" id="{0928F10C-B333-734F-2E32-B5F46B6D0C54}"/>
                  </a:ext>
                </a:extLst>
              </p:cNvPr>
              <p:cNvPicPr/>
              <p:nvPr/>
            </p:nvPicPr>
            <p:blipFill>
              <a:blip r:embed="rId19" cstate="print"/>
              <a:stretch>
                <a:fillRect/>
              </a:stretch>
            </p:blipFill>
            <p:spPr>
              <a:xfrm>
                <a:off x="8369825" y="4752591"/>
                <a:ext cx="165353" cy="157194"/>
              </a:xfrm>
              <a:prstGeom prst="rect">
                <a:avLst/>
              </a:prstGeom>
            </p:spPr>
          </p:pic>
          <p:pic>
            <p:nvPicPr>
              <p:cNvPr id="72" name="object 71">
                <a:extLst>
                  <a:ext uri="{FF2B5EF4-FFF2-40B4-BE49-F238E27FC236}">
                    <a16:creationId xmlns:a16="http://schemas.microsoft.com/office/drawing/2014/main" id="{C75A66EF-38C9-83D1-827E-978FFFED90DA}"/>
                  </a:ext>
                </a:extLst>
              </p:cNvPr>
              <p:cNvPicPr/>
              <p:nvPr/>
            </p:nvPicPr>
            <p:blipFill>
              <a:blip r:embed="rId18" cstate="print"/>
              <a:stretch>
                <a:fillRect/>
              </a:stretch>
            </p:blipFill>
            <p:spPr>
              <a:xfrm>
                <a:off x="8369825" y="4959807"/>
                <a:ext cx="165353" cy="157194"/>
              </a:xfrm>
              <a:prstGeom prst="rect">
                <a:avLst/>
              </a:prstGeom>
            </p:spPr>
          </p:pic>
          <p:sp>
            <p:nvSpPr>
              <p:cNvPr id="73" name="object 72">
                <a:extLst>
                  <a:ext uri="{FF2B5EF4-FFF2-40B4-BE49-F238E27FC236}">
                    <a16:creationId xmlns:a16="http://schemas.microsoft.com/office/drawing/2014/main" id="{C6AA181B-2B5F-20E6-0D45-36F81704818E}"/>
                  </a:ext>
                </a:extLst>
              </p:cNvPr>
              <p:cNvSpPr/>
              <p:nvPr/>
            </p:nvSpPr>
            <p:spPr>
              <a:xfrm>
                <a:off x="8264135" y="4255819"/>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74" name="object 73">
                <a:extLst>
                  <a:ext uri="{FF2B5EF4-FFF2-40B4-BE49-F238E27FC236}">
                    <a16:creationId xmlns:a16="http://schemas.microsoft.com/office/drawing/2014/main" id="{14CDBCB8-82EA-601B-CDF8-AC2AA6498165}"/>
                  </a:ext>
                </a:extLst>
              </p:cNvPr>
              <p:cNvSpPr/>
              <p:nvPr/>
            </p:nvSpPr>
            <p:spPr>
              <a:xfrm>
                <a:off x="8391687" y="5212379"/>
                <a:ext cx="111125" cy="438150"/>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38150">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38150">
                    <a:moveTo>
                      <a:pt x="64852" y="18903"/>
                    </a:moveTo>
                    <a:lnTo>
                      <a:pt x="45802" y="18903"/>
                    </a:lnTo>
                    <a:lnTo>
                      <a:pt x="45802" y="54136"/>
                    </a:lnTo>
                    <a:lnTo>
                      <a:pt x="55328" y="37807"/>
                    </a:lnTo>
                    <a:lnTo>
                      <a:pt x="47100" y="23703"/>
                    </a:lnTo>
                    <a:lnTo>
                      <a:pt x="64852" y="23703"/>
                    </a:lnTo>
                    <a:lnTo>
                      <a:pt x="64852" y="18903"/>
                    </a:lnTo>
                    <a:close/>
                  </a:path>
                  <a:path w="111125" h="438150">
                    <a:moveTo>
                      <a:pt x="64852" y="23703"/>
                    </a:moveTo>
                    <a:lnTo>
                      <a:pt x="63555" y="23703"/>
                    </a:lnTo>
                    <a:lnTo>
                      <a:pt x="55328" y="37807"/>
                    </a:lnTo>
                    <a:lnTo>
                      <a:pt x="64852" y="54135"/>
                    </a:lnTo>
                    <a:lnTo>
                      <a:pt x="64852" y="237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5" name="object 74">
                <a:extLst>
                  <a:ext uri="{FF2B5EF4-FFF2-40B4-BE49-F238E27FC236}">
                    <a16:creationId xmlns:a16="http://schemas.microsoft.com/office/drawing/2014/main" id="{5DC82210-6C9E-DEAF-53A7-849E4B582B88}"/>
                  </a:ext>
                </a:extLst>
              </p:cNvPr>
              <p:cNvPicPr/>
              <p:nvPr/>
            </p:nvPicPr>
            <p:blipFill>
              <a:blip r:embed="rId10" cstate="print"/>
              <a:stretch>
                <a:fillRect/>
              </a:stretch>
            </p:blipFill>
            <p:spPr>
              <a:xfrm>
                <a:off x="8471394" y="5317078"/>
                <a:ext cx="236000" cy="278166"/>
              </a:xfrm>
              <a:prstGeom prst="rect">
                <a:avLst/>
              </a:prstGeom>
            </p:spPr>
          </p:pic>
          <p:pic>
            <p:nvPicPr>
              <p:cNvPr id="76" name="object 75">
                <a:extLst>
                  <a:ext uri="{FF2B5EF4-FFF2-40B4-BE49-F238E27FC236}">
                    <a16:creationId xmlns:a16="http://schemas.microsoft.com/office/drawing/2014/main" id="{14A7BC8C-1EAB-3EE1-57ED-8AA667A457C9}"/>
                  </a:ext>
                </a:extLst>
              </p:cNvPr>
              <p:cNvPicPr/>
              <p:nvPr/>
            </p:nvPicPr>
            <p:blipFill>
              <a:blip r:embed="rId11" cstate="print"/>
              <a:stretch>
                <a:fillRect/>
              </a:stretch>
            </p:blipFill>
            <p:spPr>
              <a:xfrm>
                <a:off x="8462336" y="3952529"/>
                <a:ext cx="377385" cy="224770"/>
              </a:xfrm>
              <a:prstGeom prst="rect">
                <a:avLst/>
              </a:prstGeom>
            </p:spPr>
          </p:pic>
          <p:sp>
            <p:nvSpPr>
              <p:cNvPr id="77" name="object 76">
                <a:extLst>
                  <a:ext uri="{FF2B5EF4-FFF2-40B4-BE49-F238E27FC236}">
                    <a16:creationId xmlns:a16="http://schemas.microsoft.com/office/drawing/2014/main" id="{ECBD63D3-ED4E-6989-4320-69966C7669ED}"/>
                  </a:ext>
                </a:extLst>
              </p:cNvPr>
              <p:cNvSpPr/>
              <p:nvPr/>
            </p:nvSpPr>
            <p:spPr>
              <a:xfrm>
                <a:off x="8391686" y="3828830"/>
                <a:ext cx="111125" cy="427355"/>
              </a:xfrm>
              <a:custGeom>
                <a:avLst/>
                <a:gdLst/>
                <a:ahLst/>
                <a:cxnLst/>
                <a:rect l="l" t="t" r="r" b="b"/>
                <a:pathLst>
                  <a:path w="111125" h="427354">
                    <a:moveTo>
                      <a:pt x="55328" y="37807"/>
                    </a:moveTo>
                    <a:lnTo>
                      <a:pt x="45803" y="54135"/>
                    </a:lnTo>
                    <a:lnTo>
                      <a:pt x="45802" y="426989"/>
                    </a:lnTo>
                    <a:lnTo>
                      <a:pt x="64852" y="426989"/>
                    </a:lnTo>
                    <a:lnTo>
                      <a:pt x="64852" y="54135"/>
                    </a:lnTo>
                    <a:lnTo>
                      <a:pt x="55328" y="37807"/>
                    </a:lnTo>
                    <a:close/>
                  </a:path>
                  <a:path w="111125" h="427354">
                    <a:moveTo>
                      <a:pt x="55328" y="0"/>
                    </a:moveTo>
                    <a:lnTo>
                      <a:pt x="0" y="94848"/>
                    </a:lnTo>
                    <a:lnTo>
                      <a:pt x="1537" y="100681"/>
                    </a:lnTo>
                    <a:lnTo>
                      <a:pt x="10622" y="105982"/>
                    </a:lnTo>
                    <a:lnTo>
                      <a:pt x="16455" y="104447"/>
                    </a:lnTo>
                    <a:lnTo>
                      <a:pt x="45802" y="54137"/>
                    </a:lnTo>
                    <a:lnTo>
                      <a:pt x="45803" y="18903"/>
                    </a:lnTo>
                    <a:lnTo>
                      <a:pt x="66355" y="18903"/>
                    </a:lnTo>
                    <a:lnTo>
                      <a:pt x="55328" y="0"/>
                    </a:lnTo>
                    <a:close/>
                  </a:path>
                  <a:path w="111125" h="427354">
                    <a:moveTo>
                      <a:pt x="66355" y="18903"/>
                    </a:moveTo>
                    <a:lnTo>
                      <a:pt x="64853" y="18903"/>
                    </a:lnTo>
                    <a:lnTo>
                      <a:pt x="64853" y="54137"/>
                    </a:lnTo>
                    <a:lnTo>
                      <a:pt x="94200" y="104447"/>
                    </a:lnTo>
                    <a:lnTo>
                      <a:pt x="100034" y="105982"/>
                    </a:lnTo>
                    <a:lnTo>
                      <a:pt x="109122" y="100680"/>
                    </a:lnTo>
                    <a:lnTo>
                      <a:pt x="110656" y="94848"/>
                    </a:lnTo>
                    <a:lnTo>
                      <a:pt x="66355" y="18903"/>
                    </a:lnTo>
                    <a:close/>
                  </a:path>
                  <a:path w="111125" h="427354">
                    <a:moveTo>
                      <a:pt x="64853" y="23703"/>
                    </a:moveTo>
                    <a:lnTo>
                      <a:pt x="63555" y="23703"/>
                    </a:lnTo>
                    <a:lnTo>
                      <a:pt x="55328" y="37807"/>
                    </a:lnTo>
                    <a:lnTo>
                      <a:pt x="64853" y="54137"/>
                    </a:lnTo>
                    <a:lnTo>
                      <a:pt x="64853" y="23703"/>
                    </a:lnTo>
                    <a:close/>
                  </a:path>
                  <a:path w="111125" h="427354">
                    <a:moveTo>
                      <a:pt x="64853" y="18903"/>
                    </a:moveTo>
                    <a:lnTo>
                      <a:pt x="45803" y="18903"/>
                    </a:lnTo>
                    <a:lnTo>
                      <a:pt x="45803" y="54135"/>
                    </a:lnTo>
                    <a:lnTo>
                      <a:pt x="55328" y="37807"/>
                    </a:lnTo>
                    <a:lnTo>
                      <a:pt x="47100" y="23703"/>
                    </a:lnTo>
                    <a:lnTo>
                      <a:pt x="64853" y="23703"/>
                    </a:lnTo>
                    <a:lnTo>
                      <a:pt x="64853" y="189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78" name="object 77">
                <a:extLst>
                  <a:ext uri="{FF2B5EF4-FFF2-40B4-BE49-F238E27FC236}">
                    <a16:creationId xmlns:a16="http://schemas.microsoft.com/office/drawing/2014/main" id="{CCC09D37-3EA5-4422-8D0F-45D990CC2B71}"/>
                  </a:ext>
                </a:extLst>
              </p:cNvPr>
              <p:cNvPicPr/>
              <p:nvPr/>
            </p:nvPicPr>
            <p:blipFill>
              <a:blip r:embed="rId12" cstate="print"/>
              <a:stretch>
                <a:fillRect/>
              </a:stretch>
            </p:blipFill>
            <p:spPr>
              <a:xfrm>
                <a:off x="8369824" y="2849434"/>
                <a:ext cx="165353" cy="173996"/>
              </a:xfrm>
              <a:prstGeom prst="rect">
                <a:avLst/>
              </a:prstGeom>
            </p:spPr>
          </p:pic>
          <p:pic>
            <p:nvPicPr>
              <p:cNvPr id="79" name="object 78">
                <a:extLst>
                  <a:ext uri="{FF2B5EF4-FFF2-40B4-BE49-F238E27FC236}">
                    <a16:creationId xmlns:a16="http://schemas.microsoft.com/office/drawing/2014/main" id="{183889F4-623C-5F75-1DB0-95D705F97D78}"/>
                  </a:ext>
                </a:extLst>
              </p:cNvPr>
              <p:cNvPicPr/>
              <p:nvPr/>
            </p:nvPicPr>
            <p:blipFill>
              <a:blip r:embed="rId12" cstate="print"/>
              <a:stretch>
                <a:fillRect/>
              </a:stretch>
            </p:blipFill>
            <p:spPr>
              <a:xfrm>
                <a:off x="8369824" y="3081853"/>
                <a:ext cx="165353" cy="173996"/>
              </a:xfrm>
              <a:prstGeom prst="rect">
                <a:avLst/>
              </a:prstGeom>
            </p:spPr>
          </p:pic>
          <p:pic>
            <p:nvPicPr>
              <p:cNvPr id="80" name="object 79">
                <a:extLst>
                  <a:ext uri="{FF2B5EF4-FFF2-40B4-BE49-F238E27FC236}">
                    <a16:creationId xmlns:a16="http://schemas.microsoft.com/office/drawing/2014/main" id="{6B2BC6A9-7103-7366-7F0E-1DF356EC390B}"/>
                  </a:ext>
                </a:extLst>
              </p:cNvPr>
              <p:cNvPicPr/>
              <p:nvPr/>
            </p:nvPicPr>
            <p:blipFill>
              <a:blip r:embed="rId13" cstate="print"/>
              <a:stretch>
                <a:fillRect/>
              </a:stretch>
            </p:blipFill>
            <p:spPr>
              <a:xfrm>
                <a:off x="8369824" y="3314273"/>
                <a:ext cx="165353" cy="173996"/>
              </a:xfrm>
              <a:prstGeom prst="rect">
                <a:avLst/>
              </a:prstGeom>
            </p:spPr>
          </p:pic>
          <p:pic>
            <p:nvPicPr>
              <p:cNvPr id="81" name="object 80">
                <a:extLst>
                  <a:ext uri="{FF2B5EF4-FFF2-40B4-BE49-F238E27FC236}">
                    <a16:creationId xmlns:a16="http://schemas.microsoft.com/office/drawing/2014/main" id="{FD178FCD-EE53-685B-1994-63561FC014D0}"/>
                  </a:ext>
                </a:extLst>
              </p:cNvPr>
              <p:cNvPicPr/>
              <p:nvPr/>
            </p:nvPicPr>
            <p:blipFill>
              <a:blip r:embed="rId13" cstate="print"/>
              <a:stretch>
                <a:fillRect/>
              </a:stretch>
            </p:blipFill>
            <p:spPr>
              <a:xfrm>
                <a:off x="8369824" y="3546692"/>
                <a:ext cx="165353" cy="173996"/>
              </a:xfrm>
              <a:prstGeom prst="rect">
                <a:avLst/>
              </a:prstGeom>
            </p:spPr>
          </p:pic>
          <p:sp>
            <p:nvSpPr>
              <p:cNvPr id="82" name="object 81">
                <a:extLst>
                  <a:ext uri="{FF2B5EF4-FFF2-40B4-BE49-F238E27FC236}">
                    <a16:creationId xmlns:a16="http://schemas.microsoft.com/office/drawing/2014/main" id="{3FA1E966-021B-DCAC-F5D8-DB5B411D2312}"/>
                  </a:ext>
                </a:extLst>
              </p:cNvPr>
              <p:cNvSpPr/>
              <p:nvPr/>
            </p:nvSpPr>
            <p:spPr>
              <a:xfrm>
                <a:off x="8641353" y="3227823"/>
                <a:ext cx="699770" cy="111125"/>
              </a:xfrm>
              <a:custGeom>
                <a:avLst/>
                <a:gdLst/>
                <a:ahLst/>
                <a:cxnLst/>
                <a:rect l="l" t="t" r="r" b="b"/>
                <a:pathLst>
                  <a:path w="699770" h="111125">
                    <a:moveTo>
                      <a:pt x="604459" y="0"/>
                    </a:moveTo>
                    <a:lnTo>
                      <a:pt x="598625" y="1535"/>
                    </a:lnTo>
                    <a:lnTo>
                      <a:pt x="593324" y="10623"/>
                    </a:lnTo>
                    <a:lnTo>
                      <a:pt x="594860" y="16455"/>
                    </a:lnTo>
                    <a:lnTo>
                      <a:pt x="645172" y="45803"/>
                    </a:lnTo>
                    <a:lnTo>
                      <a:pt x="680402" y="45803"/>
                    </a:lnTo>
                    <a:lnTo>
                      <a:pt x="680402" y="64853"/>
                    </a:lnTo>
                    <a:lnTo>
                      <a:pt x="645172" y="64853"/>
                    </a:lnTo>
                    <a:lnTo>
                      <a:pt x="594860" y="94202"/>
                    </a:lnTo>
                    <a:lnTo>
                      <a:pt x="593324" y="100034"/>
                    </a:lnTo>
                    <a:lnTo>
                      <a:pt x="598625" y="109122"/>
                    </a:lnTo>
                    <a:lnTo>
                      <a:pt x="604459" y="110656"/>
                    </a:lnTo>
                    <a:lnTo>
                      <a:pt x="682977" y="64853"/>
                    </a:lnTo>
                    <a:lnTo>
                      <a:pt x="680402" y="64853"/>
                    </a:lnTo>
                    <a:lnTo>
                      <a:pt x="682980" y="64852"/>
                    </a:lnTo>
                    <a:lnTo>
                      <a:pt x="699306" y="55328"/>
                    </a:lnTo>
                    <a:lnTo>
                      <a:pt x="604459" y="0"/>
                    </a:lnTo>
                    <a:close/>
                  </a:path>
                  <a:path w="699770" h="111125">
                    <a:moveTo>
                      <a:pt x="661500" y="55328"/>
                    </a:moveTo>
                    <a:lnTo>
                      <a:pt x="645172" y="64853"/>
                    </a:lnTo>
                    <a:lnTo>
                      <a:pt x="680402" y="64853"/>
                    </a:lnTo>
                    <a:lnTo>
                      <a:pt x="680402" y="63555"/>
                    </a:lnTo>
                    <a:lnTo>
                      <a:pt x="675604" y="63555"/>
                    </a:lnTo>
                    <a:lnTo>
                      <a:pt x="661500" y="55328"/>
                    </a:lnTo>
                    <a:close/>
                  </a:path>
                  <a:path w="699770" h="111125">
                    <a:moveTo>
                      <a:pt x="0" y="45802"/>
                    </a:moveTo>
                    <a:lnTo>
                      <a:pt x="0" y="64852"/>
                    </a:lnTo>
                    <a:lnTo>
                      <a:pt x="645174" y="64852"/>
                    </a:lnTo>
                    <a:lnTo>
                      <a:pt x="661500" y="55328"/>
                    </a:lnTo>
                    <a:lnTo>
                      <a:pt x="645172" y="45803"/>
                    </a:lnTo>
                    <a:lnTo>
                      <a:pt x="0" y="45802"/>
                    </a:lnTo>
                    <a:close/>
                  </a:path>
                  <a:path w="699770" h="111125">
                    <a:moveTo>
                      <a:pt x="675604" y="47101"/>
                    </a:moveTo>
                    <a:lnTo>
                      <a:pt x="661500" y="55328"/>
                    </a:lnTo>
                    <a:lnTo>
                      <a:pt x="675604" y="63555"/>
                    </a:lnTo>
                    <a:lnTo>
                      <a:pt x="675604" y="47101"/>
                    </a:lnTo>
                    <a:close/>
                  </a:path>
                  <a:path w="699770" h="111125">
                    <a:moveTo>
                      <a:pt x="680402" y="47101"/>
                    </a:moveTo>
                    <a:lnTo>
                      <a:pt x="675604" y="47101"/>
                    </a:lnTo>
                    <a:lnTo>
                      <a:pt x="675604" y="63555"/>
                    </a:lnTo>
                    <a:lnTo>
                      <a:pt x="680402" y="63555"/>
                    </a:lnTo>
                    <a:lnTo>
                      <a:pt x="680402" y="47101"/>
                    </a:lnTo>
                    <a:close/>
                  </a:path>
                  <a:path w="699770" h="111125">
                    <a:moveTo>
                      <a:pt x="645172" y="45803"/>
                    </a:moveTo>
                    <a:lnTo>
                      <a:pt x="661500" y="55328"/>
                    </a:lnTo>
                    <a:lnTo>
                      <a:pt x="675604" y="47101"/>
                    </a:lnTo>
                    <a:lnTo>
                      <a:pt x="680402" y="47101"/>
                    </a:lnTo>
                    <a:lnTo>
                      <a:pt x="680402" y="45803"/>
                    </a:lnTo>
                    <a:lnTo>
                      <a:pt x="645172" y="458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3" name="object 82">
                <a:extLst>
                  <a:ext uri="{FF2B5EF4-FFF2-40B4-BE49-F238E27FC236}">
                    <a16:creationId xmlns:a16="http://schemas.microsoft.com/office/drawing/2014/main" id="{951AD10D-4773-0FC3-B5D9-47F307CE469B}"/>
                  </a:ext>
                </a:extLst>
              </p:cNvPr>
              <p:cNvPicPr/>
              <p:nvPr/>
            </p:nvPicPr>
            <p:blipFill>
              <a:blip r:embed="rId14" cstate="print"/>
              <a:stretch>
                <a:fillRect/>
              </a:stretch>
            </p:blipFill>
            <p:spPr>
              <a:xfrm>
                <a:off x="8754702" y="2959374"/>
                <a:ext cx="427376" cy="292169"/>
              </a:xfrm>
              <a:prstGeom prst="rect">
                <a:avLst/>
              </a:prstGeom>
            </p:spPr>
          </p:pic>
          <p:sp>
            <p:nvSpPr>
              <p:cNvPr id="84" name="object 83">
                <a:extLst>
                  <a:ext uri="{FF2B5EF4-FFF2-40B4-BE49-F238E27FC236}">
                    <a16:creationId xmlns:a16="http://schemas.microsoft.com/office/drawing/2014/main" id="{0BD34000-D330-9DD6-6009-2C98A5699FE7}"/>
                  </a:ext>
                </a:extLst>
              </p:cNvPr>
              <p:cNvSpPr/>
              <p:nvPr/>
            </p:nvSpPr>
            <p:spPr>
              <a:xfrm>
                <a:off x="9468168" y="1917292"/>
                <a:ext cx="111125" cy="829944"/>
              </a:xfrm>
              <a:custGeom>
                <a:avLst/>
                <a:gdLst/>
                <a:ahLst/>
                <a:cxnLst/>
                <a:rect l="l" t="t" r="r" b="b"/>
                <a:pathLst>
                  <a:path w="111125" h="829944">
                    <a:moveTo>
                      <a:pt x="55328" y="37806"/>
                    </a:moveTo>
                    <a:lnTo>
                      <a:pt x="45803" y="54135"/>
                    </a:lnTo>
                    <a:lnTo>
                      <a:pt x="45802" y="829381"/>
                    </a:lnTo>
                    <a:lnTo>
                      <a:pt x="64852" y="829381"/>
                    </a:lnTo>
                    <a:lnTo>
                      <a:pt x="64853" y="54135"/>
                    </a:lnTo>
                    <a:lnTo>
                      <a:pt x="55328" y="37806"/>
                    </a:lnTo>
                    <a:close/>
                  </a:path>
                  <a:path w="111125" h="829944">
                    <a:moveTo>
                      <a:pt x="55328" y="0"/>
                    </a:moveTo>
                    <a:lnTo>
                      <a:pt x="0" y="94848"/>
                    </a:lnTo>
                    <a:lnTo>
                      <a:pt x="1535" y="100680"/>
                    </a:lnTo>
                    <a:lnTo>
                      <a:pt x="10623" y="105982"/>
                    </a:lnTo>
                    <a:lnTo>
                      <a:pt x="16455" y="104447"/>
                    </a:lnTo>
                    <a:lnTo>
                      <a:pt x="45803" y="54135"/>
                    </a:lnTo>
                    <a:lnTo>
                      <a:pt x="45803" y="18903"/>
                    </a:lnTo>
                    <a:lnTo>
                      <a:pt x="66355" y="18903"/>
                    </a:lnTo>
                    <a:lnTo>
                      <a:pt x="55328" y="0"/>
                    </a:lnTo>
                    <a:close/>
                  </a:path>
                  <a:path w="111125" h="829944">
                    <a:moveTo>
                      <a:pt x="66355" y="18903"/>
                    </a:moveTo>
                    <a:lnTo>
                      <a:pt x="64853" y="18903"/>
                    </a:lnTo>
                    <a:lnTo>
                      <a:pt x="64853" y="54135"/>
                    </a:lnTo>
                    <a:lnTo>
                      <a:pt x="94202" y="104447"/>
                    </a:lnTo>
                    <a:lnTo>
                      <a:pt x="100034" y="105982"/>
                    </a:lnTo>
                    <a:lnTo>
                      <a:pt x="109122" y="100680"/>
                    </a:lnTo>
                    <a:lnTo>
                      <a:pt x="110656" y="94848"/>
                    </a:lnTo>
                    <a:lnTo>
                      <a:pt x="66355" y="18903"/>
                    </a:lnTo>
                    <a:close/>
                  </a:path>
                  <a:path w="111125" h="829944">
                    <a:moveTo>
                      <a:pt x="64853" y="18903"/>
                    </a:moveTo>
                    <a:lnTo>
                      <a:pt x="45803" y="18903"/>
                    </a:lnTo>
                    <a:lnTo>
                      <a:pt x="45803" y="54135"/>
                    </a:lnTo>
                    <a:lnTo>
                      <a:pt x="55328" y="37806"/>
                    </a:lnTo>
                    <a:lnTo>
                      <a:pt x="47101" y="23703"/>
                    </a:lnTo>
                    <a:lnTo>
                      <a:pt x="64853" y="23703"/>
                    </a:lnTo>
                    <a:lnTo>
                      <a:pt x="64853" y="18903"/>
                    </a:lnTo>
                    <a:close/>
                  </a:path>
                  <a:path w="111125" h="829944">
                    <a:moveTo>
                      <a:pt x="64853" y="23703"/>
                    </a:moveTo>
                    <a:lnTo>
                      <a:pt x="63555" y="23703"/>
                    </a:lnTo>
                    <a:lnTo>
                      <a:pt x="55328" y="37806"/>
                    </a:lnTo>
                    <a:lnTo>
                      <a:pt x="64853" y="54135"/>
                    </a:lnTo>
                    <a:lnTo>
                      <a:pt x="64853" y="23703"/>
                    </a:lnTo>
                    <a:close/>
                  </a:path>
                  <a:path w="111125" h="829944">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85" name="object 84">
                <a:extLst>
                  <a:ext uri="{FF2B5EF4-FFF2-40B4-BE49-F238E27FC236}">
                    <a16:creationId xmlns:a16="http://schemas.microsoft.com/office/drawing/2014/main" id="{10DB2C40-349B-B4D2-822E-0C679AB8B7F6}"/>
                  </a:ext>
                </a:extLst>
              </p:cNvPr>
              <p:cNvPicPr/>
              <p:nvPr/>
            </p:nvPicPr>
            <p:blipFill>
              <a:blip r:embed="rId20" cstate="print"/>
              <a:stretch>
                <a:fillRect/>
              </a:stretch>
            </p:blipFill>
            <p:spPr>
              <a:xfrm>
                <a:off x="9602115" y="2191987"/>
                <a:ext cx="236315" cy="223574"/>
              </a:xfrm>
              <a:prstGeom prst="rect">
                <a:avLst/>
              </a:prstGeom>
            </p:spPr>
          </p:pic>
          <p:pic>
            <p:nvPicPr>
              <p:cNvPr id="86" name="object 85">
                <a:extLst>
                  <a:ext uri="{FF2B5EF4-FFF2-40B4-BE49-F238E27FC236}">
                    <a16:creationId xmlns:a16="http://schemas.microsoft.com/office/drawing/2014/main" id="{440F578E-7F5D-B704-97C8-A7387F8977B1}"/>
                  </a:ext>
                </a:extLst>
              </p:cNvPr>
              <p:cNvPicPr/>
              <p:nvPr/>
            </p:nvPicPr>
            <p:blipFill>
              <a:blip r:embed="rId21" cstate="print"/>
              <a:stretch>
                <a:fillRect/>
              </a:stretch>
            </p:blipFill>
            <p:spPr>
              <a:xfrm>
                <a:off x="9119526" y="2532887"/>
                <a:ext cx="328717" cy="190195"/>
              </a:xfrm>
              <a:prstGeom prst="rect">
                <a:avLst/>
              </a:prstGeom>
            </p:spPr>
          </p:pic>
          <p:pic>
            <p:nvPicPr>
              <p:cNvPr id="87" name="object 86">
                <a:extLst>
                  <a:ext uri="{FF2B5EF4-FFF2-40B4-BE49-F238E27FC236}">
                    <a16:creationId xmlns:a16="http://schemas.microsoft.com/office/drawing/2014/main" id="{7E139722-A23C-1B18-BFD8-0CBA5C98C3AD}"/>
                  </a:ext>
                </a:extLst>
              </p:cNvPr>
              <p:cNvPicPr/>
              <p:nvPr/>
            </p:nvPicPr>
            <p:blipFill>
              <a:blip r:embed="rId12" cstate="print"/>
              <a:stretch>
                <a:fillRect/>
              </a:stretch>
            </p:blipFill>
            <p:spPr>
              <a:xfrm>
                <a:off x="9446307" y="2840187"/>
                <a:ext cx="165353" cy="173996"/>
              </a:xfrm>
              <a:prstGeom prst="rect">
                <a:avLst/>
              </a:prstGeom>
            </p:spPr>
          </p:pic>
          <p:pic>
            <p:nvPicPr>
              <p:cNvPr id="88" name="object 87">
                <a:extLst>
                  <a:ext uri="{FF2B5EF4-FFF2-40B4-BE49-F238E27FC236}">
                    <a16:creationId xmlns:a16="http://schemas.microsoft.com/office/drawing/2014/main" id="{E34ACCBB-4908-48BE-4381-DF9B863E0A87}"/>
                  </a:ext>
                </a:extLst>
              </p:cNvPr>
              <p:cNvPicPr/>
              <p:nvPr/>
            </p:nvPicPr>
            <p:blipFill>
              <a:blip r:embed="rId12" cstate="print"/>
              <a:stretch>
                <a:fillRect/>
              </a:stretch>
            </p:blipFill>
            <p:spPr>
              <a:xfrm>
                <a:off x="9446307" y="3072607"/>
                <a:ext cx="165353" cy="173996"/>
              </a:xfrm>
              <a:prstGeom prst="rect">
                <a:avLst/>
              </a:prstGeom>
            </p:spPr>
          </p:pic>
          <p:pic>
            <p:nvPicPr>
              <p:cNvPr id="89" name="object 88">
                <a:extLst>
                  <a:ext uri="{FF2B5EF4-FFF2-40B4-BE49-F238E27FC236}">
                    <a16:creationId xmlns:a16="http://schemas.microsoft.com/office/drawing/2014/main" id="{AF906214-240C-1A73-7A56-3D13F6DFD14E}"/>
                  </a:ext>
                </a:extLst>
              </p:cNvPr>
              <p:cNvPicPr/>
              <p:nvPr/>
            </p:nvPicPr>
            <p:blipFill>
              <a:blip r:embed="rId12" cstate="print"/>
              <a:stretch>
                <a:fillRect/>
              </a:stretch>
            </p:blipFill>
            <p:spPr>
              <a:xfrm>
                <a:off x="9446307" y="3305026"/>
                <a:ext cx="165353" cy="173996"/>
              </a:xfrm>
              <a:prstGeom prst="rect">
                <a:avLst/>
              </a:prstGeom>
            </p:spPr>
          </p:pic>
          <p:pic>
            <p:nvPicPr>
              <p:cNvPr id="90" name="object 89">
                <a:extLst>
                  <a:ext uri="{FF2B5EF4-FFF2-40B4-BE49-F238E27FC236}">
                    <a16:creationId xmlns:a16="http://schemas.microsoft.com/office/drawing/2014/main" id="{F0785A51-66A8-AD6A-0CB0-D81B55F04BA7}"/>
                  </a:ext>
                </a:extLst>
              </p:cNvPr>
              <p:cNvPicPr/>
              <p:nvPr/>
            </p:nvPicPr>
            <p:blipFill>
              <a:blip r:embed="rId13" cstate="print"/>
              <a:stretch>
                <a:fillRect/>
              </a:stretch>
            </p:blipFill>
            <p:spPr>
              <a:xfrm>
                <a:off x="9446307" y="3537445"/>
                <a:ext cx="165353" cy="173996"/>
              </a:xfrm>
              <a:prstGeom prst="rect">
                <a:avLst/>
              </a:prstGeom>
            </p:spPr>
          </p:pic>
          <p:pic>
            <p:nvPicPr>
              <p:cNvPr id="91" name="object 90">
                <a:extLst>
                  <a:ext uri="{FF2B5EF4-FFF2-40B4-BE49-F238E27FC236}">
                    <a16:creationId xmlns:a16="http://schemas.microsoft.com/office/drawing/2014/main" id="{CA10A2BA-F7F3-4E8A-DFB0-1C058F743E80}"/>
                  </a:ext>
                </a:extLst>
              </p:cNvPr>
              <p:cNvPicPr/>
              <p:nvPr/>
            </p:nvPicPr>
            <p:blipFill>
              <a:blip r:embed="rId22" cstate="print"/>
              <a:stretch>
                <a:fillRect/>
              </a:stretch>
            </p:blipFill>
            <p:spPr>
              <a:xfrm>
                <a:off x="8988312" y="4556794"/>
                <a:ext cx="335660" cy="208242"/>
              </a:xfrm>
              <a:prstGeom prst="rect">
                <a:avLst/>
              </a:prstGeom>
            </p:spPr>
          </p:pic>
          <p:pic>
            <p:nvPicPr>
              <p:cNvPr id="92" name="object 91">
                <a:extLst>
                  <a:ext uri="{FF2B5EF4-FFF2-40B4-BE49-F238E27FC236}">
                    <a16:creationId xmlns:a16="http://schemas.microsoft.com/office/drawing/2014/main" id="{CD09A2E9-3FF7-0FEF-9301-DE8801B38C60}"/>
                  </a:ext>
                </a:extLst>
              </p:cNvPr>
              <p:cNvPicPr/>
              <p:nvPr/>
            </p:nvPicPr>
            <p:blipFill>
              <a:blip r:embed="rId19" cstate="print"/>
              <a:stretch>
                <a:fillRect/>
              </a:stretch>
            </p:blipFill>
            <p:spPr>
              <a:xfrm>
                <a:off x="9446308" y="4328914"/>
                <a:ext cx="165353" cy="157194"/>
              </a:xfrm>
              <a:prstGeom prst="rect">
                <a:avLst/>
              </a:prstGeom>
            </p:spPr>
          </p:pic>
          <p:pic>
            <p:nvPicPr>
              <p:cNvPr id="93" name="object 92">
                <a:extLst>
                  <a:ext uri="{FF2B5EF4-FFF2-40B4-BE49-F238E27FC236}">
                    <a16:creationId xmlns:a16="http://schemas.microsoft.com/office/drawing/2014/main" id="{C286651B-5492-B557-E4C6-DC73C8156AF6}"/>
                  </a:ext>
                </a:extLst>
              </p:cNvPr>
              <p:cNvPicPr/>
              <p:nvPr/>
            </p:nvPicPr>
            <p:blipFill>
              <a:blip r:embed="rId18" cstate="print"/>
              <a:stretch>
                <a:fillRect/>
              </a:stretch>
            </p:blipFill>
            <p:spPr>
              <a:xfrm>
                <a:off x="9446308" y="4536130"/>
                <a:ext cx="165353" cy="157194"/>
              </a:xfrm>
              <a:prstGeom prst="rect">
                <a:avLst/>
              </a:prstGeom>
            </p:spPr>
          </p:pic>
          <p:pic>
            <p:nvPicPr>
              <p:cNvPr id="94" name="object 93">
                <a:extLst>
                  <a:ext uri="{FF2B5EF4-FFF2-40B4-BE49-F238E27FC236}">
                    <a16:creationId xmlns:a16="http://schemas.microsoft.com/office/drawing/2014/main" id="{8F4B0E6A-D784-6A7E-1A79-65272B1D27A9}"/>
                  </a:ext>
                </a:extLst>
              </p:cNvPr>
              <p:cNvPicPr/>
              <p:nvPr/>
            </p:nvPicPr>
            <p:blipFill>
              <a:blip r:embed="rId19" cstate="print"/>
              <a:stretch>
                <a:fillRect/>
              </a:stretch>
            </p:blipFill>
            <p:spPr>
              <a:xfrm>
                <a:off x="9446308" y="4743345"/>
                <a:ext cx="165353" cy="157194"/>
              </a:xfrm>
              <a:prstGeom prst="rect">
                <a:avLst/>
              </a:prstGeom>
            </p:spPr>
          </p:pic>
          <p:pic>
            <p:nvPicPr>
              <p:cNvPr id="95" name="object 94">
                <a:extLst>
                  <a:ext uri="{FF2B5EF4-FFF2-40B4-BE49-F238E27FC236}">
                    <a16:creationId xmlns:a16="http://schemas.microsoft.com/office/drawing/2014/main" id="{9E577676-4884-072C-E2F7-CCA62F51DA65}"/>
                  </a:ext>
                </a:extLst>
              </p:cNvPr>
              <p:cNvPicPr/>
              <p:nvPr/>
            </p:nvPicPr>
            <p:blipFill>
              <a:blip r:embed="rId18" cstate="print"/>
              <a:stretch>
                <a:fillRect/>
              </a:stretch>
            </p:blipFill>
            <p:spPr>
              <a:xfrm>
                <a:off x="9446308" y="4950561"/>
                <a:ext cx="165353" cy="157194"/>
              </a:xfrm>
              <a:prstGeom prst="rect">
                <a:avLst/>
              </a:prstGeom>
            </p:spPr>
          </p:pic>
          <p:sp>
            <p:nvSpPr>
              <p:cNvPr id="96" name="object 95">
                <a:extLst>
                  <a:ext uri="{FF2B5EF4-FFF2-40B4-BE49-F238E27FC236}">
                    <a16:creationId xmlns:a16="http://schemas.microsoft.com/office/drawing/2014/main" id="{82A38D17-D7D0-5236-CFDF-A12B795A49CF}"/>
                  </a:ext>
                </a:extLst>
              </p:cNvPr>
              <p:cNvSpPr/>
              <p:nvPr/>
            </p:nvSpPr>
            <p:spPr>
              <a:xfrm>
                <a:off x="9340616" y="4246573"/>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97" name="object 96">
                <a:extLst>
                  <a:ext uri="{FF2B5EF4-FFF2-40B4-BE49-F238E27FC236}">
                    <a16:creationId xmlns:a16="http://schemas.microsoft.com/office/drawing/2014/main" id="{9BA33CBF-8CE9-F845-242C-8CE777AD226D}"/>
                  </a:ext>
                </a:extLst>
              </p:cNvPr>
              <p:cNvSpPr/>
              <p:nvPr/>
            </p:nvSpPr>
            <p:spPr>
              <a:xfrm>
                <a:off x="9468169" y="5203133"/>
                <a:ext cx="111125" cy="438150"/>
              </a:xfrm>
              <a:custGeom>
                <a:avLst/>
                <a:gdLst/>
                <a:ahLst/>
                <a:cxnLst/>
                <a:rect l="l" t="t" r="r" b="b"/>
                <a:pathLst>
                  <a:path w="111125" h="438150">
                    <a:moveTo>
                      <a:pt x="55328" y="37806"/>
                    </a:moveTo>
                    <a:lnTo>
                      <a:pt x="45803" y="54135"/>
                    </a:lnTo>
                    <a:lnTo>
                      <a:pt x="45802" y="438106"/>
                    </a:lnTo>
                    <a:lnTo>
                      <a:pt x="64852" y="438106"/>
                    </a:lnTo>
                    <a:lnTo>
                      <a:pt x="64853" y="54135"/>
                    </a:lnTo>
                    <a:lnTo>
                      <a:pt x="55328" y="37806"/>
                    </a:lnTo>
                    <a:close/>
                  </a:path>
                  <a:path w="111125" h="438150">
                    <a:moveTo>
                      <a:pt x="55328" y="0"/>
                    </a:moveTo>
                    <a:lnTo>
                      <a:pt x="0" y="94848"/>
                    </a:lnTo>
                    <a:lnTo>
                      <a:pt x="1535" y="100680"/>
                    </a:lnTo>
                    <a:lnTo>
                      <a:pt x="10623" y="105981"/>
                    </a:lnTo>
                    <a:lnTo>
                      <a:pt x="16455" y="104446"/>
                    </a:lnTo>
                    <a:lnTo>
                      <a:pt x="45803" y="54135"/>
                    </a:lnTo>
                    <a:lnTo>
                      <a:pt x="45803" y="18903"/>
                    </a:lnTo>
                    <a:lnTo>
                      <a:pt x="66355" y="18903"/>
                    </a:lnTo>
                    <a:lnTo>
                      <a:pt x="55328" y="0"/>
                    </a:lnTo>
                    <a:close/>
                  </a:path>
                  <a:path w="111125" h="438150">
                    <a:moveTo>
                      <a:pt x="66355" y="18903"/>
                    </a:moveTo>
                    <a:lnTo>
                      <a:pt x="64853" y="18903"/>
                    </a:lnTo>
                    <a:lnTo>
                      <a:pt x="64853" y="54135"/>
                    </a:lnTo>
                    <a:lnTo>
                      <a:pt x="94201" y="104447"/>
                    </a:lnTo>
                    <a:lnTo>
                      <a:pt x="100033" y="105981"/>
                    </a:lnTo>
                    <a:lnTo>
                      <a:pt x="109121" y="100680"/>
                    </a:lnTo>
                    <a:lnTo>
                      <a:pt x="110655" y="94847"/>
                    </a:lnTo>
                    <a:lnTo>
                      <a:pt x="66355" y="18903"/>
                    </a:lnTo>
                    <a:close/>
                  </a:path>
                  <a:path w="111125" h="438150">
                    <a:moveTo>
                      <a:pt x="64853" y="23703"/>
                    </a:moveTo>
                    <a:lnTo>
                      <a:pt x="63555" y="23703"/>
                    </a:lnTo>
                    <a:lnTo>
                      <a:pt x="55328" y="37806"/>
                    </a:lnTo>
                    <a:lnTo>
                      <a:pt x="64853" y="54135"/>
                    </a:lnTo>
                    <a:lnTo>
                      <a:pt x="64853" y="23703"/>
                    </a:lnTo>
                    <a:close/>
                  </a:path>
                  <a:path w="111125" h="438150">
                    <a:moveTo>
                      <a:pt x="64853" y="18903"/>
                    </a:moveTo>
                    <a:lnTo>
                      <a:pt x="45803" y="18903"/>
                    </a:lnTo>
                    <a:lnTo>
                      <a:pt x="45803" y="54135"/>
                    </a:lnTo>
                    <a:lnTo>
                      <a:pt x="55328" y="37806"/>
                    </a:lnTo>
                    <a:lnTo>
                      <a:pt x="47101" y="23703"/>
                    </a:lnTo>
                    <a:lnTo>
                      <a:pt x="64853" y="23703"/>
                    </a:lnTo>
                    <a:lnTo>
                      <a:pt x="64853" y="18903"/>
                    </a:lnTo>
                    <a:close/>
                  </a:path>
                  <a:path w="111125" h="438150">
                    <a:moveTo>
                      <a:pt x="63555" y="23703"/>
                    </a:moveTo>
                    <a:lnTo>
                      <a:pt x="47101" y="23703"/>
                    </a:lnTo>
                    <a:lnTo>
                      <a:pt x="55328" y="37806"/>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98" name="object 97">
                <a:extLst>
                  <a:ext uri="{FF2B5EF4-FFF2-40B4-BE49-F238E27FC236}">
                    <a16:creationId xmlns:a16="http://schemas.microsoft.com/office/drawing/2014/main" id="{849B1D9A-2297-B4C8-F715-017B4E52F194}"/>
                  </a:ext>
                </a:extLst>
              </p:cNvPr>
              <p:cNvPicPr/>
              <p:nvPr/>
            </p:nvPicPr>
            <p:blipFill>
              <a:blip r:embed="rId10" cstate="print"/>
              <a:stretch>
                <a:fillRect/>
              </a:stretch>
            </p:blipFill>
            <p:spPr>
              <a:xfrm>
                <a:off x="9547876" y="5317078"/>
                <a:ext cx="235999" cy="278166"/>
              </a:xfrm>
              <a:prstGeom prst="rect">
                <a:avLst/>
              </a:prstGeom>
            </p:spPr>
          </p:pic>
          <p:pic>
            <p:nvPicPr>
              <p:cNvPr id="99" name="object 98">
                <a:extLst>
                  <a:ext uri="{FF2B5EF4-FFF2-40B4-BE49-F238E27FC236}">
                    <a16:creationId xmlns:a16="http://schemas.microsoft.com/office/drawing/2014/main" id="{E4BD6DAC-C1C3-E39E-D5D7-DB01FA9360B1}"/>
                  </a:ext>
                </a:extLst>
              </p:cNvPr>
              <p:cNvPicPr/>
              <p:nvPr/>
            </p:nvPicPr>
            <p:blipFill>
              <a:blip r:embed="rId11" cstate="print"/>
              <a:stretch>
                <a:fillRect/>
              </a:stretch>
            </p:blipFill>
            <p:spPr>
              <a:xfrm>
                <a:off x="9538818" y="3952529"/>
                <a:ext cx="377384" cy="224770"/>
              </a:xfrm>
              <a:prstGeom prst="rect">
                <a:avLst/>
              </a:prstGeom>
            </p:spPr>
          </p:pic>
          <p:sp>
            <p:nvSpPr>
              <p:cNvPr id="100" name="object 99">
                <a:extLst>
                  <a:ext uri="{FF2B5EF4-FFF2-40B4-BE49-F238E27FC236}">
                    <a16:creationId xmlns:a16="http://schemas.microsoft.com/office/drawing/2014/main" id="{5CDDCBD5-640D-22BE-D099-7570C7233264}"/>
                  </a:ext>
                </a:extLst>
              </p:cNvPr>
              <p:cNvSpPr/>
              <p:nvPr/>
            </p:nvSpPr>
            <p:spPr>
              <a:xfrm>
                <a:off x="9468168" y="3819584"/>
                <a:ext cx="111125" cy="427355"/>
              </a:xfrm>
              <a:custGeom>
                <a:avLst/>
                <a:gdLst/>
                <a:ahLst/>
                <a:cxnLst/>
                <a:rect l="l" t="t" r="r" b="b"/>
                <a:pathLst>
                  <a:path w="111125" h="427354">
                    <a:moveTo>
                      <a:pt x="55328" y="37807"/>
                    </a:moveTo>
                    <a:lnTo>
                      <a:pt x="45803" y="54135"/>
                    </a:lnTo>
                    <a:lnTo>
                      <a:pt x="45802" y="426987"/>
                    </a:lnTo>
                    <a:lnTo>
                      <a:pt x="64852" y="426987"/>
                    </a:lnTo>
                    <a:lnTo>
                      <a:pt x="64852" y="54135"/>
                    </a:lnTo>
                    <a:lnTo>
                      <a:pt x="55328" y="37807"/>
                    </a:lnTo>
                    <a:close/>
                  </a:path>
                  <a:path w="111125" h="427354">
                    <a:moveTo>
                      <a:pt x="55327" y="0"/>
                    </a:moveTo>
                    <a:lnTo>
                      <a:pt x="0" y="94848"/>
                    </a:lnTo>
                    <a:lnTo>
                      <a:pt x="1534" y="100680"/>
                    </a:lnTo>
                    <a:lnTo>
                      <a:pt x="10622" y="105981"/>
                    </a:lnTo>
                    <a:lnTo>
                      <a:pt x="16454" y="104447"/>
                    </a:lnTo>
                    <a:lnTo>
                      <a:pt x="45802" y="54136"/>
                    </a:lnTo>
                    <a:lnTo>
                      <a:pt x="45802" y="18903"/>
                    </a:lnTo>
                    <a:lnTo>
                      <a:pt x="66354" y="18903"/>
                    </a:lnTo>
                    <a:lnTo>
                      <a:pt x="55327" y="0"/>
                    </a:lnTo>
                    <a:close/>
                  </a:path>
                  <a:path w="111125" h="427354">
                    <a:moveTo>
                      <a:pt x="66354" y="18903"/>
                    </a:moveTo>
                    <a:lnTo>
                      <a:pt x="64852" y="18903"/>
                    </a:lnTo>
                    <a:lnTo>
                      <a:pt x="64853" y="54136"/>
                    </a:lnTo>
                    <a:lnTo>
                      <a:pt x="94200" y="104447"/>
                    </a:lnTo>
                    <a:lnTo>
                      <a:pt x="100032" y="105981"/>
                    </a:lnTo>
                    <a:lnTo>
                      <a:pt x="109120" y="100680"/>
                    </a:lnTo>
                    <a:lnTo>
                      <a:pt x="110656" y="94848"/>
                    </a:lnTo>
                    <a:lnTo>
                      <a:pt x="66354" y="18903"/>
                    </a:lnTo>
                    <a:close/>
                  </a:path>
                  <a:path w="111125" h="427354">
                    <a:moveTo>
                      <a:pt x="64852" y="18903"/>
                    </a:moveTo>
                    <a:lnTo>
                      <a:pt x="45802" y="18903"/>
                    </a:lnTo>
                    <a:lnTo>
                      <a:pt x="45802" y="54136"/>
                    </a:lnTo>
                    <a:lnTo>
                      <a:pt x="55328" y="37807"/>
                    </a:lnTo>
                    <a:lnTo>
                      <a:pt x="47100" y="23703"/>
                    </a:lnTo>
                    <a:lnTo>
                      <a:pt x="64852" y="23703"/>
                    </a:lnTo>
                    <a:lnTo>
                      <a:pt x="64852" y="18903"/>
                    </a:lnTo>
                    <a:close/>
                  </a:path>
                  <a:path w="111125" h="427354">
                    <a:moveTo>
                      <a:pt x="64852" y="23703"/>
                    </a:moveTo>
                    <a:lnTo>
                      <a:pt x="63555" y="23703"/>
                    </a:lnTo>
                    <a:lnTo>
                      <a:pt x="55328" y="37807"/>
                    </a:lnTo>
                    <a:lnTo>
                      <a:pt x="64852" y="54135"/>
                    </a:lnTo>
                    <a:lnTo>
                      <a:pt x="64852" y="23703"/>
                    </a:lnTo>
                    <a:close/>
                  </a:path>
                  <a:path w="111125" h="427354">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sp>
            <p:nvSpPr>
              <p:cNvPr id="101" name="object 100">
                <a:extLst>
                  <a:ext uri="{FF2B5EF4-FFF2-40B4-BE49-F238E27FC236}">
                    <a16:creationId xmlns:a16="http://schemas.microsoft.com/office/drawing/2014/main" id="{9D415FD6-7895-306D-9414-0C307E297B01}"/>
                  </a:ext>
                </a:extLst>
              </p:cNvPr>
              <p:cNvSpPr/>
              <p:nvPr/>
            </p:nvSpPr>
            <p:spPr>
              <a:xfrm>
                <a:off x="9340616" y="2746673"/>
                <a:ext cx="365760" cy="1073150"/>
              </a:xfrm>
              <a:custGeom>
                <a:avLst/>
                <a:gdLst/>
                <a:ahLst/>
                <a:cxnLst/>
                <a:rect l="l" t="t" r="r" b="b"/>
                <a:pathLst>
                  <a:path w="365759"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102" name="object 101">
                <a:extLst>
                  <a:ext uri="{FF2B5EF4-FFF2-40B4-BE49-F238E27FC236}">
                    <a16:creationId xmlns:a16="http://schemas.microsoft.com/office/drawing/2014/main" id="{395F234A-5525-09AC-2FE7-0E9B15641877}"/>
                  </a:ext>
                </a:extLst>
              </p:cNvPr>
              <p:cNvPicPr/>
              <p:nvPr/>
            </p:nvPicPr>
            <p:blipFill>
              <a:blip r:embed="rId23" cstate="print"/>
              <a:stretch>
                <a:fillRect/>
              </a:stretch>
            </p:blipFill>
            <p:spPr>
              <a:xfrm>
                <a:off x="5949299" y="2522869"/>
                <a:ext cx="322522" cy="190831"/>
              </a:xfrm>
              <a:prstGeom prst="rect">
                <a:avLst/>
              </a:prstGeom>
            </p:spPr>
          </p:pic>
          <p:pic>
            <p:nvPicPr>
              <p:cNvPr id="103" name="object 102">
                <a:extLst>
                  <a:ext uri="{FF2B5EF4-FFF2-40B4-BE49-F238E27FC236}">
                    <a16:creationId xmlns:a16="http://schemas.microsoft.com/office/drawing/2014/main" id="{CF66C6DB-6C9B-4084-2ECC-399C504737FD}"/>
                  </a:ext>
                </a:extLst>
              </p:cNvPr>
              <p:cNvPicPr/>
              <p:nvPr/>
            </p:nvPicPr>
            <p:blipFill>
              <a:blip r:embed="rId24" cstate="print"/>
              <a:stretch>
                <a:fillRect/>
              </a:stretch>
            </p:blipFill>
            <p:spPr>
              <a:xfrm>
                <a:off x="6228264" y="2809260"/>
                <a:ext cx="165353" cy="173996"/>
              </a:xfrm>
              <a:prstGeom prst="rect">
                <a:avLst/>
              </a:prstGeom>
            </p:spPr>
          </p:pic>
          <p:pic>
            <p:nvPicPr>
              <p:cNvPr id="104" name="object 103">
                <a:extLst>
                  <a:ext uri="{FF2B5EF4-FFF2-40B4-BE49-F238E27FC236}">
                    <a16:creationId xmlns:a16="http://schemas.microsoft.com/office/drawing/2014/main" id="{6F46FAD1-BB6E-569F-65F6-11CB65DC98CA}"/>
                  </a:ext>
                </a:extLst>
              </p:cNvPr>
              <p:cNvPicPr/>
              <p:nvPr/>
            </p:nvPicPr>
            <p:blipFill>
              <a:blip r:embed="rId24" cstate="print"/>
              <a:stretch>
                <a:fillRect/>
              </a:stretch>
            </p:blipFill>
            <p:spPr>
              <a:xfrm>
                <a:off x="6228264" y="3041679"/>
                <a:ext cx="165353" cy="173996"/>
              </a:xfrm>
              <a:prstGeom prst="rect">
                <a:avLst/>
              </a:prstGeom>
            </p:spPr>
          </p:pic>
          <p:pic>
            <p:nvPicPr>
              <p:cNvPr id="105" name="object 104">
                <a:extLst>
                  <a:ext uri="{FF2B5EF4-FFF2-40B4-BE49-F238E27FC236}">
                    <a16:creationId xmlns:a16="http://schemas.microsoft.com/office/drawing/2014/main" id="{B1EFD363-F63D-41FC-B5F4-229195620F57}"/>
                  </a:ext>
                </a:extLst>
              </p:cNvPr>
              <p:cNvPicPr/>
              <p:nvPr/>
            </p:nvPicPr>
            <p:blipFill>
              <a:blip r:embed="rId25" cstate="print"/>
              <a:stretch>
                <a:fillRect/>
              </a:stretch>
            </p:blipFill>
            <p:spPr>
              <a:xfrm>
                <a:off x="6228264" y="3274099"/>
                <a:ext cx="165353" cy="173996"/>
              </a:xfrm>
              <a:prstGeom prst="rect">
                <a:avLst/>
              </a:prstGeom>
            </p:spPr>
          </p:pic>
          <p:pic>
            <p:nvPicPr>
              <p:cNvPr id="106" name="object 105">
                <a:extLst>
                  <a:ext uri="{FF2B5EF4-FFF2-40B4-BE49-F238E27FC236}">
                    <a16:creationId xmlns:a16="http://schemas.microsoft.com/office/drawing/2014/main" id="{20652279-A9CC-B867-B5B6-44BEEC9B17AE}"/>
                  </a:ext>
                </a:extLst>
              </p:cNvPr>
              <p:cNvPicPr/>
              <p:nvPr/>
            </p:nvPicPr>
            <p:blipFill>
              <a:blip r:embed="rId25" cstate="print"/>
              <a:stretch>
                <a:fillRect/>
              </a:stretch>
            </p:blipFill>
            <p:spPr>
              <a:xfrm>
                <a:off x="6228264" y="3506518"/>
                <a:ext cx="165353" cy="173996"/>
              </a:xfrm>
              <a:prstGeom prst="rect">
                <a:avLst/>
              </a:prstGeom>
            </p:spPr>
          </p:pic>
          <p:sp>
            <p:nvSpPr>
              <p:cNvPr id="107" name="object 106">
                <a:extLst>
                  <a:ext uri="{FF2B5EF4-FFF2-40B4-BE49-F238E27FC236}">
                    <a16:creationId xmlns:a16="http://schemas.microsoft.com/office/drawing/2014/main" id="{9196A0DC-8429-2BE3-545B-57F9ED81BC4B}"/>
                  </a:ext>
                </a:extLst>
              </p:cNvPr>
              <p:cNvSpPr/>
              <p:nvPr/>
            </p:nvSpPr>
            <p:spPr>
              <a:xfrm>
                <a:off x="6122573" y="2715745"/>
                <a:ext cx="365760" cy="1073150"/>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pic>
            <p:nvPicPr>
              <p:cNvPr id="108" name="object 107">
                <a:extLst>
                  <a:ext uri="{FF2B5EF4-FFF2-40B4-BE49-F238E27FC236}">
                    <a16:creationId xmlns:a16="http://schemas.microsoft.com/office/drawing/2014/main" id="{DC9B5F84-0A7D-4C14-C48C-280904B9FD3F}"/>
                  </a:ext>
                </a:extLst>
              </p:cNvPr>
              <p:cNvPicPr/>
              <p:nvPr/>
            </p:nvPicPr>
            <p:blipFill>
              <a:blip r:embed="rId26" cstate="print"/>
              <a:stretch>
                <a:fillRect/>
              </a:stretch>
            </p:blipFill>
            <p:spPr>
              <a:xfrm>
                <a:off x="5754364" y="4575548"/>
                <a:ext cx="334841" cy="214103"/>
              </a:xfrm>
              <a:prstGeom prst="rect">
                <a:avLst/>
              </a:prstGeom>
            </p:spPr>
          </p:pic>
          <p:pic>
            <p:nvPicPr>
              <p:cNvPr id="109" name="object 108">
                <a:extLst>
                  <a:ext uri="{FF2B5EF4-FFF2-40B4-BE49-F238E27FC236}">
                    <a16:creationId xmlns:a16="http://schemas.microsoft.com/office/drawing/2014/main" id="{57CE0B37-775A-B6E1-F000-CE1C87D279A6}"/>
                  </a:ext>
                </a:extLst>
              </p:cNvPr>
              <p:cNvPicPr/>
              <p:nvPr/>
            </p:nvPicPr>
            <p:blipFill>
              <a:blip r:embed="rId9" cstate="print"/>
              <a:stretch>
                <a:fillRect/>
              </a:stretch>
            </p:blipFill>
            <p:spPr>
              <a:xfrm>
                <a:off x="6244741" y="4297987"/>
                <a:ext cx="165353" cy="157194"/>
              </a:xfrm>
              <a:prstGeom prst="rect">
                <a:avLst/>
              </a:prstGeom>
            </p:spPr>
          </p:pic>
          <p:pic>
            <p:nvPicPr>
              <p:cNvPr id="110" name="object 109">
                <a:extLst>
                  <a:ext uri="{FF2B5EF4-FFF2-40B4-BE49-F238E27FC236}">
                    <a16:creationId xmlns:a16="http://schemas.microsoft.com/office/drawing/2014/main" id="{F536C8FC-4F1B-7BCC-0872-972B48C71B60}"/>
                  </a:ext>
                </a:extLst>
              </p:cNvPr>
              <p:cNvPicPr/>
              <p:nvPr/>
            </p:nvPicPr>
            <p:blipFill>
              <a:blip r:embed="rId9" cstate="print"/>
              <a:stretch>
                <a:fillRect/>
              </a:stretch>
            </p:blipFill>
            <p:spPr>
              <a:xfrm>
                <a:off x="6244741" y="4505201"/>
                <a:ext cx="165353" cy="157194"/>
              </a:xfrm>
              <a:prstGeom prst="rect">
                <a:avLst/>
              </a:prstGeom>
            </p:spPr>
          </p:pic>
          <p:pic>
            <p:nvPicPr>
              <p:cNvPr id="111" name="object 110">
                <a:extLst>
                  <a:ext uri="{FF2B5EF4-FFF2-40B4-BE49-F238E27FC236}">
                    <a16:creationId xmlns:a16="http://schemas.microsoft.com/office/drawing/2014/main" id="{F95FB96C-DD0C-097E-4395-A5C52039B23F}"/>
                  </a:ext>
                </a:extLst>
              </p:cNvPr>
              <p:cNvPicPr/>
              <p:nvPr/>
            </p:nvPicPr>
            <p:blipFill>
              <a:blip r:embed="rId8" cstate="print"/>
              <a:stretch>
                <a:fillRect/>
              </a:stretch>
            </p:blipFill>
            <p:spPr>
              <a:xfrm>
                <a:off x="6244741" y="4712417"/>
                <a:ext cx="165353" cy="157194"/>
              </a:xfrm>
              <a:prstGeom prst="rect">
                <a:avLst/>
              </a:prstGeom>
            </p:spPr>
          </p:pic>
          <p:pic>
            <p:nvPicPr>
              <p:cNvPr id="112" name="object 111">
                <a:extLst>
                  <a:ext uri="{FF2B5EF4-FFF2-40B4-BE49-F238E27FC236}">
                    <a16:creationId xmlns:a16="http://schemas.microsoft.com/office/drawing/2014/main" id="{038D4F29-D6E1-391B-A1AD-B0421771BD32}"/>
                  </a:ext>
                </a:extLst>
              </p:cNvPr>
              <p:cNvPicPr/>
              <p:nvPr/>
            </p:nvPicPr>
            <p:blipFill>
              <a:blip r:embed="rId9" cstate="print"/>
              <a:stretch>
                <a:fillRect/>
              </a:stretch>
            </p:blipFill>
            <p:spPr>
              <a:xfrm>
                <a:off x="6244741" y="4919633"/>
                <a:ext cx="165353" cy="157194"/>
              </a:xfrm>
              <a:prstGeom prst="rect">
                <a:avLst/>
              </a:prstGeom>
            </p:spPr>
          </p:pic>
          <p:sp>
            <p:nvSpPr>
              <p:cNvPr id="113" name="object 112">
                <a:extLst>
                  <a:ext uri="{FF2B5EF4-FFF2-40B4-BE49-F238E27FC236}">
                    <a16:creationId xmlns:a16="http://schemas.microsoft.com/office/drawing/2014/main" id="{B1667AA8-6706-B8C3-7F7F-74FF1EC30E0C}"/>
                  </a:ext>
                </a:extLst>
              </p:cNvPr>
              <p:cNvSpPr/>
              <p:nvPr/>
            </p:nvSpPr>
            <p:spPr>
              <a:xfrm>
                <a:off x="6139050" y="4215645"/>
                <a:ext cx="365760" cy="956944"/>
              </a:xfrm>
              <a:custGeom>
                <a:avLst/>
                <a:gdLst/>
                <a:ahLst/>
                <a:cxnLst/>
                <a:rect l="l" t="t" r="r" b="b"/>
                <a:pathLst>
                  <a:path w="365759" h="956945">
                    <a:moveTo>
                      <a:pt x="304798" y="0"/>
                    </a:moveTo>
                    <a:lnTo>
                      <a:pt x="328527" y="4790"/>
                    </a:lnTo>
                    <a:lnTo>
                      <a:pt x="347904" y="17855"/>
                    </a:lnTo>
                    <a:lnTo>
                      <a:pt x="360969" y="37232"/>
                    </a:lnTo>
                    <a:lnTo>
                      <a:pt x="365760" y="60961"/>
                    </a:lnTo>
                    <a:lnTo>
                      <a:pt x="365760" y="895642"/>
                    </a:lnTo>
                    <a:lnTo>
                      <a:pt x="360969" y="919371"/>
                    </a:lnTo>
                    <a:lnTo>
                      <a:pt x="347904" y="938748"/>
                    </a:lnTo>
                    <a:lnTo>
                      <a:pt x="328527" y="951813"/>
                    </a:lnTo>
                    <a:lnTo>
                      <a:pt x="304798" y="956604"/>
                    </a:lnTo>
                    <a:lnTo>
                      <a:pt x="60961" y="956604"/>
                    </a:lnTo>
                    <a:lnTo>
                      <a:pt x="37232" y="951813"/>
                    </a:lnTo>
                    <a:lnTo>
                      <a:pt x="17855" y="938748"/>
                    </a:lnTo>
                    <a:lnTo>
                      <a:pt x="4790" y="919371"/>
                    </a:lnTo>
                    <a:lnTo>
                      <a:pt x="0" y="895642"/>
                    </a:lnTo>
                    <a:lnTo>
                      <a:pt x="0" y="60961"/>
                    </a:lnTo>
                    <a:lnTo>
                      <a:pt x="4790" y="37232"/>
                    </a:lnTo>
                    <a:lnTo>
                      <a:pt x="17855" y="17855"/>
                    </a:lnTo>
                    <a:lnTo>
                      <a:pt x="37232" y="4790"/>
                    </a:lnTo>
                    <a:lnTo>
                      <a:pt x="60961" y="0"/>
                    </a:lnTo>
                    <a:lnTo>
                      <a:pt x="304798" y="0"/>
                    </a:lnTo>
                    <a:close/>
                  </a:path>
                </a:pathLst>
              </a:custGeom>
              <a:ln w="19050">
                <a:solidFill>
                  <a:srgbClr val="610059"/>
                </a:solidFill>
              </a:ln>
            </p:spPr>
            <p:txBody>
              <a:bodyPr wrap="square" lIns="0" tIns="0" rIns="0" bIns="0" rtlCol="0"/>
              <a:lstStyle/>
              <a:p>
                <a:endParaRPr sz="1050" dirty="0">
                  <a:latin typeface="Corbel" panose="020B0503020204020204" pitchFamily="34" charset="0"/>
                </a:endParaRPr>
              </a:p>
            </p:txBody>
          </p:sp>
          <p:sp>
            <p:nvSpPr>
              <p:cNvPr id="114" name="object 113">
                <a:extLst>
                  <a:ext uri="{FF2B5EF4-FFF2-40B4-BE49-F238E27FC236}">
                    <a16:creationId xmlns:a16="http://schemas.microsoft.com/office/drawing/2014/main" id="{E56949DF-BD7D-72E8-142A-F641CAB1F762}"/>
                  </a:ext>
                </a:extLst>
              </p:cNvPr>
              <p:cNvSpPr/>
              <p:nvPr/>
            </p:nvSpPr>
            <p:spPr>
              <a:xfrm>
                <a:off x="6266601" y="5172205"/>
                <a:ext cx="111125" cy="438150"/>
              </a:xfrm>
              <a:custGeom>
                <a:avLst/>
                <a:gdLst/>
                <a:ahLst/>
                <a:cxnLst/>
                <a:rect l="l" t="t" r="r" b="b"/>
                <a:pathLst>
                  <a:path w="111125" h="438150">
                    <a:moveTo>
                      <a:pt x="55328" y="37807"/>
                    </a:moveTo>
                    <a:lnTo>
                      <a:pt x="45803" y="54135"/>
                    </a:lnTo>
                    <a:lnTo>
                      <a:pt x="45802" y="438107"/>
                    </a:lnTo>
                    <a:lnTo>
                      <a:pt x="64852" y="438107"/>
                    </a:lnTo>
                    <a:lnTo>
                      <a:pt x="64852" y="54135"/>
                    </a:lnTo>
                    <a:lnTo>
                      <a:pt x="55328" y="37807"/>
                    </a:lnTo>
                    <a:close/>
                  </a:path>
                  <a:path w="111125" h="438150">
                    <a:moveTo>
                      <a:pt x="55328" y="0"/>
                    </a:moveTo>
                    <a:lnTo>
                      <a:pt x="0" y="94848"/>
                    </a:lnTo>
                    <a:lnTo>
                      <a:pt x="1535" y="100680"/>
                    </a:lnTo>
                    <a:lnTo>
                      <a:pt x="10622" y="105981"/>
                    </a:lnTo>
                    <a:lnTo>
                      <a:pt x="16455" y="104447"/>
                    </a:lnTo>
                    <a:lnTo>
                      <a:pt x="45802" y="54137"/>
                    </a:lnTo>
                    <a:lnTo>
                      <a:pt x="45803" y="18903"/>
                    </a:lnTo>
                    <a:lnTo>
                      <a:pt x="66355" y="18903"/>
                    </a:lnTo>
                    <a:lnTo>
                      <a:pt x="55328" y="0"/>
                    </a:lnTo>
                    <a:close/>
                  </a:path>
                  <a:path w="111125" h="438150">
                    <a:moveTo>
                      <a:pt x="66355" y="18903"/>
                    </a:moveTo>
                    <a:lnTo>
                      <a:pt x="64853" y="18903"/>
                    </a:lnTo>
                    <a:lnTo>
                      <a:pt x="64853" y="54137"/>
                    </a:lnTo>
                    <a:lnTo>
                      <a:pt x="94200" y="104447"/>
                    </a:lnTo>
                    <a:lnTo>
                      <a:pt x="100034" y="105981"/>
                    </a:lnTo>
                    <a:lnTo>
                      <a:pt x="109120" y="100680"/>
                    </a:lnTo>
                    <a:lnTo>
                      <a:pt x="110656" y="94848"/>
                    </a:lnTo>
                    <a:lnTo>
                      <a:pt x="66355" y="18903"/>
                    </a:lnTo>
                    <a:close/>
                  </a:path>
                  <a:path w="111125" h="438150">
                    <a:moveTo>
                      <a:pt x="64853" y="23703"/>
                    </a:moveTo>
                    <a:lnTo>
                      <a:pt x="63555" y="23703"/>
                    </a:lnTo>
                    <a:lnTo>
                      <a:pt x="55328" y="37807"/>
                    </a:lnTo>
                    <a:lnTo>
                      <a:pt x="64853" y="54137"/>
                    </a:lnTo>
                    <a:lnTo>
                      <a:pt x="64853" y="23703"/>
                    </a:lnTo>
                    <a:close/>
                  </a:path>
                  <a:path w="111125" h="438150">
                    <a:moveTo>
                      <a:pt x="64853" y="18903"/>
                    </a:moveTo>
                    <a:lnTo>
                      <a:pt x="45803" y="18903"/>
                    </a:lnTo>
                    <a:lnTo>
                      <a:pt x="45803" y="54135"/>
                    </a:lnTo>
                    <a:lnTo>
                      <a:pt x="55328" y="37807"/>
                    </a:lnTo>
                    <a:lnTo>
                      <a:pt x="47100" y="23703"/>
                    </a:lnTo>
                    <a:lnTo>
                      <a:pt x="64853" y="23703"/>
                    </a:lnTo>
                    <a:lnTo>
                      <a:pt x="64853" y="18903"/>
                    </a:lnTo>
                    <a:close/>
                  </a:path>
                  <a:path w="111125" h="438150">
                    <a:moveTo>
                      <a:pt x="63555" y="23703"/>
                    </a:moveTo>
                    <a:lnTo>
                      <a:pt x="47100" y="23703"/>
                    </a:lnTo>
                    <a:lnTo>
                      <a:pt x="55328" y="37807"/>
                    </a:lnTo>
                    <a:lnTo>
                      <a:pt x="63555" y="23703"/>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5" name="object 114">
                <a:extLst>
                  <a:ext uri="{FF2B5EF4-FFF2-40B4-BE49-F238E27FC236}">
                    <a16:creationId xmlns:a16="http://schemas.microsoft.com/office/drawing/2014/main" id="{8E5DF7FB-FF19-51B2-AD52-DF58D4952A52}"/>
                  </a:ext>
                </a:extLst>
              </p:cNvPr>
              <p:cNvPicPr/>
              <p:nvPr/>
            </p:nvPicPr>
            <p:blipFill>
              <a:blip r:embed="rId10" cstate="print"/>
              <a:stretch>
                <a:fillRect/>
              </a:stretch>
            </p:blipFill>
            <p:spPr>
              <a:xfrm>
                <a:off x="6361845" y="5317078"/>
                <a:ext cx="235999" cy="278166"/>
              </a:xfrm>
              <a:prstGeom prst="rect">
                <a:avLst/>
              </a:prstGeom>
            </p:spPr>
          </p:pic>
          <p:pic>
            <p:nvPicPr>
              <p:cNvPr id="116" name="object 115">
                <a:extLst>
                  <a:ext uri="{FF2B5EF4-FFF2-40B4-BE49-F238E27FC236}">
                    <a16:creationId xmlns:a16="http://schemas.microsoft.com/office/drawing/2014/main" id="{731C5A6E-CA78-A05B-CB2B-20053F21074A}"/>
                  </a:ext>
                </a:extLst>
              </p:cNvPr>
              <p:cNvPicPr/>
              <p:nvPr/>
            </p:nvPicPr>
            <p:blipFill>
              <a:blip r:embed="rId11" cstate="print"/>
              <a:stretch>
                <a:fillRect/>
              </a:stretch>
            </p:blipFill>
            <p:spPr>
              <a:xfrm>
                <a:off x="6320776" y="3952529"/>
                <a:ext cx="377384" cy="224770"/>
              </a:xfrm>
              <a:prstGeom prst="rect">
                <a:avLst/>
              </a:prstGeom>
            </p:spPr>
          </p:pic>
          <p:sp>
            <p:nvSpPr>
              <p:cNvPr id="117" name="object 116">
                <a:extLst>
                  <a:ext uri="{FF2B5EF4-FFF2-40B4-BE49-F238E27FC236}">
                    <a16:creationId xmlns:a16="http://schemas.microsoft.com/office/drawing/2014/main" id="{0222F006-D53E-60E8-070D-09EA42DC009F}"/>
                  </a:ext>
                </a:extLst>
              </p:cNvPr>
              <p:cNvSpPr/>
              <p:nvPr/>
            </p:nvSpPr>
            <p:spPr>
              <a:xfrm>
                <a:off x="5424792" y="3229736"/>
                <a:ext cx="935990" cy="986155"/>
              </a:xfrm>
              <a:custGeom>
                <a:avLst/>
                <a:gdLst/>
                <a:ahLst/>
                <a:cxnLst/>
                <a:rect l="l" t="t" r="r" b="b"/>
                <a:pathLst>
                  <a:path w="935989" h="986154">
                    <a:moveTo>
                      <a:pt x="699300" y="55321"/>
                    </a:moveTo>
                    <a:lnTo>
                      <a:pt x="604456" y="0"/>
                    </a:lnTo>
                    <a:lnTo>
                      <a:pt x="598627" y="1536"/>
                    </a:lnTo>
                    <a:lnTo>
                      <a:pt x="593318" y="10617"/>
                    </a:lnTo>
                    <a:lnTo>
                      <a:pt x="594855" y="16446"/>
                    </a:lnTo>
                    <a:lnTo>
                      <a:pt x="645160" y="45796"/>
                    </a:lnTo>
                    <a:lnTo>
                      <a:pt x="0" y="45796"/>
                    </a:lnTo>
                    <a:lnTo>
                      <a:pt x="0" y="64846"/>
                    </a:lnTo>
                    <a:lnTo>
                      <a:pt x="645160" y="64846"/>
                    </a:lnTo>
                    <a:lnTo>
                      <a:pt x="594855" y="94195"/>
                    </a:lnTo>
                    <a:lnTo>
                      <a:pt x="593318" y="100025"/>
                    </a:lnTo>
                    <a:lnTo>
                      <a:pt x="598627" y="109118"/>
                    </a:lnTo>
                    <a:lnTo>
                      <a:pt x="604456" y="110655"/>
                    </a:lnTo>
                    <a:lnTo>
                      <a:pt x="682967" y="64846"/>
                    </a:lnTo>
                    <a:lnTo>
                      <a:pt x="699300" y="55321"/>
                    </a:lnTo>
                    <a:close/>
                  </a:path>
                  <a:path w="935989" h="986154">
                    <a:moveTo>
                      <a:pt x="935990" y="653770"/>
                    </a:moveTo>
                    <a:lnTo>
                      <a:pt x="891679" y="577824"/>
                    </a:lnTo>
                    <a:lnTo>
                      <a:pt x="880656" y="558927"/>
                    </a:lnTo>
                    <a:lnTo>
                      <a:pt x="825322" y="653770"/>
                    </a:lnTo>
                    <a:lnTo>
                      <a:pt x="826858" y="659599"/>
                    </a:lnTo>
                    <a:lnTo>
                      <a:pt x="835952" y="664908"/>
                    </a:lnTo>
                    <a:lnTo>
                      <a:pt x="841781" y="663371"/>
                    </a:lnTo>
                    <a:lnTo>
                      <a:pt x="871131" y="613067"/>
                    </a:lnTo>
                    <a:lnTo>
                      <a:pt x="871131" y="985913"/>
                    </a:lnTo>
                    <a:lnTo>
                      <a:pt x="890181" y="985913"/>
                    </a:lnTo>
                    <a:lnTo>
                      <a:pt x="890181" y="613067"/>
                    </a:lnTo>
                    <a:lnTo>
                      <a:pt x="919530" y="663371"/>
                    </a:lnTo>
                    <a:lnTo>
                      <a:pt x="925360" y="664908"/>
                    </a:lnTo>
                    <a:lnTo>
                      <a:pt x="934453" y="659599"/>
                    </a:lnTo>
                    <a:lnTo>
                      <a:pt x="935990" y="653770"/>
                    </a:lnTo>
                    <a:close/>
                  </a:path>
                </a:pathLst>
              </a:custGeom>
              <a:solidFill>
                <a:srgbClr val="7F7F7F"/>
              </a:solidFill>
            </p:spPr>
            <p:txBody>
              <a:bodyPr wrap="square" lIns="0" tIns="0" rIns="0" bIns="0" rtlCol="0"/>
              <a:lstStyle/>
              <a:p>
                <a:endParaRPr sz="1050" dirty="0">
                  <a:latin typeface="Corbel" panose="020B0503020204020204" pitchFamily="34" charset="0"/>
                </a:endParaRPr>
              </a:p>
            </p:txBody>
          </p:sp>
          <p:pic>
            <p:nvPicPr>
              <p:cNvPr id="118" name="object 117">
                <a:extLst>
                  <a:ext uri="{FF2B5EF4-FFF2-40B4-BE49-F238E27FC236}">
                    <a16:creationId xmlns:a16="http://schemas.microsoft.com/office/drawing/2014/main" id="{D3D9A246-3E7F-917E-2B28-3039199EC85D}"/>
                  </a:ext>
                </a:extLst>
              </p:cNvPr>
              <p:cNvPicPr/>
              <p:nvPr/>
            </p:nvPicPr>
            <p:blipFill>
              <a:blip r:embed="rId14" cstate="print"/>
              <a:stretch>
                <a:fillRect/>
              </a:stretch>
            </p:blipFill>
            <p:spPr>
              <a:xfrm>
                <a:off x="5538142" y="2959374"/>
                <a:ext cx="427375" cy="292169"/>
              </a:xfrm>
              <a:prstGeom prst="rect">
                <a:avLst/>
              </a:prstGeom>
            </p:spPr>
          </p:pic>
          <p:pic>
            <p:nvPicPr>
              <p:cNvPr id="119" name="object 118">
                <a:extLst>
                  <a:ext uri="{FF2B5EF4-FFF2-40B4-BE49-F238E27FC236}">
                    <a16:creationId xmlns:a16="http://schemas.microsoft.com/office/drawing/2014/main" id="{88E1A16C-C9EE-42FA-5C43-FBE67C0905FE}"/>
                  </a:ext>
                </a:extLst>
              </p:cNvPr>
              <p:cNvPicPr/>
              <p:nvPr/>
            </p:nvPicPr>
            <p:blipFill>
              <a:blip r:embed="rId27" cstate="print"/>
              <a:stretch>
                <a:fillRect/>
              </a:stretch>
            </p:blipFill>
            <p:spPr>
              <a:xfrm>
                <a:off x="4802246" y="2539685"/>
                <a:ext cx="313569" cy="186181"/>
              </a:xfrm>
              <a:prstGeom prst="rect">
                <a:avLst/>
              </a:prstGeom>
            </p:spPr>
          </p:pic>
          <p:pic>
            <p:nvPicPr>
              <p:cNvPr id="120" name="object 119">
                <a:extLst>
                  <a:ext uri="{FF2B5EF4-FFF2-40B4-BE49-F238E27FC236}">
                    <a16:creationId xmlns:a16="http://schemas.microsoft.com/office/drawing/2014/main" id="{D67AC942-56BA-4D9A-3292-17F90595E92C}"/>
                  </a:ext>
                </a:extLst>
              </p:cNvPr>
              <p:cNvPicPr/>
              <p:nvPr/>
            </p:nvPicPr>
            <p:blipFill>
              <a:blip r:embed="rId13" cstate="print"/>
              <a:stretch>
                <a:fillRect/>
              </a:stretch>
            </p:blipFill>
            <p:spPr>
              <a:xfrm>
                <a:off x="5155116" y="2813283"/>
                <a:ext cx="165353" cy="173996"/>
              </a:xfrm>
              <a:prstGeom prst="rect">
                <a:avLst/>
              </a:prstGeom>
            </p:spPr>
          </p:pic>
          <p:pic>
            <p:nvPicPr>
              <p:cNvPr id="121" name="object 120">
                <a:extLst>
                  <a:ext uri="{FF2B5EF4-FFF2-40B4-BE49-F238E27FC236}">
                    <a16:creationId xmlns:a16="http://schemas.microsoft.com/office/drawing/2014/main" id="{47933E62-ECA2-63C0-565E-27B8BD9AC6B7}"/>
                  </a:ext>
                </a:extLst>
              </p:cNvPr>
              <p:cNvPicPr/>
              <p:nvPr/>
            </p:nvPicPr>
            <p:blipFill>
              <a:blip r:embed="rId13" cstate="print"/>
              <a:stretch>
                <a:fillRect/>
              </a:stretch>
            </p:blipFill>
            <p:spPr>
              <a:xfrm>
                <a:off x="5155116" y="3045702"/>
                <a:ext cx="165353" cy="173996"/>
              </a:xfrm>
              <a:prstGeom prst="rect">
                <a:avLst/>
              </a:prstGeom>
            </p:spPr>
          </p:pic>
          <p:pic>
            <p:nvPicPr>
              <p:cNvPr id="122" name="object 121">
                <a:extLst>
                  <a:ext uri="{FF2B5EF4-FFF2-40B4-BE49-F238E27FC236}">
                    <a16:creationId xmlns:a16="http://schemas.microsoft.com/office/drawing/2014/main" id="{89F0114B-8FA7-FC33-8DE1-319FF7BA8600}"/>
                  </a:ext>
                </a:extLst>
              </p:cNvPr>
              <p:cNvPicPr/>
              <p:nvPr/>
            </p:nvPicPr>
            <p:blipFill>
              <a:blip r:embed="rId12" cstate="print"/>
              <a:stretch>
                <a:fillRect/>
              </a:stretch>
            </p:blipFill>
            <p:spPr>
              <a:xfrm>
                <a:off x="5155116" y="3278122"/>
                <a:ext cx="165353" cy="173996"/>
              </a:xfrm>
              <a:prstGeom prst="rect">
                <a:avLst/>
              </a:prstGeom>
            </p:spPr>
          </p:pic>
          <p:pic>
            <p:nvPicPr>
              <p:cNvPr id="123" name="object 122">
                <a:extLst>
                  <a:ext uri="{FF2B5EF4-FFF2-40B4-BE49-F238E27FC236}">
                    <a16:creationId xmlns:a16="http://schemas.microsoft.com/office/drawing/2014/main" id="{C4E131CF-653D-19E7-83A0-410EF1135105}"/>
                  </a:ext>
                </a:extLst>
              </p:cNvPr>
              <p:cNvPicPr/>
              <p:nvPr/>
            </p:nvPicPr>
            <p:blipFill>
              <a:blip r:embed="rId12" cstate="print"/>
              <a:stretch>
                <a:fillRect/>
              </a:stretch>
            </p:blipFill>
            <p:spPr>
              <a:xfrm>
                <a:off x="5155116" y="3510541"/>
                <a:ext cx="165353" cy="173996"/>
              </a:xfrm>
              <a:prstGeom prst="rect">
                <a:avLst/>
              </a:prstGeom>
            </p:spPr>
          </p:pic>
          <p:sp>
            <p:nvSpPr>
              <p:cNvPr id="124" name="object 123">
                <a:extLst>
                  <a:ext uri="{FF2B5EF4-FFF2-40B4-BE49-F238E27FC236}">
                    <a16:creationId xmlns:a16="http://schemas.microsoft.com/office/drawing/2014/main" id="{A444E496-5EB0-82DB-C66E-9FBD29B6B9B4}"/>
                  </a:ext>
                </a:extLst>
              </p:cNvPr>
              <p:cNvSpPr/>
              <p:nvPr/>
            </p:nvSpPr>
            <p:spPr>
              <a:xfrm>
                <a:off x="5049426" y="2719768"/>
                <a:ext cx="365760" cy="1073150"/>
              </a:xfrm>
              <a:custGeom>
                <a:avLst/>
                <a:gdLst/>
                <a:ahLst/>
                <a:cxnLst/>
                <a:rect l="l" t="t" r="r" b="b"/>
                <a:pathLst>
                  <a:path w="365760" h="1073150">
                    <a:moveTo>
                      <a:pt x="304798" y="0"/>
                    </a:moveTo>
                    <a:lnTo>
                      <a:pt x="328527" y="4790"/>
                    </a:lnTo>
                    <a:lnTo>
                      <a:pt x="347904" y="17855"/>
                    </a:lnTo>
                    <a:lnTo>
                      <a:pt x="360969" y="37232"/>
                    </a:lnTo>
                    <a:lnTo>
                      <a:pt x="365760" y="60961"/>
                    </a:lnTo>
                    <a:lnTo>
                      <a:pt x="365760" y="1011994"/>
                    </a:lnTo>
                    <a:lnTo>
                      <a:pt x="360969" y="1035723"/>
                    </a:lnTo>
                    <a:lnTo>
                      <a:pt x="347904" y="1055100"/>
                    </a:lnTo>
                    <a:lnTo>
                      <a:pt x="328527" y="1068165"/>
                    </a:lnTo>
                    <a:lnTo>
                      <a:pt x="304798" y="1072956"/>
                    </a:lnTo>
                    <a:lnTo>
                      <a:pt x="60961" y="1072956"/>
                    </a:lnTo>
                    <a:lnTo>
                      <a:pt x="37232" y="1068165"/>
                    </a:lnTo>
                    <a:lnTo>
                      <a:pt x="17855" y="1055100"/>
                    </a:lnTo>
                    <a:lnTo>
                      <a:pt x="4790" y="1035723"/>
                    </a:lnTo>
                    <a:lnTo>
                      <a:pt x="0" y="1011994"/>
                    </a:lnTo>
                    <a:lnTo>
                      <a:pt x="0" y="60961"/>
                    </a:lnTo>
                    <a:lnTo>
                      <a:pt x="4790" y="37232"/>
                    </a:lnTo>
                    <a:lnTo>
                      <a:pt x="17855" y="17855"/>
                    </a:lnTo>
                    <a:lnTo>
                      <a:pt x="37232" y="4790"/>
                    </a:lnTo>
                    <a:lnTo>
                      <a:pt x="60961" y="0"/>
                    </a:lnTo>
                    <a:lnTo>
                      <a:pt x="304798" y="0"/>
                    </a:lnTo>
                    <a:close/>
                  </a:path>
                </a:pathLst>
              </a:custGeom>
              <a:ln w="19050">
                <a:solidFill>
                  <a:srgbClr val="8C1515"/>
                </a:solidFill>
              </a:ln>
            </p:spPr>
            <p:txBody>
              <a:bodyPr wrap="square" lIns="0" tIns="0" rIns="0" bIns="0" rtlCol="0"/>
              <a:lstStyle/>
              <a:p>
                <a:endParaRPr sz="1050" dirty="0">
                  <a:latin typeface="Corbel" panose="020B0503020204020204" pitchFamily="34" charset="0"/>
                </a:endParaRPr>
              </a:p>
            </p:txBody>
          </p:sp>
        </p:grpSp>
        <p:sp>
          <p:nvSpPr>
            <p:cNvPr id="128" name="object 127">
              <a:extLst>
                <a:ext uri="{FF2B5EF4-FFF2-40B4-BE49-F238E27FC236}">
                  <a16:creationId xmlns:a16="http://schemas.microsoft.com/office/drawing/2014/main" id="{F3EC8C04-6953-E090-D54E-B457D30FF5EB}"/>
                </a:ext>
              </a:extLst>
            </p:cNvPr>
            <p:cNvSpPr txBox="1"/>
            <p:nvPr/>
          </p:nvSpPr>
          <p:spPr>
            <a:xfrm>
              <a:off x="6294876" y="1338453"/>
              <a:ext cx="83344" cy="199740"/>
            </a:xfrm>
            <a:prstGeom prst="rect">
              <a:avLst/>
            </a:prstGeom>
          </p:spPr>
          <p:txBody>
            <a:bodyPr vert="horz" wrap="square" lIns="0" tIns="9525" rIns="0" bIns="0" rtlCol="0">
              <a:spAutoFit/>
            </a:bodyPr>
            <a:lstStyle/>
            <a:p>
              <a:pPr marL="9525">
                <a:spcBef>
                  <a:spcPts val="75"/>
                </a:spcBef>
              </a:pPr>
              <a:r>
                <a:rPr sz="1050" dirty="0">
                  <a:solidFill>
                    <a:srgbClr val="175E54"/>
                  </a:solidFill>
                  <a:latin typeface="Calibri"/>
                  <a:cs typeface="Calibri"/>
                </a:rPr>
                <a:t>a</a:t>
              </a:r>
              <a:endParaRPr sz="1050" dirty="0">
                <a:latin typeface="Calibri"/>
                <a:cs typeface="Calibri"/>
              </a:endParaRPr>
            </a:p>
          </p:txBody>
        </p:sp>
        <p:sp>
          <p:nvSpPr>
            <p:cNvPr id="129" name="object 128">
              <a:extLst>
                <a:ext uri="{FF2B5EF4-FFF2-40B4-BE49-F238E27FC236}">
                  <a16:creationId xmlns:a16="http://schemas.microsoft.com/office/drawing/2014/main" id="{0711A3F9-F191-760F-5534-56E55E5AEE13}"/>
                </a:ext>
              </a:extLst>
            </p:cNvPr>
            <p:cNvSpPr txBox="1"/>
            <p:nvPr/>
          </p:nvSpPr>
          <p:spPr>
            <a:xfrm>
              <a:off x="7424252" y="1340740"/>
              <a:ext cx="209550" cy="388257"/>
            </a:xfrm>
            <a:prstGeom prst="rect">
              <a:avLst/>
            </a:prstGeom>
          </p:spPr>
          <p:txBody>
            <a:bodyPr vert="horz" wrap="square" lIns="0" tIns="9525" rIns="0" bIns="0" rtlCol="0">
              <a:spAutoFit/>
            </a:bodyPr>
            <a:lstStyle/>
            <a:p>
              <a:pPr marL="9525">
                <a:spcBef>
                  <a:spcPts val="75"/>
                </a:spcBef>
              </a:pPr>
              <a:r>
                <a:rPr sz="1050" spc="-26" dirty="0">
                  <a:solidFill>
                    <a:srgbClr val="175E54"/>
                  </a:solidFill>
                  <a:latin typeface="Calibri"/>
                  <a:cs typeface="Calibri"/>
                </a:rPr>
                <a:t>z</a:t>
              </a:r>
              <a:r>
                <a:rPr sz="1050" spc="-4" dirty="0">
                  <a:solidFill>
                    <a:srgbClr val="175E54"/>
                  </a:solidFill>
                  <a:latin typeface="Calibri"/>
                  <a:cs typeface="Calibri"/>
                </a:rPr>
                <a:t>o</a:t>
              </a:r>
              <a:r>
                <a:rPr sz="1050" dirty="0">
                  <a:solidFill>
                    <a:srgbClr val="175E54"/>
                  </a:solidFill>
                  <a:latin typeface="Calibri"/>
                  <a:cs typeface="Calibri"/>
                </a:rPr>
                <a:t>o</a:t>
              </a:r>
              <a:endParaRPr sz="1050" dirty="0">
                <a:latin typeface="Calibri"/>
                <a:cs typeface="Calibri"/>
              </a:endParaRPr>
            </a:p>
          </p:txBody>
        </p:sp>
        <p:grpSp>
          <p:nvGrpSpPr>
            <p:cNvPr id="130" name="object 129">
              <a:extLst>
                <a:ext uri="{FF2B5EF4-FFF2-40B4-BE49-F238E27FC236}">
                  <a16:creationId xmlns:a16="http://schemas.microsoft.com/office/drawing/2014/main" id="{BD37A981-83BC-9FEF-E4DB-364642A38CF9}"/>
                </a:ext>
              </a:extLst>
            </p:cNvPr>
            <p:cNvGrpSpPr/>
            <p:nvPr/>
          </p:nvGrpSpPr>
          <p:grpSpPr>
            <a:xfrm>
              <a:off x="7034609" y="887506"/>
              <a:ext cx="114776" cy="404813"/>
              <a:chOff x="9379478" y="1183342"/>
              <a:chExt cx="153035" cy="539750"/>
            </a:xfrm>
          </p:grpSpPr>
          <p:sp>
            <p:nvSpPr>
              <p:cNvPr id="131" name="object 130">
                <a:extLst>
                  <a:ext uri="{FF2B5EF4-FFF2-40B4-BE49-F238E27FC236}">
                    <a16:creationId xmlns:a16="http://schemas.microsoft.com/office/drawing/2014/main" id="{DBDA3B3A-E776-90C5-47CD-A263D1EB9756}"/>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131">
                <a:extLst>
                  <a:ext uri="{FF2B5EF4-FFF2-40B4-BE49-F238E27FC236}">
                    <a16:creationId xmlns:a16="http://schemas.microsoft.com/office/drawing/2014/main" id="{122EE574-94D4-BBB1-C593-480598E9DAD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7" name="Slide Number Placeholder 6">
            <a:extLst>
              <a:ext uri="{FF2B5EF4-FFF2-40B4-BE49-F238E27FC236}">
                <a16:creationId xmlns:a16="http://schemas.microsoft.com/office/drawing/2014/main" id="{A7CD14D7-5641-2070-217C-07C882A34C6D}"/>
              </a:ext>
            </a:extLst>
          </p:cNvPr>
          <p:cNvSpPr>
            <a:spLocks noGrp="1"/>
          </p:cNvSpPr>
          <p:nvPr>
            <p:ph type="sldNum" sz="quarter" idx="12"/>
          </p:nvPr>
        </p:nvSpPr>
        <p:spPr/>
        <p:txBody>
          <a:bodyPr/>
          <a:lstStyle/>
          <a:p>
            <a:fld id="{494B4E53-BCCB-BE4E-A28A-722B6992CCD5}" type="slidenum">
              <a:rPr lang="en-US" smtClean="0"/>
              <a:pPr/>
              <a:t>34</a:t>
            </a:fld>
            <a:endParaRPr lang="en-US" dirty="0"/>
          </a:p>
        </p:txBody>
      </p:sp>
    </p:spTree>
    <p:extLst>
      <p:ext uri="{BB962C8B-B14F-4D97-AF65-F5344CB8AC3E}">
        <p14:creationId xmlns:p14="http://schemas.microsoft.com/office/powerpoint/2010/main" val="17021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Effect transition="in" filter="fade">
                                      <p:cBhvr>
                                        <p:cTn id="7" dur="500"/>
                                        <p:tgtEl>
                                          <p:spTgt spid="1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
                                            <p:txEl>
                                              <p:pRg st="1" end="1"/>
                                            </p:txEl>
                                          </p:spTgt>
                                        </p:tgtEl>
                                        <p:attrNameLst>
                                          <p:attrName>style.visibility</p:attrName>
                                        </p:attrNameLst>
                                      </p:cBhvr>
                                      <p:to>
                                        <p:strVal val="visible"/>
                                      </p:to>
                                    </p:set>
                                    <p:animEffect transition="in" filter="fade">
                                      <p:cBhvr>
                                        <p:cTn id="12" dur="500"/>
                                        <p:tgtEl>
                                          <p:spTgt spid="1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
                                            <p:txEl>
                                              <p:pRg st="2" end="2"/>
                                            </p:txEl>
                                          </p:spTgt>
                                        </p:tgtEl>
                                        <p:attrNameLst>
                                          <p:attrName>style.visibility</p:attrName>
                                        </p:attrNameLst>
                                      </p:cBhvr>
                                      <p:to>
                                        <p:strVal val="visible"/>
                                      </p:to>
                                    </p:set>
                                    <p:animEffect transition="in" filter="fade">
                                      <p:cBhvr>
                                        <p:cTn id="17" dur="500"/>
                                        <p:tgtEl>
                                          <p:spTgt spid="1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2">
                                            <p:txEl>
                                              <p:pRg st="4" end="4"/>
                                            </p:txEl>
                                          </p:spTgt>
                                        </p:tgtEl>
                                        <p:attrNameLst>
                                          <p:attrName>style.visibility</p:attrName>
                                        </p:attrNameLst>
                                      </p:cBhvr>
                                      <p:to>
                                        <p:strVal val="visible"/>
                                      </p:to>
                                    </p:set>
                                    <p:animEffect transition="in" filter="fade">
                                      <p:cBhvr>
                                        <p:cTn id="22" dur="500"/>
                                        <p:tgtEl>
                                          <p:spTgt spid="14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2">
                                            <p:txEl>
                                              <p:pRg st="5" end="5"/>
                                            </p:txEl>
                                          </p:spTgt>
                                        </p:tgtEl>
                                        <p:attrNameLst>
                                          <p:attrName>style.visibility</p:attrName>
                                        </p:attrNameLst>
                                      </p:cBhvr>
                                      <p:to>
                                        <p:strVal val="visible"/>
                                      </p:to>
                                    </p:set>
                                    <p:animEffect transition="in" filter="fade">
                                      <p:cBhvr>
                                        <p:cTn id="27" dur="500"/>
                                        <p:tgtEl>
                                          <p:spTgt spid="14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2">
                                            <p:txEl>
                                              <p:pRg st="6" end="6"/>
                                            </p:txEl>
                                          </p:spTgt>
                                        </p:tgtEl>
                                        <p:attrNameLst>
                                          <p:attrName>style.visibility</p:attrName>
                                        </p:attrNameLst>
                                      </p:cBhvr>
                                      <p:to>
                                        <p:strVal val="visible"/>
                                      </p:to>
                                    </p:set>
                                    <p:animEffect transition="in" filter="fade">
                                      <p:cBhvr>
                                        <p:cTn id="32" dur="500"/>
                                        <p:tgtEl>
                                          <p:spTgt spid="14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2">
                                            <p:txEl>
                                              <p:pRg st="7" end="7"/>
                                            </p:txEl>
                                          </p:spTgt>
                                        </p:tgtEl>
                                        <p:attrNameLst>
                                          <p:attrName>style.visibility</p:attrName>
                                        </p:attrNameLst>
                                      </p:cBhvr>
                                      <p:to>
                                        <p:strVal val="visible"/>
                                      </p:to>
                                    </p:set>
                                    <p:animEffect transition="in" filter="fade">
                                      <p:cBhvr>
                                        <p:cTn id="37" dur="500"/>
                                        <p:tgtEl>
                                          <p:spTgt spid="14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p:txBody>
          <a:bodyPr>
            <a:normAutofit fontScale="90000"/>
          </a:bodyPr>
          <a:lstStyle/>
          <a:p>
            <a:r>
              <a:rPr lang="en-US" dirty="0"/>
              <a:t>Let’s evaluate these models! </a:t>
            </a:r>
            <a:br>
              <a:rPr lang="en-US" dirty="0"/>
            </a:br>
            <a:endParaRPr lang="en-US" dirty="0"/>
          </a:p>
        </p:txBody>
      </p:sp>
      <p:sp>
        <p:nvSpPr>
          <p:cNvPr id="3" name="Content Placeholder 2">
            <a:extLst>
              <a:ext uri="{FF2B5EF4-FFF2-40B4-BE49-F238E27FC236}">
                <a16:creationId xmlns:a16="http://schemas.microsoft.com/office/drawing/2014/main" id="{198DE51F-4685-7B9E-1C3F-0EABE3033B29}"/>
              </a:ext>
            </a:extLst>
          </p:cNvPr>
          <p:cNvSpPr>
            <a:spLocks noGrp="1"/>
          </p:cNvSpPr>
          <p:nvPr>
            <p:ph idx="1"/>
          </p:nvPr>
        </p:nvSpPr>
        <p:spPr/>
        <p:txBody>
          <a:bodyPr/>
          <a:lstStyle/>
          <a:p>
            <a:pPr marL="914400" lvl="1" indent="-457200">
              <a:buFont typeface="+mj-lt"/>
              <a:buAutoNum type="arabicPeriod"/>
            </a:pPr>
            <a:r>
              <a:rPr lang="en-US" dirty="0">
                <a:solidFill>
                  <a:srgbClr val="C00000"/>
                </a:solidFill>
              </a:rPr>
              <a:t>Train</a:t>
            </a:r>
            <a:r>
              <a:rPr lang="en-US" dirty="0"/>
              <a:t> it on a suitable training documents. </a:t>
            </a:r>
            <a:endParaRPr lang="en-US" dirty="0">
              <a:solidFill>
                <a:srgbClr val="C00000"/>
              </a:solidFill>
            </a:endParaRPr>
          </a:p>
          <a:p>
            <a:pPr marL="914400" lvl="1" indent="-457200">
              <a:buFont typeface="+mj-lt"/>
              <a:buAutoNum type="arabicPeriod"/>
            </a:pPr>
            <a:r>
              <a:rPr lang="en-US" dirty="0">
                <a:solidFill>
                  <a:srgbClr val="C00000"/>
                </a:solidFill>
              </a:rPr>
              <a:t>Evaluate  </a:t>
            </a:r>
            <a:r>
              <a:rPr lang="en-US" dirty="0"/>
              <a:t>their </a:t>
            </a:r>
            <a:r>
              <a:rPr lang="en-US" dirty="0">
                <a:solidFill>
                  <a:srgbClr val="C00000"/>
                </a:solidFill>
              </a:rPr>
              <a:t>predictions </a:t>
            </a:r>
            <a:r>
              <a:rPr lang="en-US" dirty="0"/>
              <a:t>on different, unseen documents. </a:t>
            </a:r>
          </a:p>
          <a:p>
            <a:pPr marL="457200" lvl="1" indent="0">
              <a:buNone/>
            </a:pPr>
            <a:endParaRPr lang="en-US" dirty="0"/>
          </a:p>
          <a:p>
            <a:endParaRPr lang="en-US" dirty="0"/>
          </a:p>
        </p:txBody>
      </p:sp>
      <p:sp>
        <p:nvSpPr>
          <p:cNvPr id="4" name="Right Arrow 3">
            <a:extLst>
              <a:ext uri="{FF2B5EF4-FFF2-40B4-BE49-F238E27FC236}">
                <a16:creationId xmlns:a16="http://schemas.microsoft.com/office/drawing/2014/main" id="{B316F9B8-0AB6-A8F3-B559-17A0B4CE9C26}"/>
              </a:ext>
            </a:extLst>
          </p:cNvPr>
          <p:cNvSpPr/>
          <p:nvPr/>
        </p:nvSpPr>
        <p:spPr>
          <a:xfrm>
            <a:off x="3416482" y="3542394"/>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23CA5F05-8710-604B-55E7-C4795B573434}"/>
              </a:ext>
            </a:extLst>
          </p:cNvPr>
          <p:cNvSpPr/>
          <p:nvPr/>
        </p:nvSpPr>
        <p:spPr>
          <a:xfrm>
            <a:off x="5466330" y="3507689"/>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967C9F1-CB6D-7E3D-1C84-772CCA2F33F6}"/>
              </a:ext>
            </a:extLst>
          </p:cNvPr>
          <p:cNvSpPr txBox="1"/>
          <p:nvPr/>
        </p:nvSpPr>
        <p:spPr>
          <a:xfrm>
            <a:off x="321910" y="3651661"/>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37" name="Picture 2" descr="Word frequency in titles of all articles with Frequency &gt;= 10 Figure 2... |  Download Scientific Diagram">
            <a:extLst>
              <a:ext uri="{FF2B5EF4-FFF2-40B4-BE49-F238E27FC236}">
                <a16:creationId xmlns:a16="http://schemas.microsoft.com/office/drawing/2014/main" id="{9AFBCA9F-96B1-AD64-2C59-6F277072EF39}"/>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617679" y="3071980"/>
            <a:ext cx="1650003" cy="159406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858FF998-4CFB-DD21-0E49-640B3C96D6C9}"/>
              </a:ext>
            </a:extLst>
          </p:cNvPr>
          <p:cNvSpPr txBox="1"/>
          <p:nvPr/>
        </p:nvSpPr>
        <p:spPr>
          <a:xfrm>
            <a:off x="7069483" y="2789513"/>
            <a:ext cx="858886" cy="307777"/>
          </a:xfrm>
          <a:prstGeom prst="rect">
            <a:avLst/>
          </a:prstGeom>
          <a:noFill/>
        </p:spPr>
        <p:txBody>
          <a:bodyPr wrap="square">
            <a:spAutoFit/>
          </a:bodyPr>
          <a:lstStyle/>
          <a:p>
            <a:r>
              <a:rPr lang="en-US" sz="1400" dirty="0">
                <a:latin typeface="Corbel" panose="020B0503020204020204" pitchFamily="34" charset="0"/>
              </a:rPr>
              <a:t>P</a:t>
            </a:r>
            <a:r>
              <a:rPr lang="en-US" dirty="0">
                <a:latin typeface="Corbel" panose="020B0503020204020204" pitchFamily="34" charset="0"/>
              </a:rPr>
              <a:t>rob</a:t>
            </a:r>
          </a:p>
        </p:txBody>
      </p:sp>
      <p:sp>
        <p:nvSpPr>
          <p:cNvPr id="39" name="TextBox 38">
            <a:extLst>
              <a:ext uri="{FF2B5EF4-FFF2-40B4-BE49-F238E27FC236}">
                <a16:creationId xmlns:a16="http://schemas.microsoft.com/office/drawing/2014/main" id="{CFDCFED3-60AB-0B21-D8DE-31BA16A4AA41}"/>
              </a:ext>
            </a:extLst>
          </p:cNvPr>
          <p:cNvSpPr txBox="1"/>
          <p:nvPr/>
        </p:nvSpPr>
        <p:spPr>
          <a:xfrm>
            <a:off x="5756224" y="3049268"/>
            <a:ext cx="953286" cy="1673535"/>
          </a:xfrm>
          <a:prstGeom prst="rect">
            <a:avLst/>
          </a:prstGeom>
          <a:noFill/>
        </p:spPr>
        <p:txBody>
          <a:bodyPr wrap="square">
            <a:spAutoFit/>
          </a:bodyPr>
          <a:lstStyle/>
          <a:p>
            <a:pPr algn="r">
              <a:lnSpc>
                <a:spcPct val="150000"/>
              </a:lnSpc>
            </a:pPr>
            <a:r>
              <a:rPr lang="en-US" sz="1400" dirty="0">
                <a:latin typeface="Consolas" panose="020B0609020204030204" pitchFamily="49" charset="0"/>
                <a:cs typeface="Consolas" panose="020B0609020204030204" pitchFamily="49" charset="0"/>
              </a:rPr>
              <a:t>mat</a:t>
            </a:r>
          </a:p>
          <a:p>
            <a:pPr algn="r">
              <a:lnSpc>
                <a:spcPct val="150000"/>
              </a:lnSpc>
            </a:pPr>
            <a:r>
              <a:rPr lang="en-US" dirty="0">
                <a:latin typeface="Consolas" panose="020B0609020204030204" pitchFamily="49" charset="0"/>
                <a:cs typeface="Consolas" panose="020B0609020204030204" pitchFamily="49" charset="0"/>
              </a:rPr>
              <a:t>table</a:t>
            </a:r>
          </a:p>
          <a:p>
            <a:pPr algn="r">
              <a:lnSpc>
                <a:spcPct val="150000"/>
              </a:lnSpc>
            </a:pPr>
            <a:r>
              <a:rPr lang="en-US" dirty="0">
                <a:latin typeface="Consolas" panose="020B0609020204030204" pitchFamily="49" charset="0"/>
                <a:cs typeface="Consolas" panose="020B0609020204030204" pitchFamily="49" charset="0"/>
              </a:rPr>
              <a:t>bed</a:t>
            </a:r>
          </a:p>
          <a:p>
            <a:pPr algn="r">
              <a:lnSpc>
                <a:spcPct val="150000"/>
              </a:lnSpc>
            </a:pPr>
            <a:r>
              <a:rPr lang="en-US" dirty="0">
                <a:latin typeface="Consolas" panose="020B0609020204030204" pitchFamily="49" charset="0"/>
                <a:cs typeface="Consolas" panose="020B0609020204030204" pitchFamily="49" charset="0"/>
              </a:rPr>
              <a:t>desk</a:t>
            </a:r>
          </a:p>
          <a:p>
            <a:pPr algn="r">
              <a:lnSpc>
                <a:spcPct val="150000"/>
              </a:lnSpc>
            </a:pPr>
            <a:r>
              <a:rPr lang="en-US" dirty="0">
                <a:latin typeface="Consolas" panose="020B0609020204030204" pitchFamily="49" charset="0"/>
                <a:cs typeface="Consolas" panose="020B0609020204030204" pitchFamily="49" charset="0"/>
              </a:rPr>
              <a:t>chair</a:t>
            </a:r>
          </a:p>
        </p:txBody>
      </p:sp>
      <p:sp>
        <p:nvSpPr>
          <p:cNvPr id="40" name="Rounded Rectangle 39">
            <a:extLst>
              <a:ext uri="{FF2B5EF4-FFF2-40B4-BE49-F238E27FC236}">
                <a16:creationId xmlns:a16="http://schemas.microsoft.com/office/drawing/2014/main" id="{6998BBE1-BF7F-D580-D891-F9349C3B3665}"/>
              </a:ext>
            </a:extLst>
          </p:cNvPr>
          <p:cNvSpPr/>
          <p:nvPr/>
        </p:nvSpPr>
        <p:spPr>
          <a:xfrm>
            <a:off x="4113726" y="3096363"/>
            <a:ext cx="1180334"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6" name="Slide Number Placeholder 5">
            <a:extLst>
              <a:ext uri="{FF2B5EF4-FFF2-40B4-BE49-F238E27FC236}">
                <a16:creationId xmlns:a16="http://schemas.microsoft.com/office/drawing/2014/main" id="{9BA55373-65A2-88E6-2155-EC25CD73EA5B}"/>
              </a:ext>
            </a:extLst>
          </p:cNvPr>
          <p:cNvSpPr>
            <a:spLocks noGrp="1"/>
          </p:cNvSpPr>
          <p:nvPr>
            <p:ph type="sldNum" sz="quarter" idx="12"/>
          </p:nvPr>
        </p:nvSpPr>
        <p:spPr/>
        <p:txBody>
          <a:bodyPr/>
          <a:lstStyle/>
          <a:p>
            <a:fld id="{494B4E53-BCCB-BE4E-A28A-722B6992CCD5}" type="slidenum">
              <a:rPr lang="en-US" smtClean="0"/>
              <a:pPr/>
              <a:t>35</a:t>
            </a:fld>
            <a:endParaRPr lang="en-US" dirty="0"/>
          </a:p>
        </p:txBody>
      </p:sp>
    </p:spTree>
    <p:extLst>
      <p:ext uri="{BB962C8B-B14F-4D97-AF65-F5344CB8AC3E}">
        <p14:creationId xmlns:p14="http://schemas.microsoft.com/office/powerpoint/2010/main" val="2023059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p:txBody>
          <a:bodyPr/>
          <a:lstStyle/>
          <a:p>
            <a:r>
              <a:rPr lang="en-US" dirty="0"/>
              <a:t>Evaluating Predictions via “Perplexity”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8DE51F-4685-7B9E-1C3F-0EABE3033B29}"/>
                  </a:ext>
                </a:extLst>
              </p:cNvPr>
              <p:cNvSpPr>
                <a:spLocks noGrp="1"/>
              </p:cNvSpPr>
              <p:nvPr>
                <p:ph idx="1"/>
              </p:nvPr>
            </p:nvSpPr>
            <p:spPr/>
            <p:txBody>
              <a:bodyPr>
                <a:normAutofit/>
              </a:bodyPr>
              <a:lstStyle/>
              <a:p>
                <a:r>
                  <a:rPr lang="en-US" sz="2200" dirty="0"/>
                  <a:t>A measure of how well a probability distribution predicts a sample.</a:t>
                </a:r>
              </a:p>
              <a:p>
                <a:r>
                  <a:rPr lang="en-US" sz="2200" b="1" dirty="0"/>
                  <a:t>Definition: </a:t>
                </a:r>
                <a:r>
                  <a:rPr lang="en-US" sz="2200" dirty="0"/>
                  <a:t>for a document </a:t>
                </a:r>
                <a14:m>
                  <m:oMath xmlns:m="http://schemas.openxmlformats.org/officeDocument/2006/math">
                    <m:r>
                      <a:rPr lang="en-US" b="0" i="1" smtClean="0">
                        <a:latin typeface="Cambria Math" panose="02040503050406030204" pitchFamily="18" charset="0"/>
                      </a:rPr>
                      <m:t>𝐷</m:t>
                    </m:r>
                  </m:oMath>
                </a14:m>
                <a:r>
                  <a:rPr lang="en-US" sz="2200" dirty="0"/>
                  <a:t> with words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endParaRPr lang="en-US" sz="2200" i="1" dirty="0"/>
              </a:p>
              <a:p>
                <a:pPr lvl="1"/>
                <a:endParaRPr lang="en-US" sz="1800" b="0" i="0" dirty="0">
                  <a:latin typeface="Cambria Math" panose="02040503050406030204" pitchFamily="18" charset="0"/>
                </a:endParaRPr>
              </a:p>
              <a:p>
                <a:pPr lvl="1"/>
                <a:endParaRPr lang="en-US" sz="1800" dirty="0">
                  <a:latin typeface="Cambria Math" panose="02040503050406030204" pitchFamily="18" charset="0"/>
                </a:endParaRPr>
              </a:p>
              <a:p>
                <a:pPr lvl="1"/>
                <a:endParaRPr lang="en-US" sz="1800" b="0" i="0" dirty="0">
                  <a:latin typeface="Cambria Math" panose="02040503050406030204" pitchFamily="18" charset="0"/>
                </a:endParaRPr>
              </a:p>
              <a:p>
                <a:r>
                  <a:rPr lang="en-US" sz="2200" dirty="0">
                    <a:latin typeface="Corbel" panose="020B0503020204020204" pitchFamily="34" charset="0"/>
                  </a:rPr>
                  <a:t>In our earlier example: </a:t>
                </a:r>
              </a:p>
              <a:p>
                <a:endParaRPr lang="en-US" sz="2200" b="0" i="0"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198DE51F-4685-7B9E-1C3F-0EABE3033B29}"/>
                  </a:ext>
                </a:extLst>
              </p:cNvPr>
              <p:cNvSpPr>
                <a:spLocks noGrp="1" noRot="1" noChangeAspect="1" noMove="1" noResize="1" noEditPoints="1" noAdjustHandles="1" noChangeArrowheads="1" noChangeShapeType="1" noTextEdit="1"/>
              </p:cNvSpPr>
              <p:nvPr>
                <p:ph idx="1"/>
              </p:nvPr>
            </p:nvSpPr>
            <p:spPr>
              <a:blipFill>
                <a:blip r:embed="rId2"/>
                <a:stretch>
                  <a:fillRect l="-888" t="-25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1C835B3-2A56-6BE1-6538-4A875C2EED12}"/>
                  </a:ext>
                </a:extLst>
              </p:cNvPr>
              <p:cNvSpPr txBox="1"/>
              <p:nvPr/>
            </p:nvSpPr>
            <p:spPr>
              <a:xfrm>
                <a:off x="1236310" y="2130408"/>
                <a:ext cx="8539456" cy="528543"/>
              </a:xfrm>
              <a:prstGeom prst="rect">
                <a:avLst/>
              </a:prstGeom>
              <a:noFill/>
            </p:spPr>
            <p:txBody>
              <a:bodyPr wrap="square">
                <a:spAutoFit/>
              </a:bodyPr>
              <a:lstStyle/>
              <a:p>
                <a:pPr lvl="1"/>
                <a14:m>
                  <m:oMath xmlns:m="http://schemas.openxmlformats.org/officeDocument/2006/math">
                    <m:r>
                      <m:rPr>
                        <m:sty m:val="p"/>
                      </m:rPr>
                      <a:rPr lang="en-US" sz="2000" smtClean="0">
                        <a:latin typeface="Cambria Math" panose="02040503050406030204" pitchFamily="18" charset="0"/>
                      </a:rPr>
                      <m:t>ppl</m:t>
                    </m:r>
                    <m:d>
                      <m:dPr>
                        <m:ctrlPr>
                          <a:rPr lang="en-US" sz="2000" i="1" smtClean="0">
                            <a:latin typeface="Cambria Math" panose="02040503050406030204" pitchFamily="18" charset="0"/>
                          </a:rPr>
                        </m:ctrlPr>
                      </m:dPr>
                      <m:e>
                        <m:r>
                          <a:rPr lang="en-US" sz="2000" smtClean="0">
                            <a:latin typeface="Cambria Math" panose="02040503050406030204" pitchFamily="18" charset="0"/>
                          </a:rPr>
                          <m:t>𝐷</m:t>
                        </m:r>
                      </m:e>
                    </m:d>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a:rPr lang="en-US" sz="2000" smtClean="0">
                            <a:latin typeface="Cambria Math" panose="02040503050406030204" pitchFamily="18" charset="0"/>
                          </a:rPr>
                          <m:t>2</m:t>
                        </m:r>
                      </m:e>
                      <m:sup>
                        <m:r>
                          <a:rPr lang="en-US" sz="2000" smtClean="0">
                            <a:latin typeface="Cambria Math" panose="02040503050406030204" pitchFamily="18" charset="0"/>
                          </a:rPr>
                          <m:t>𝐸</m:t>
                        </m:r>
                      </m:sup>
                    </m:sSup>
                    <m:r>
                      <a:rPr lang="en-US" sz="2000" smtClean="0">
                        <a:latin typeface="Cambria Math" panose="02040503050406030204" pitchFamily="18" charset="0"/>
                      </a:rPr>
                      <m:t>, </m:t>
                    </m:r>
                  </m:oMath>
                </a14:m>
                <a:r>
                  <a:rPr lang="en-US" sz="2000" dirty="0">
                    <a:latin typeface="Corbel" panose="020B0503020204020204" pitchFamily="34" charset="0"/>
                  </a:rPr>
                  <a:t> where </a:t>
                </a:r>
                <a14:m>
                  <m:oMath xmlns:m="http://schemas.openxmlformats.org/officeDocument/2006/math">
                    <m:r>
                      <a:rPr lang="en-US" sz="2000" smtClean="0">
                        <a:latin typeface="Cambria Math" panose="02040503050406030204" pitchFamily="18" charset="0"/>
                      </a:rPr>
                      <m:t>𝐸</m:t>
                    </m:r>
                    <m:r>
                      <a:rPr lang="en-US" sz="2000" smtClean="0">
                        <a:latin typeface="Cambria Math" panose="02040503050406030204" pitchFamily="18" charset="0"/>
                      </a:rPr>
                      <m:t>=−</m:t>
                    </m:r>
                    <m:f>
                      <m:fPr>
                        <m:ctrlPr>
                          <a:rPr lang="en-US" sz="2000" i="1" smtClean="0">
                            <a:latin typeface="Cambria Math" panose="02040503050406030204" pitchFamily="18" charset="0"/>
                          </a:rPr>
                        </m:ctrlPr>
                      </m:fPr>
                      <m:num>
                        <m:r>
                          <a:rPr lang="en-US" sz="2000" smtClean="0">
                            <a:latin typeface="Cambria Math" panose="02040503050406030204" pitchFamily="18" charset="0"/>
                          </a:rPr>
                          <m:t>1</m:t>
                        </m:r>
                      </m:num>
                      <m:den>
                        <m:r>
                          <a:rPr lang="en-US" sz="2000" smtClean="0">
                            <a:latin typeface="Cambria Math" panose="02040503050406030204" pitchFamily="18" charset="0"/>
                          </a:rPr>
                          <m:t>𝑛</m:t>
                        </m:r>
                      </m:den>
                    </m:f>
                    <m:nary>
                      <m:naryPr>
                        <m:chr m:val="∑"/>
                        <m:ctrlPr>
                          <a:rPr lang="en-US" sz="2000" i="1" smtClean="0">
                            <a:latin typeface="Cambria Math" panose="02040503050406030204" pitchFamily="18" charset="0"/>
                          </a:rPr>
                        </m:ctrlPr>
                      </m:naryPr>
                      <m:sub>
                        <m:r>
                          <m:rPr>
                            <m:brk m:alnAt="23"/>
                          </m:rPr>
                          <a:rPr lang="en-US" sz="2000" smtClean="0">
                            <a:latin typeface="Cambria Math" panose="02040503050406030204" pitchFamily="18" charset="0"/>
                          </a:rPr>
                          <m:t>𝑖</m:t>
                        </m:r>
                        <m:r>
                          <a:rPr lang="en-US" sz="2000" smtClean="0">
                            <a:latin typeface="Cambria Math" panose="02040503050406030204" pitchFamily="18" charset="0"/>
                          </a:rPr>
                          <m:t>=1</m:t>
                        </m:r>
                      </m:sub>
                      <m:sup>
                        <m:r>
                          <a:rPr lang="en-US" sz="2000" smtClean="0">
                            <a:latin typeface="Cambria Math" panose="02040503050406030204" pitchFamily="18" charset="0"/>
                          </a:rPr>
                          <m:t>𝑛</m:t>
                        </m:r>
                      </m:sup>
                      <m:e>
                        <m:func>
                          <m:funcPr>
                            <m:ctrlPr>
                              <a:rPr lang="en-US" sz="2000" i="1" smtClean="0">
                                <a:latin typeface="Cambria Math" panose="02040503050406030204" pitchFamily="18" charset="0"/>
                              </a:rPr>
                            </m:ctrlPr>
                          </m:funcPr>
                          <m:fName>
                            <m:sSub>
                              <m:sSubPr>
                                <m:ctrlPr>
                                  <a:rPr lang="en-US" sz="2000" i="1" smtClean="0">
                                    <a:latin typeface="Cambria Math" panose="02040503050406030204" pitchFamily="18" charset="0"/>
                                  </a:rPr>
                                </m:ctrlPr>
                              </m:sSubPr>
                              <m:e>
                                <m:r>
                                  <m:rPr>
                                    <m:sty m:val="p"/>
                                  </m:rPr>
                                  <a:rPr lang="en-US" sz="2000" smtClean="0">
                                    <a:latin typeface="Cambria Math" panose="02040503050406030204" pitchFamily="18" charset="0"/>
                                  </a:rPr>
                                  <m:t>log</m:t>
                                </m:r>
                              </m:e>
                              <m:sub>
                                <m:r>
                                  <a:rPr lang="en-US" sz="2000" smtClean="0">
                                    <a:latin typeface="Cambria Math" panose="02040503050406030204" pitchFamily="18" charset="0"/>
                                  </a:rPr>
                                  <m:t>2</m:t>
                                </m:r>
                              </m:sub>
                            </m:sSub>
                          </m:fName>
                          <m:e>
                            <m:r>
                              <a:rPr lang="en-US" sz="2000" smtClean="0">
                                <a:latin typeface="Cambria Math" panose="02040503050406030204" pitchFamily="18" charset="0"/>
                              </a:rPr>
                              <m:t>𝐏</m:t>
                            </m:r>
                            <m:d>
                              <m:dPr>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𝑤</m:t>
                                    </m:r>
                                  </m:e>
                                  <m:sub>
                                    <m:r>
                                      <a:rPr lang="en-US" sz="2000" smtClean="0">
                                        <a:latin typeface="Cambria Math" panose="02040503050406030204" pitchFamily="18" charset="0"/>
                                      </a:rPr>
                                      <m:t>𝑖</m:t>
                                    </m:r>
                                  </m:sub>
                                </m:sSub>
                              </m:e>
                            </m:d>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𝑤</m:t>
                                </m:r>
                              </m:e>
                              <m:sub>
                                <m:r>
                                  <a:rPr lang="en-US" sz="2000" smtClean="0">
                                    <a:latin typeface="Cambria Math" panose="02040503050406030204" pitchFamily="18" charset="0"/>
                                  </a:rPr>
                                  <m:t>1</m:t>
                                </m:r>
                              </m:sub>
                            </m:sSub>
                            <m:r>
                              <a:rPr lang="en-US" sz="2000" smtClean="0">
                                <a:latin typeface="Cambria Math" panose="02040503050406030204" pitchFamily="18" charset="0"/>
                              </a:rPr>
                              <m:t>, …, </m:t>
                            </m:r>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𝑤</m:t>
                                </m:r>
                              </m:e>
                              <m:sub>
                                <m:r>
                                  <a:rPr lang="en-US" sz="2000" smtClean="0">
                                    <a:latin typeface="Cambria Math" panose="02040503050406030204" pitchFamily="18" charset="0"/>
                                  </a:rPr>
                                  <m:t>𝑖</m:t>
                                </m:r>
                                <m:r>
                                  <a:rPr lang="en-US" sz="2000" smtClean="0">
                                    <a:latin typeface="Cambria Math" panose="02040503050406030204" pitchFamily="18" charset="0"/>
                                  </a:rPr>
                                  <m:t>−1</m:t>
                                </m:r>
                              </m:sub>
                            </m:sSub>
                            <m:r>
                              <a:rPr lang="en-US" sz="2000" smtClean="0">
                                <a:latin typeface="Cambria Math" panose="02040503050406030204" pitchFamily="18" charset="0"/>
                              </a:rPr>
                              <m:t>)</m:t>
                            </m:r>
                          </m:e>
                        </m:func>
                      </m:e>
                    </m:nary>
                  </m:oMath>
                </a14:m>
                <a:endParaRPr lang="en-US" sz="2000" dirty="0">
                  <a:latin typeface="Corbel" panose="020B0503020204020204" pitchFamily="34" charset="0"/>
                </a:endParaRPr>
              </a:p>
            </p:txBody>
          </p:sp>
        </mc:Choice>
        <mc:Fallback xmlns="">
          <p:sp>
            <p:nvSpPr>
              <p:cNvPr id="41" name="TextBox 40">
                <a:extLst>
                  <a:ext uri="{FF2B5EF4-FFF2-40B4-BE49-F238E27FC236}">
                    <a16:creationId xmlns:a16="http://schemas.microsoft.com/office/drawing/2014/main" id="{01C835B3-2A56-6BE1-6538-4A875C2EED12}"/>
                  </a:ext>
                </a:extLst>
              </p:cNvPr>
              <p:cNvSpPr txBox="1">
                <a:spLocks noRot="1" noChangeAspect="1" noMove="1" noResize="1" noEditPoints="1" noAdjustHandles="1" noChangeArrowheads="1" noChangeShapeType="1" noTextEdit="1"/>
              </p:cNvSpPr>
              <p:nvPr/>
            </p:nvSpPr>
            <p:spPr>
              <a:xfrm>
                <a:off x="1236310" y="2130408"/>
                <a:ext cx="8539456" cy="528543"/>
              </a:xfrm>
              <a:prstGeom prst="rect">
                <a:avLst/>
              </a:prstGeom>
              <a:blipFill>
                <a:blip r:embed="rId3"/>
                <a:stretch>
                  <a:fillRect t="-74419" b="-120930"/>
                </a:stretch>
              </a:blipFill>
            </p:spPr>
            <p:txBody>
              <a:bodyPr/>
              <a:lstStyle/>
              <a:p>
                <a:r>
                  <a:rPr lang="en-US">
                    <a:noFill/>
                  </a:rPr>
                  <a:t> </a:t>
                </a:r>
              </a:p>
            </p:txBody>
          </p:sp>
        </mc:Fallback>
      </mc:AlternateContent>
      <p:sp>
        <p:nvSpPr>
          <p:cNvPr id="78" name="Left Arrow Callout 77">
            <a:extLst>
              <a:ext uri="{FF2B5EF4-FFF2-40B4-BE49-F238E27FC236}">
                <a16:creationId xmlns:a16="http://schemas.microsoft.com/office/drawing/2014/main" id="{7B1A179D-8778-4694-A24F-C816F859E4AB}"/>
              </a:ext>
            </a:extLst>
          </p:cNvPr>
          <p:cNvSpPr/>
          <p:nvPr/>
        </p:nvSpPr>
        <p:spPr>
          <a:xfrm>
            <a:off x="7470648" y="2204801"/>
            <a:ext cx="1481328" cy="441342"/>
          </a:xfrm>
          <a:prstGeom prst="leftArrowCallout">
            <a:avLst>
              <a:gd name="adj1" fmla="val 25000"/>
              <a:gd name="adj2" fmla="val 25000"/>
              <a:gd name="adj3" fmla="val 25000"/>
              <a:gd name="adj4" fmla="val 88552"/>
            </a:avLst>
          </a:prstGeom>
          <a:ln>
            <a:solidFill>
              <a:srgbClr val="C00000"/>
            </a:solidFill>
          </a:ln>
        </p:spPr>
        <p:style>
          <a:lnRef idx="2">
            <a:schemeClr val="accent2"/>
          </a:lnRef>
          <a:fillRef idx="1">
            <a:schemeClr val="lt1"/>
          </a:fillRef>
          <a:effectRef idx="0">
            <a:schemeClr val="accent2"/>
          </a:effectRef>
          <a:fontRef idx="minor">
            <a:schemeClr val="dk1"/>
          </a:fontRef>
        </p:style>
        <p:txBody>
          <a:bodyPr lIns="0" rIns="0" rtlCol="0" anchor="ctr"/>
          <a:lstStyle/>
          <a:p>
            <a:pPr algn="ctr"/>
            <a:r>
              <a:rPr lang="en-US" sz="1500" dirty="0">
                <a:solidFill>
                  <a:srgbClr val="C00000"/>
                </a:solidFill>
              </a:rPr>
              <a:t>cross entropy</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1C855F1-74A9-8899-138F-A3F4E01CE753}"/>
                  </a:ext>
                </a:extLst>
              </p:cNvPr>
              <p:cNvSpPr txBox="1"/>
              <p:nvPr/>
            </p:nvSpPr>
            <p:spPr>
              <a:xfrm>
                <a:off x="876289" y="3074576"/>
                <a:ext cx="8206068" cy="1826910"/>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sz="1800" smtClean="0">
                          <a:latin typeface="Cambria Math" panose="02040503050406030204" pitchFamily="18" charset="0"/>
                        </a:rPr>
                        <m:t>𝐸</m:t>
                      </m:r>
                      <m:r>
                        <a:rPr lang="en-US" sz="1800" smtClean="0">
                          <a:latin typeface="Cambria Math" panose="02040503050406030204" pitchFamily="18" charset="0"/>
                        </a:rPr>
                        <m:t>=−</m:t>
                      </m:r>
                      <m:f>
                        <m:fPr>
                          <m:ctrlPr>
                            <a:rPr lang="en-US" sz="1800" i="1" smtClean="0">
                              <a:latin typeface="Cambria Math" panose="02040503050406030204" pitchFamily="18" charset="0"/>
                            </a:rPr>
                          </m:ctrlPr>
                        </m:fPr>
                        <m:num>
                          <m:r>
                            <a:rPr lang="en-US" sz="1800" smtClean="0">
                              <a:latin typeface="Cambria Math" panose="02040503050406030204" pitchFamily="18" charset="0"/>
                            </a:rPr>
                            <m:t>1</m:t>
                          </m:r>
                        </m:num>
                        <m:den>
                          <m:r>
                            <a:rPr lang="en-US" sz="1800" smtClean="0">
                              <a:latin typeface="Cambria Math" panose="02040503050406030204" pitchFamily="18" charset="0"/>
                            </a:rPr>
                            <m:t>6</m:t>
                          </m:r>
                        </m:den>
                      </m:f>
                      <m:d>
                        <m:dPr>
                          <m:begChr m:val="["/>
                          <m:endChr m:val="]"/>
                          <m:ctrlPr>
                            <a:rPr lang="en-US" sz="1800" i="1" smtClean="0">
                              <a:latin typeface="Cambria Math" panose="02040503050406030204" pitchFamily="18" charset="0"/>
                            </a:rPr>
                          </m:ctrlPr>
                        </m:dPr>
                        <m:e>
                          <m:eqArr>
                            <m:eqArrPr>
                              <m:ctrlPr>
                                <a:rPr lang="en-US" sz="1800" i="1">
                                  <a:latin typeface="Cambria Math" panose="02040503050406030204" pitchFamily="18" charset="0"/>
                                </a:rPr>
                              </m:ctrlPr>
                            </m:eqArrPr>
                            <m:e>
                              <m:func>
                                <m:funcPr>
                                  <m:ctrlPr>
                                    <a:rPr lang="en-US" sz="1800" i="1">
                                      <a:latin typeface="Cambria Math" panose="02040503050406030204" pitchFamily="18" charset="0"/>
                                    </a:rPr>
                                  </m:ctrlPr>
                                </m:funcPr>
                                <m:fNa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log</m:t>
                                      </m:r>
                                    </m:e>
                                    <m:sub>
                                      <m:r>
                                        <a:rPr lang="en-US" sz="1800">
                                          <a:latin typeface="Cambria Math" panose="02040503050406030204" pitchFamily="18" charset="0"/>
                                        </a:rPr>
                                        <m:t>2</m:t>
                                      </m:r>
                                    </m:sub>
                                  </m:sSub>
                                </m:fName>
                                <m:e>
                                  <m:r>
                                    <a:rPr lang="en-US" sz="1800">
                                      <a:latin typeface="Cambria Math" panose="02040503050406030204" pitchFamily="18" charset="0"/>
                                    </a:rPr>
                                    <m:t>𝐏</m:t>
                                  </m:r>
                                  <m:d>
                                    <m:dPr>
                                      <m:endChr m:val="|"/>
                                      <m:ctrlPr>
                                        <a:rPr lang="en-US" sz="1800" i="1">
                                          <a:latin typeface="Cambria Math" panose="02040503050406030204" pitchFamily="18" charset="0"/>
                                        </a:rPr>
                                      </m:ctrlPr>
                                    </m:dPr>
                                    <m:e>
                                      <m:r>
                                        <m:rPr>
                                          <m:sty m:val="p"/>
                                        </m:rPr>
                                        <a:rPr lang="en-US" sz="1800" smtClean="0">
                                          <a:latin typeface="Cambria Math" panose="02040503050406030204" pitchFamily="18" charset="0"/>
                                        </a:rPr>
                                        <m:t>mat</m:t>
                                      </m:r>
                                      <m:r>
                                        <a:rPr lang="en-US" sz="1800" smtClean="0">
                                          <a:latin typeface="Cambria Math" panose="02040503050406030204" pitchFamily="18" charset="0"/>
                                        </a:rPr>
                                        <m:t> </m:t>
                                      </m:r>
                                    </m:e>
                                  </m:d>
                                  <m:r>
                                    <a:rPr lang="en-US" sz="1800" smtClean="0">
                                      <a:latin typeface="Cambria Math" panose="02040503050406030204" pitchFamily="18" charset="0"/>
                                    </a:rPr>
                                    <m:t> </m:t>
                                  </m:r>
                                  <m:r>
                                    <m:rPr>
                                      <m:sty m:val="p"/>
                                    </m:rPr>
                                    <a:rPr lang="en-US" sz="1800" smtClean="0">
                                      <a:latin typeface="Cambria Math" panose="02040503050406030204" pitchFamily="18" charset="0"/>
                                    </a:rPr>
                                    <m:t>the</m:t>
                                  </m:r>
                                  <m:r>
                                    <a:rPr lang="en-US" sz="1800" smtClean="0">
                                      <a:latin typeface="Cambria Math" panose="02040503050406030204" pitchFamily="18" charset="0"/>
                                    </a:rPr>
                                    <m:t> </m:t>
                                  </m:r>
                                  <m:r>
                                    <m:rPr>
                                      <m:sty m:val="p"/>
                                    </m:rPr>
                                    <a:rPr lang="en-US" sz="1800" smtClean="0">
                                      <a:latin typeface="Cambria Math" panose="02040503050406030204" pitchFamily="18" charset="0"/>
                                    </a:rPr>
                                    <m:t>cat</m:t>
                                  </m:r>
                                  <m:r>
                                    <a:rPr lang="en-US" sz="1800" smtClean="0">
                                      <a:latin typeface="Cambria Math" panose="02040503050406030204" pitchFamily="18" charset="0"/>
                                    </a:rPr>
                                    <m:t> </m:t>
                                  </m:r>
                                  <m:r>
                                    <m:rPr>
                                      <m:sty m:val="p"/>
                                    </m:rPr>
                                    <a:rPr lang="en-US" sz="1800" smtClean="0">
                                      <a:latin typeface="Cambria Math" panose="02040503050406030204" pitchFamily="18" charset="0"/>
                                    </a:rPr>
                                    <m:t>sat</m:t>
                                  </m:r>
                                  <m:r>
                                    <a:rPr lang="en-US" sz="1800" smtClean="0">
                                      <a:latin typeface="Cambria Math" panose="02040503050406030204" pitchFamily="18" charset="0"/>
                                    </a:rPr>
                                    <m:t> </m:t>
                                  </m:r>
                                  <m:r>
                                    <m:rPr>
                                      <m:sty m:val="p"/>
                                    </m:rPr>
                                    <a:rPr lang="en-US" sz="1800" smtClean="0">
                                      <a:latin typeface="Cambria Math" panose="02040503050406030204" pitchFamily="18" charset="0"/>
                                    </a:rPr>
                                    <m:t>on</m:t>
                                  </m:r>
                                  <m:r>
                                    <a:rPr lang="en-US" sz="1800" smtClean="0">
                                      <a:latin typeface="Cambria Math" panose="02040503050406030204" pitchFamily="18" charset="0"/>
                                    </a:rPr>
                                    <m:t> </m:t>
                                  </m:r>
                                  <m:r>
                                    <m:rPr>
                                      <m:sty m:val="p"/>
                                    </m:rPr>
                                    <a:rPr lang="en-US" sz="1800" smtClean="0">
                                      <a:latin typeface="Cambria Math" panose="02040503050406030204" pitchFamily="18" charset="0"/>
                                    </a:rPr>
                                    <m:t>the</m:t>
                                  </m:r>
                                  <m:r>
                                    <a:rPr lang="en-US" sz="1800">
                                      <a:latin typeface="Cambria Math" panose="02040503050406030204" pitchFamily="18" charset="0"/>
                                    </a:rPr>
                                    <m:t>)</m:t>
                                  </m:r>
                                </m:e>
                              </m:func>
                              <m:r>
                                <a:rPr lang="en-US" sz="1800" smtClean="0">
                                  <a:latin typeface="Cambria Math" panose="02040503050406030204" pitchFamily="18" charset="0"/>
                                </a:rPr>
                                <m:t>+</m:t>
                              </m:r>
                            </m:e>
                            <m:e>
                              <m:func>
                                <m:funcPr>
                                  <m:ctrlPr>
                                    <a:rPr lang="en-US" sz="1800" i="1">
                                      <a:latin typeface="Cambria Math" panose="02040503050406030204" pitchFamily="18" charset="0"/>
                                    </a:rPr>
                                  </m:ctrlPr>
                                </m:funcPr>
                                <m:fNa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log</m:t>
                                      </m:r>
                                    </m:e>
                                    <m:sub>
                                      <m:r>
                                        <a:rPr lang="en-US" sz="1800">
                                          <a:latin typeface="Cambria Math" panose="02040503050406030204" pitchFamily="18" charset="0"/>
                                        </a:rPr>
                                        <m:t>2</m:t>
                                      </m:r>
                                    </m:sub>
                                  </m:sSub>
                                </m:fName>
                                <m:e>
                                  <m:r>
                                    <a:rPr lang="en-US" sz="1800">
                                      <a:latin typeface="Cambria Math" panose="02040503050406030204" pitchFamily="18" charset="0"/>
                                    </a:rPr>
                                    <m:t>𝐏</m:t>
                                  </m:r>
                                  <m:d>
                                    <m:dPr>
                                      <m:endChr m:val="|"/>
                                      <m:ctrlPr>
                                        <a:rPr lang="en-US" sz="1800" i="1">
                                          <a:latin typeface="Cambria Math" panose="02040503050406030204" pitchFamily="18" charset="0"/>
                                        </a:rPr>
                                      </m:ctrlPr>
                                    </m:dPr>
                                    <m:e>
                                      <m:r>
                                        <m:rPr>
                                          <m:sty m:val="p"/>
                                        </m:rPr>
                                        <a:rPr lang="en-US" sz="1800" b="0" i="0" smtClean="0">
                                          <a:latin typeface="Cambria Math" panose="02040503050406030204" pitchFamily="18" charset="0"/>
                                        </a:rPr>
                                        <m:t>the</m:t>
                                      </m:r>
                                      <m:r>
                                        <a:rPr lang="en-US" sz="1800">
                                          <a:latin typeface="Cambria Math" panose="02040503050406030204" pitchFamily="18" charset="0"/>
                                        </a:rPr>
                                        <m:t> </m:t>
                                      </m:r>
                                    </m:e>
                                  </m:d>
                                  <m:r>
                                    <a:rPr lang="en-US" sz="1800">
                                      <a:latin typeface="Cambria Math" panose="02040503050406030204" pitchFamily="18" charset="0"/>
                                    </a:rPr>
                                    <m:t> </m:t>
                                  </m:r>
                                  <m:r>
                                    <m:rPr>
                                      <m:sty m:val="p"/>
                                    </m:rPr>
                                    <a:rPr lang="en-US" sz="1800">
                                      <a:latin typeface="Cambria Math" panose="02040503050406030204" pitchFamily="18" charset="0"/>
                                    </a:rPr>
                                    <m:t>the</m:t>
                                  </m:r>
                                  <m:r>
                                    <a:rPr lang="en-US" sz="1800">
                                      <a:latin typeface="Cambria Math" panose="02040503050406030204" pitchFamily="18" charset="0"/>
                                    </a:rPr>
                                    <m:t> </m:t>
                                  </m:r>
                                  <m:r>
                                    <m:rPr>
                                      <m:sty m:val="p"/>
                                    </m:rPr>
                                    <a:rPr lang="en-US" sz="1800">
                                      <a:latin typeface="Cambria Math" panose="02040503050406030204" pitchFamily="18" charset="0"/>
                                    </a:rPr>
                                    <m:t>cat</m:t>
                                  </m:r>
                                  <m:r>
                                    <a:rPr lang="en-US" sz="1800">
                                      <a:latin typeface="Cambria Math" panose="02040503050406030204" pitchFamily="18" charset="0"/>
                                    </a:rPr>
                                    <m:t> </m:t>
                                  </m:r>
                                  <m:r>
                                    <m:rPr>
                                      <m:sty m:val="p"/>
                                    </m:rPr>
                                    <a:rPr lang="en-US" sz="1800">
                                      <a:latin typeface="Cambria Math" panose="02040503050406030204" pitchFamily="18" charset="0"/>
                                    </a:rPr>
                                    <m:t>sat</m:t>
                                  </m:r>
                                  <m:r>
                                    <a:rPr lang="en-US" sz="1800">
                                      <a:latin typeface="Cambria Math" panose="02040503050406030204" pitchFamily="18" charset="0"/>
                                    </a:rPr>
                                    <m:t> </m:t>
                                  </m:r>
                                  <m:r>
                                    <m:rPr>
                                      <m:sty m:val="p"/>
                                    </m:rPr>
                                    <a:rPr lang="en-US" sz="1800">
                                      <a:latin typeface="Cambria Math" panose="02040503050406030204" pitchFamily="18" charset="0"/>
                                    </a:rPr>
                                    <m:t>on</m:t>
                                  </m:r>
                                  <m:r>
                                    <a:rPr lang="en-US" sz="1800">
                                      <a:latin typeface="Cambria Math" panose="02040503050406030204" pitchFamily="18" charset="0"/>
                                    </a:rPr>
                                    <m:t>)</m:t>
                                  </m:r>
                                </m:e>
                              </m:func>
                              <m:r>
                                <a:rPr lang="en-US" sz="1800">
                                  <a:latin typeface="Cambria Math" panose="02040503050406030204" pitchFamily="18" charset="0"/>
                                </a:rPr>
                                <m:t>+</m:t>
                              </m:r>
                            </m:e>
                            <m:e>
                              <m:eqArr>
                                <m:eqArrPr>
                                  <m:ctrlPr>
                                    <a:rPr lang="en-US" sz="1800">
                                      <a:latin typeface="Cambria Math" panose="02040503050406030204" pitchFamily="18" charset="0"/>
                                    </a:rPr>
                                  </m:ctrlPr>
                                </m:eqArrPr>
                                <m:e>
                                  <m:func>
                                    <m:funcPr>
                                      <m:ctrlPr>
                                        <a:rPr lang="en-US" sz="1800" i="1">
                                          <a:latin typeface="Cambria Math" panose="02040503050406030204" pitchFamily="18" charset="0"/>
                                        </a:rPr>
                                      </m:ctrlPr>
                                    </m:funcPr>
                                    <m:fNa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log</m:t>
                                          </m:r>
                                        </m:e>
                                        <m:sub>
                                          <m:r>
                                            <a:rPr lang="en-US" sz="1800">
                                              <a:latin typeface="Cambria Math" panose="02040503050406030204" pitchFamily="18" charset="0"/>
                                            </a:rPr>
                                            <m:t>2</m:t>
                                          </m:r>
                                        </m:sub>
                                      </m:sSub>
                                    </m:fName>
                                    <m:e>
                                      <m:r>
                                        <a:rPr lang="en-US" sz="1800">
                                          <a:latin typeface="Cambria Math" panose="02040503050406030204" pitchFamily="18" charset="0"/>
                                        </a:rPr>
                                        <m:t>𝐏</m:t>
                                      </m:r>
                                      <m:d>
                                        <m:dPr>
                                          <m:endChr m:val="|"/>
                                          <m:ctrlPr>
                                            <a:rPr lang="en-US" sz="1800" i="1">
                                              <a:latin typeface="Cambria Math" panose="02040503050406030204" pitchFamily="18" charset="0"/>
                                            </a:rPr>
                                          </m:ctrlPr>
                                        </m:dPr>
                                        <m:e>
                                          <m:r>
                                            <m:rPr>
                                              <m:sty m:val="p"/>
                                            </m:rPr>
                                            <a:rPr lang="en-US" sz="1800" b="0" i="0" smtClean="0">
                                              <a:latin typeface="Cambria Math" panose="02040503050406030204" pitchFamily="18" charset="0"/>
                                            </a:rPr>
                                            <m:t>on</m:t>
                                          </m:r>
                                          <m:r>
                                            <a:rPr lang="en-US" sz="1800">
                                              <a:latin typeface="Cambria Math" panose="02040503050406030204" pitchFamily="18" charset="0"/>
                                            </a:rPr>
                                            <m:t> </m:t>
                                          </m:r>
                                        </m:e>
                                      </m:d>
                                      <m:r>
                                        <a:rPr lang="en-US" sz="1800">
                                          <a:latin typeface="Cambria Math" panose="02040503050406030204" pitchFamily="18" charset="0"/>
                                        </a:rPr>
                                        <m:t> </m:t>
                                      </m:r>
                                      <m:r>
                                        <m:rPr>
                                          <m:sty m:val="p"/>
                                        </m:rPr>
                                        <a:rPr lang="en-US" sz="1800">
                                          <a:latin typeface="Cambria Math" panose="02040503050406030204" pitchFamily="18" charset="0"/>
                                        </a:rPr>
                                        <m:t>the</m:t>
                                      </m:r>
                                      <m:r>
                                        <a:rPr lang="en-US" sz="1800">
                                          <a:latin typeface="Cambria Math" panose="02040503050406030204" pitchFamily="18" charset="0"/>
                                        </a:rPr>
                                        <m:t> </m:t>
                                      </m:r>
                                      <m:r>
                                        <m:rPr>
                                          <m:sty m:val="p"/>
                                        </m:rPr>
                                        <a:rPr lang="en-US" sz="1800">
                                          <a:latin typeface="Cambria Math" panose="02040503050406030204" pitchFamily="18" charset="0"/>
                                        </a:rPr>
                                        <m:t>cat</m:t>
                                      </m:r>
                                      <m:r>
                                        <a:rPr lang="en-US" sz="1800">
                                          <a:latin typeface="Cambria Math" panose="02040503050406030204" pitchFamily="18" charset="0"/>
                                        </a:rPr>
                                        <m:t> </m:t>
                                      </m:r>
                                      <m:r>
                                        <m:rPr>
                                          <m:sty m:val="p"/>
                                        </m:rPr>
                                        <a:rPr lang="en-US" sz="1800">
                                          <a:latin typeface="Cambria Math" panose="02040503050406030204" pitchFamily="18" charset="0"/>
                                        </a:rPr>
                                        <m:t>sat</m:t>
                                      </m:r>
                                      <m:r>
                                        <a:rPr lang="en-US" sz="1800">
                                          <a:latin typeface="Cambria Math" panose="02040503050406030204" pitchFamily="18" charset="0"/>
                                        </a:rPr>
                                        <m:t>)</m:t>
                                      </m:r>
                                    </m:e>
                                  </m:func>
                                  <m:r>
                                    <a:rPr lang="en-US" sz="1800">
                                      <a:latin typeface="Cambria Math" panose="02040503050406030204" pitchFamily="18" charset="0"/>
                                    </a:rPr>
                                    <m:t>+</m:t>
                                  </m:r>
                                </m:e>
                                <m:e>
                                  <m:func>
                                    <m:funcPr>
                                      <m:ctrlPr>
                                        <a:rPr lang="en-US" sz="1800" i="1">
                                          <a:latin typeface="Cambria Math" panose="02040503050406030204" pitchFamily="18" charset="0"/>
                                        </a:rPr>
                                      </m:ctrlPr>
                                    </m:funcPr>
                                    <m:fNa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log</m:t>
                                          </m:r>
                                        </m:e>
                                        <m:sub>
                                          <m:r>
                                            <a:rPr lang="en-US" sz="1800">
                                              <a:latin typeface="Cambria Math" panose="02040503050406030204" pitchFamily="18" charset="0"/>
                                            </a:rPr>
                                            <m:t>2</m:t>
                                          </m:r>
                                        </m:sub>
                                      </m:sSub>
                                    </m:fName>
                                    <m:e>
                                      <m:r>
                                        <a:rPr lang="en-US" sz="1800">
                                          <a:latin typeface="Cambria Math" panose="02040503050406030204" pitchFamily="18" charset="0"/>
                                        </a:rPr>
                                        <m:t>𝐏</m:t>
                                      </m:r>
                                      <m:d>
                                        <m:dPr>
                                          <m:endChr m:val="|"/>
                                          <m:ctrlPr>
                                            <a:rPr lang="en-US" sz="1800" i="1">
                                              <a:latin typeface="Cambria Math" panose="02040503050406030204" pitchFamily="18" charset="0"/>
                                            </a:rPr>
                                          </m:ctrlPr>
                                        </m:dPr>
                                        <m:e>
                                          <m:r>
                                            <m:rPr>
                                              <m:sty m:val="p"/>
                                            </m:rPr>
                                            <a:rPr lang="en-US" sz="1800" b="0" i="0" smtClean="0">
                                              <a:latin typeface="Cambria Math" panose="02040503050406030204" pitchFamily="18" charset="0"/>
                                            </a:rPr>
                                            <m:t>sat</m:t>
                                          </m:r>
                                          <m:r>
                                            <a:rPr lang="en-US" sz="1800">
                                              <a:latin typeface="Cambria Math" panose="02040503050406030204" pitchFamily="18" charset="0"/>
                                            </a:rPr>
                                            <m:t> </m:t>
                                          </m:r>
                                        </m:e>
                                      </m:d>
                                      <m:r>
                                        <a:rPr lang="en-US" sz="1800">
                                          <a:latin typeface="Cambria Math" panose="02040503050406030204" pitchFamily="18" charset="0"/>
                                        </a:rPr>
                                        <m:t> </m:t>
                                      </m:r>
                                      <m:r>
                                        <m:rPr>
                                          <m:sty m:val="p"/>
                                        </m:rPr>
                                        <a:rPr lang="en-US" sz="1800">
                                          <a:latin typeface="Cambria Math" panose="02040503050406030204" pitchFamily="18" charset="0"/>
                                        </a:rPr>
                                        <m:t>the</m:t>
                                      </m:r>
                                      <m:r>
                                        <a:rPr lang="en-US" sz="1800">
                                          <a:latin typeface="Cambria Math" panose="02040503050406030204" pitchFamily="18" charset="0"/>
                                        </a:rPr>
                                        <m:t> </m:t>
                                      </m:r>
                                      <m:r>
                                        <m:rPr>
                                          <m:sty m:val="p"/>
                                        </m:rPr>
                                        <a:rPr lang="en-US" sz="1800">
                                          <a:latin typeface="Cambria Math" panose="02040503050406030204" pitchFamily="18" charset="0"/>
                                        </a:rPr>
                                        <m:t>cat</m:t>
                                      </m:r>
                                      <m:r>
                                        <a:rPr lang="en-US" sz="1800">
                                          <a:latin typeface="Cambria Math" panose="02040503050406030204" pitchFamily="18" charset="0"/>
                                        </a:rPr>
                                        <m:t>)</m:t>
                                      </m:r>
                                    </m:e>
                                  </m:func>
                                  <m:r>
                                    <a:rPr lang="en-US" sz="1800">
                                      <a:latin typeface="Cambria Math" panose="02040503050406030204" pitchFamily="18" charset="0"/>
                                    </a:rPr>
                                    <m:t>+</m:t>
                                  </m:r>
                                </m:e>
                                <m:e>
                                  <m:eqArr>
                                    <m:eqArrPr>
                                      <m:ctrlPr>
                                        <a:rPr lang="en-US" sz="1800" i="1">
                                          <a:latin typeface="Cambria Math" panose="02040503050406030204" pitchFamily="18" charset="0"/>
                                        </a:rPr>
                                      </m:ctrlPr>
                                    </m:eqArrPr>
                                    <m:e>
                                      <m:func>
                                        <m:funcPr>
                                          <m:ctrlPr>
                                            <a:rPr lang="en-US" sz="1800" i="1">
                                              <a:latin typeface="Cambria Math" panose="02040503050406030204" pitchFamily="18" charset="0"/>
                                            </a:rPr>
                                          </m:ctrlPr>
                                        </m:funcPr>
                                        <m:fNa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log</m:t>
                                              </m:r>
                                            </m:e>
                                            <m:sub>
                                              <m:r>
                                                <a:rPr lang="en-US" sz="1800">
                                                  <a:latin typeface="Cambria Math" panose="02040503050406030204" pitchFamily="18" charset="0"/>
                                                </a:rPr>
                                                <m:t>2</m:t>
                                              </m:r>
                                            </m:sub>
                                          </m:sSub>
                                        </m:fName>
                                        <m:e>
                                          <m:r>
                                            <a:rPr lang="en-US" sz="1800">
                                              <a:latin typeface="Cambria Math" panose="02040503050406030204" pitchFamily="18" charset="0"/>
                                            </a:rPr>
                                            <m:t>𝐏</m:t>
                                          </m:r>
                                          <m:d>
                                            <m:dPr>
                                              <m:endChr m:val="|"/>
                                              <m:ctrlPr>
                                                <a:rPr lang="en-US" sz="1800" i="1">
                                                  <a:latin typeface="Cambria Math" panose="02040503050406030204" pitchFamily="18" charset="0"/>
                                                </a:rPr>
                                              </m:ctrlPr>
                                            </m:dPr>
                                            <m:e>
                                              <m:r>
                                                <m:rPr>
                                                  <m:sty m:val="p"/>
                                                </m:rPr>
                                                <a:rPr lang="en-US" sz="1800" smtClean="0">
                                                  <a:latin typeface="Cambria Math" panose="02040503050406030204" pitchFamily="18" charset="0"/>
                                                </a:rPr>
                                                <m:t>cat</m:t>
                                              </m:r>
                                            </m:e>
                                          </m:d>
                                          <m:r>
                                            <m:rPr>
                                              <m:sty m:val="p"/>
                                            </m:rPr>
                                            <a:rPr lang="en-US" sz="1800" smtClean="0">
                                              <a:latin typeface="Cambria Math" panose="02040503050406030204" pitchFamily="18" charset="0"/>
                                            </a:rPr>
                                            <m:t>the</m:t>
                                          </m:r>
                                          <m:r>
                                            <a:rPr lang="en-US" sz="1800">
                                              <a:latin typeface="Cambria Math" panose="02040503050406030204" pitchFamily="18" charset="0"/>
                                            </a:rPr>
                                            <m:t>)</m:t>
                                          </m:r>
                                        </m:e>
                                      </m:func>
                                      <m:r>
                                        <a:rPr lang="en-US" sz="1800" smtClean="0">
                                          <a:latin typeface="Cambria Math" panose="02040503050406030204" pitchFamily="18" charset="0"/>
                                        </a:rPr>
                                        <m:t>+</m:t>
                                      </m:r>
                                    </m:e>
                                    <m:e>
                                      <m:func>
                                        <m:funcPr>
                                          <m:ctrlPr>
                                            <a:rPr lang="en-US" sz="1800" i="1">
                                              <a:latin typeface="Cambria Math" panose="02040503050406030204" pitchFamily="18" charset="0"/>
                                            </a:rPr>
                                          </m:ctrlPr>
                                        </m:funcPr>
                                        <m:fNa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log</m:t>
                                              </m:r>
                                            </m:e>
                                            <m:sub>
                                              <m:r>
                                                <a:rPr lang="en-US" sz="1800">
                                                  <a:latin typeface="Cambria Math" panose="02040503050406030204" pitchFamily="18" charset="0"/>
                                                </a:rPr>
                                                <m:t>2</m:t>
                                              </m:r>
                                            </m:sub>
                                          </m:sSub>
                                        </m:fName>
                                        <m:e>
                                          <m:r>
                                            <a:rPr lang="en-US" sz="1800">
                                              <a:latin typeface="Cambria Math" panose="02040503050406030204" pitchFamily="18" charset="0"/>
                                            </a:rPr>
                                            <m:t>𝐏</m:t>
                                          </m:r>
                                          <m:r>
                                            <a:rPr lang="en-US" sz="1800" smtClean="0">
                                              <a:latin typeface="Cambria Math" panose="02040503050406030204" pitchFamily="18" charset="0"/>
                                            </a:rPr>
                                            <m:t>(</m:t>
                                          </m:r>
                                          <m:r>
                                            <m:rPr>
                                              <m:sty m:val="p"/>
                                            </m:rPr>
                                            <a:rPr lang="en-US" sz="1800" smtClean="0">
                                              <a:latin typeface="Cambria Math" panose="02040503050406030204" pitchFamily="18" charset="0"/>
                                            </a:rPr>
                                            <m:t>the</m:t>
                                          </m:r>
                                          <m:r>
                                            <a:rPr lang="en-US" sz="1800">
                                              <a:latin typeface="Cambria Math" panose="02040503050406030204" pitchFamily="18" charset="0"/>
                                            </a:rPr>
                                            <m:t>)</m:t>
                                          </m:r>
                                        </m:e>
                                      </m:func>
                                    </m:e>
                                  </m:eqArr>
                                </m:e>
                              </m:eqArr>
                            </m:e>
                          </m:eqArr>
                        </m:e>
                      </m:d>
                    </m:oMath>
                  </m:oMathPara>
                </a14:m>
                <a:endParaRPr lang="en-US" sz="1800" dirty="0">
                  <a:latin typeface="Corbel" panose="020B0503020204020204" pitchFamily="34" charset="0"/>
                </a:endParaRPr>
              </a:p>
            </p:txBody>
          </p:sp>
        </mc:Choice>
        <mc:Fallback>
          <p:sp>
            <p:nvSpPr>
              <p:cNvPr id="7" name="TextBox 6">
                <a:extLst>
                  <a:ext uri="{FF2B5EF4-FFF2-40B4-BE49-F238E27FC236}">
                    <a16:creationId xmlns:a16="http://schemas.microsoft.com/office/drawing/2014/main" id="{D1C855F1-74A9-8899-138F-A3F4E01CE753}"/>
                  </a:ext>
                </a:extLst>
              </p:cNvPr>
              <p:cNvSpPr txBox="1">
                <a:spLocks noRot="1" noChangeAspect="1" noMove="1" noResize="1" noEditPoints="1" noAdjustHandles="1" noChangeArrowheads="1" noChangeShapeType="1" noTextEdit="1"/>
              </p:cNvSpPr>
              <p:nvPr/>
            </p:nvSpPr>
            <p:spPr>
              <a:xfrm>
                <a:off x="876289" y="3074576"/>
                <a:ext cx="8206068" cy="1826910"/>
              </a:xfrm>
              <a:prstGeom prst="rect">
                <a:avLst/>
              </a:prstGeom>
              <a:blipFill>
                <a:blip r:embed="rId4"/>
                <a:stretch>
                  <a:fillRect b="-27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676CCCE-F343-2ED2-32F1-D035FE50ABF9}"/>
              </a:ext>
            </a:extLst>
          </p:cNvPr>
          <p:cNvSpPr>
            <a:spLocks noGrp="1"/>
          </p:cNvSpPr>
          <p:nvPr>
            <p:ph type="sldNum" sz="quarter" idx="12"/>
          </p:nvPr>
        </p:nvSpPr>
        <p:spPr/>
        <p:txBody>
          <a:bodyPr/>
          <a:lstStyle/>
          <a:p>
            <a:fld id="{494B4E53-BCCB-BE4E-A28A-722B6992CCD5}" type="slidenum">
              <a:rPr lang="en-US" smtClean="0"/>
              <a:pPr/>
              <a:t>36</a:t>
            </a:fld>
            <a:endParaRPr lang="en-US" dirty="0"/>
          </a:p>
        </p:txBody>
      </p:sp>
    </p:spTree>
    <p:extLst>
      <p:ext uri="{BB962C8B-B14F-4D97-AF65-F5344CB8AC3E}">
        <p14:creationId xmlns:p14="http://schemas.microsoft.com/office/powerpoint/2010/main" val="17244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78" grpId="0" animBg="1"/>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p:txBody>
          <a:bodyPr/>
          <a:lstStyle/>
          <a:p>
            <a:r>
              <a:rPr lang="en-US" dirty="0"/>
              <a:t>Perplexity: Edge Cases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98DE51F-4685-7B9E-1C3F-0EABE3033B29}"/>
                  </a:ext>
                </a:extLst>
              </p:cNvPr>
              <p:cNvSpPr>
                <a:spLocks noGrp="1"/>
              </p:cNvSpPr>
              <p:nvPr>
                <p:ph idx="1"/>
              </p:nvPr>
            </p:nvSpPr>
            <p:spPr/>
            <p:txBody>
              <a:bodyPr>
                <a:normAutofit/>
              </a:bodyPr>
              <a:lstStyle/>
              <a:p>
                <a:r>
                  <a:rPr lang="en-US" sz="2200" b="1" dirty="0"/>
                  <a:t>Definition: </a:t>
                </a:r>
                <a:r>
                  <a:rPr lang="en-US" sz="2200" dirty="0"/>
                  <a:t>for a document </a:t>
                </a:r>
                <a14:m>
                  <m:oMath xmlns:m="http://schemas.openxmlformats.org/officeDocument/2006/math">
                    <m:r>
                      <a:rPr lang="en-US" b="0" i="1" smtClean="0">
                        <a:latin typeface="Cambria Math" panose="02040503050406030204" pitchFamily="18" charset="0"/>
                      </a:rPr>
                      <m:t>𝐷</m:t>
                    </m:r>
                  </m:oMath>
                </a14:m>
                <a:r>
                  <a:rPr lang="en-US" sz="2200" dirty="0"/>
                  <a:t> </a:t>
                </a:r>
                <a:br>
                  <a:rPr lang="en-US" sz="2200" dirty="0"/>
                </a:br>
                <a:r>
                  <a:rPr lang="en-US" sz="2200" dirty="0"/>
                  <a:t>with words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endParaRPr lang="en-US" sz="2200" i="1" dirty="0"/>
              </a:p>
              <a:p>
                <a:pPr marL="457200" lvl="1" indent="0">
                  <a:buNone/>
                </a:pPr>
                <a:endParaRPr lang="en-US" sz="1800" b="0" i="0" dirty="0">
                  <a:latin typeface="Cambria Math" panose="02040503050406030204" pitchFamily="18" charset="0"/>
                </a:endParaRPr>
              </a:p>
              <a:p>
                <a:r>
                  <a:rPr lang="en-US" sz="2200" dirty="0">
                    <a:latin typeface="Cambria Math" panose="02040503050406030204" pitchFamily="18" charset="0"/>
                  </a:rPr>
                  <a:t>If </a:t>
                </a:r>
                <a14:m>
                  <m:oMath xmlns:m="http://schemas.openxmlformats.org/officeDocument/2006/math">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m:t>
                        </m:r>
                      </m:e>
                    </m:d>
                  </m:oMath>
                </a14:m>
                <a:r>
                  <a:rPr lang="en-US" sz="2200" b="0" i="0" dirty="0">
                    <a:latin typeface="Cambria Math" panose="02040503050406030204" pitchFamily="18" charset="0"/>
                  </a:rPr>
                  <a:t> </a:t>
                </a:r>
                <a:r>
                  <a:rPr lang="en-US" sz="2200" b="0" i="0" dirty="0">
                    <a:solidFill>
                      <a:srgbClr val="C00000"/>
                    </a:solidFill>
                    <a:latin typeface="Cambria Math" panose="02040503050406030204" pitchFamily="18" charset="0"/>
                  </a:rPr>
                  <a:t>uninformative</a:t>
                </a:r>
                <a:r>
                  <a:rPr lang="en-US" sz="2200" b="0" i="0" dirty="0">
                    <a:latin typeface="Cambria Math" panose="02040503050406030204" pitchFamily="18" charset="0"/>
                  </a:rPr>
                  <a:t>:</a:t>
                </a:r>
              </a:p>
              <a:p>
                <a:pPr marL="0" indent="0">
                  <a:buNone/>
                </a:pPr>
                <a:endParaRPr lang="en-US" sz="2200" b="0" i="0" dirty="0">
                  <a:latin typeface="Cambria Math" panose="02040503050406030204" pitchFamily="18" charset="0"/>
                </a:endParaRPr>
              </a:p>
              <a:p>
                <a:r>
                  <a:rPr lang="en-US" sz="2200" dirty="0">
                    <a:latin typeface="Cambria Math" panose="02040503050406030204" pitchFamily="18" charset="0"/>
                  </a:rPr>
                  <a:t>If </a:t>
                </a:r>
                <a14:m>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i="1">
                            <a:latin typeface="Cambria Math" panose="02040503050406030204" pitchFamily="18" charset="0"/>
                          </a:rPr>
                          <m:t>.</m:t>
                        </m:r>
                      </m:e>
                    </m:d>
                  </m:oMath>
                </a14:m>
                <a:r>
                  <a:rPr lang="en-US" sz="2200" dirty="0">
                    <a:latin typeface="Cambria Math" panose="02040503050406030204" pitchFamily="18" charset="0"/>
                  </a:rPr>
                  <a:t> is </a:t>
                </a:r>
                <a:r>
                  <a:rPr lang="en-US" sz="2200" dirty="0">
                    <a:solidFill>
                      <a:srgbClr val="00B050"/>
                    </a:solidFill>
                    <a:latin typeface="Cambria Math" panose="02040503050406030204" pitchFamily="18" charset="0"/>
                  </a:rPr>
                  <a:t>exact</a:t>
                </a:r>
                <a:r>
                  <a:rPr lang="en-US" sz="2200" dirty="0">
                    <a:latin typeface="Cambria Math" panose="02040503050406030204" pitchFamily="18" charset="0"/>
                  </a:rPr>
                  <a:t>: </a:t>
                </a:r>
              </a:p>
            </p:txBody>
          </p:sp>
        </mc:Choice>
        <mc:Fallback>
          <p:sp>
            <p:nvSpPr>
              <p:cNvPr id="3" name="Content Placeholder 2">
                <a:extLst>
                  <a:ext uri="{FF2B5EF4-FFF2-40B4-BE49-F238E27FC236}">
                    <a16:creationId xmlns:a16="http://schemas.microsoft.com/office/drawing/2014/main" id="{198DE51F-4685-7B9E-1C3F-0EABE3033B29}"/>
                  </a:ext>
                </a:extLst>
              </p:cNvPr>
              <p:cNvSpPr>
                <a:spLocks noGrp="1" noRot="1" noChangeAspect="1" noMove="1" noResize="1" noEditPoints="1" noAdjustHandles="1" noChangeArrowheads="1" noChangeShapeType="1" noTextEdit="1"/>
              </p:cNvSpPr>
              <p:nvPr>
                <p:ph idx="1"/>
              </p:nvPr>
            </p:nvSpPr>
            <p:spPr>
              <a:blipFill>
                <a:blip r:embed="rId3"/>
                <a:stretch>
                  <a:fillRect l="-888" t="-18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1C835B3-2A56-6BE1-6538-4A875C2EED12}"/>
                  </a:ext>
                </a:extLst>
              </p:cNvPr>
              <p:cNvSpPr txBox="1"/>
              <p:nvPr/>
            </p:nvSpPr>
            <p:spPr>
              <a:xfrm>
                <a:off x="4571999" y="1166322"/>
                <a:ext cx="4524410" cy="836319"/>
              </a:xfrm>
              <a:prstGeom prst="rect">
                <a:avLst/>
              </a:prstGeom>
              <a:noFill/>
            </p:spPr>
            <p:txBody>
              <a:bodyPr wrap="square">
                <a:spAutoFit/>
              </a:bodyPr>
              <a:lstStyle/>
              <a:p>
                <a:pPr lvl="1"/>
                <a14:m>
                  <m:oMath xmlns:m="http://schemas.openxmlformats.org/officeDocument/2006/math">
                    <m:r>
                      <m:rPr>
                        <m:sty m:val="p"/>
                      </m:rPr>
                      <a:rPr lang="en-US" sz="1600" smtClean="0">
                        <a:latin typeface="Cambria Math" panose="02040503050406030204" pitchFamily="18" charset="0"/>
                      </a:rPr>
                      <m:t>ppl</m:t>
                    </m:r>
                    <m:d>
                      <m:dPr>
                        <m:ctrlPr>
                          <a:rPr lang="en-US" sz="1600" i="1" smtClean="0">
                            <a:latin typeface="Cambria Math" panose="02040503050406030204" pitchFamily="18" charset="0"/>
                          </a:rPr>
                        </m:ctrlPr>
                      </m:dPr>
                      <m:e>
                        <m:r>
                          <a:rPr lang="en-US" sz="1600" smtClean="0">
                            <a:latin typeface="Cambria Math" panose="02040503050406030204" pitchFamily="18" charset="0"/>
                          </a:rPr>
                          <m:t>𝐷</m:t>
                        </m:r>
                      </m:e>
                    </m:d>
                    <m:r>
                      <a:rPr lang="en-US" sz="1600"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smtClean="0">
                            <a:latin typeface="Cambria Math" panose="02040503050406030204" pitchFamily="18" charset="0"/>
                          </a:rPr>
                          <m:t>2</m:t>
                        </m:r>
                      </m:e>
                      <m:sup>
                        <m:r>
                          <a:rPr lang="en-US" sz="1600" smtClean="0">
                            <a:latin typeface="Cambria Math" panose="02040503050406030204" pitchFamily="18" charset="0"/>
                          </a:rPr>
                          <m:t>𝑥</m:t>
                        </m:r>
                        <m:r>
                          <a:rPr lang="en-US" sz="1600" smtClean="0">
                            <a:latin typeface="Cambria Math" panose="02040503050406030204" pitchFamily="18" charset="0"/>
                          </a:rPr>
                          <m:t> </m:t>
                        </m:r>
                      </m:sup>
                    </m:sSup>
                    <m:r>
                      <a:rPr lang="en-US" sz="1600" smtClean="0">
                        <a:latin typeface="Cambria Math" panose="02040503050406030204" pitchFamily="18" charset="0"/>
                      </a:rPr>
                      <m:t>, </m:t>
                    </m:r>
                  </m:oMath>
                </a14:m>
                <a:r>
                  <a:rPr lang="en-US" sz="2000" dirty="0">
                    <a:latin typeface="Corbel" panose="020B0503020204020204" pitchFamily="34" charset="0"/>
                  </a:rPr>
                  <a:t> where</a:t>
                </a:r>
                <a:br>
                  <a:rPr lang="en-US" sz="2000" dirty="0">
                    <a:latin typeface="Corbel" panose="020B0503020204020204" pitchFamily="34" charset="0"/>
                  </a:rPr>
                </a:br>
                <a:r>
                  <a:rPr lang="en-US" sz="2000" dirty="0">
                    <a:latin typeface="Corbel" panose="020B0503020204020204" pitchFamily="34" charset="0"/>
                  </a:rPr>
                  <a:t> </a:t>
                </a:r>
                <a14:m>
                  <m:oMath xmlns:m="http://schemas.openxmlformats.org/officeDocument/2006/math">
                    <m:r>
                      <a:rPr lang="en-US" sz="2000" smtClean="0">
                        <a:latin typeface="Cambria Math" panose="02040503050406030204" pitchFamily="18" charset="0"/>
                      </a:rPr>
                      <m:t>𝑥</m:t>
                    </m:r>
                    <m:r>
                      <a:rPr lang="en-US" sz="2000" smtClean="0">
                        <a:latin typeface="Cambria Math" panose="02040503050406030204" pitchFamily="18" charset="0"/>
                      </a:rPr>
                      <m:t>=−</m:t>
                    </m:r>
                    <m:f>
                      <m:fPr>
                        <m:ctrlPr>
                          <a:rPr lang="en-US" sz="2000" i="1" smtClean="0">
                            <a:latin typeface="Cambria Math" panose="02040503050406030204" pitchFamily="18" charset="0"/>
                          </a:rPr>
                        </m:ctrlPr>
                      </m:fPr>
                      <m:num>
                        <m:r>
                          <a:rPr lang="en-US" sz="2000" smtClean="0">
                            <a:latin typeface="Cambria Math" panose="02040503050406030204" pitchFamily="18" charset="0"/>
                          </a:rPr>
                          <m:t>1</m:t>
                        </m:r>
                      </m:num>
                      <m:den>
                        <m:r>
                          <a:rPr lang="en-US" sz="2000" smtClean="0">
                            <a:latin typeface="Cambria Math" panose="02040503050406030204" pitchFamily="18" charset="0"/>
                          </a:rPr>
                          <m:t>𝑛</m:t>
                        </m:r>
                      </m:den>
                    </m:f>
                    <m:nary>
                      <m:naryPr>
                        <m:chr m:val="∑"/>
                        <m:ctrlPr>
                          <a:rPr lang="en-US" sz="2000" i="1" smtClean="0">
                            <a:latin typeface="Cambria Math" panose="02040503050406030204" pitchFamily="18" charset="0"/>
                          </a:rPr>
                        </m:ctrlPr>
                      </m:naryPr>
                      <m:sub>
                        <m:r>
                          <m:rPr>
                            <m:brk m:alnAt="23"/>
                          </m:rPr>
                          <a:rPr lang="en-US" sz="2000" smtClean="0">
                            <a:latin typeface="Cambria Math" panose="02040503050406030204" pitchFamily="18" charset="0"/>
                          </a:rPr>
                          <m:t>𝑖</m:t>
                        </m:r>
                        <m:r>
                          <a:rPr lang="en-US" sz="2000" smtClean="0">
                            <a:latin typeface="Cambria Math" panose="02040503050406030204" pitchFamily="18" charset="0"/>
                          </a:rPr>
                          <m:t>=1</m:t>
                        </m:r>
                      </m:sub>
                      <m:sup>
                        <m:r>
                          <a:rPr lang="en-US" sz="2000" smtClean="0">
                            <a:latin typeface="Cambria Math" panose="02040503050406030204" pitchFamily="18" charset="0"/>
                          </a:rPr>
                          <m:t>𝑛</m:t>
                        </m:r>
                      </m:sup>
                      <m:e>
                        <m:func>
                          <m:funcPr>
                            <m:ctrlPr>
                              <a:rPr lang="en-US" sz="2000" i="1" smtClean="0">
                                <a:latin typeface="Cambria Math" panose="02040503050406030204" pitchFamily="18" charset="0"/>
                              </a:rPr>
                            </m:ctrlPr>
                          </m:funcPr>
                          <m:fName>
                            <m:sSub>
                              <m:sSubPr>
                                <m:ctrlPr>
                                  <a:rPr lang="en-US" sz="2000" i="1" smtClean="0">
                                    <a:latin typeface="Cambria Math" panose="02040503050406030204" pitchFamily="18" charset="0"/>
                                  </a:rPr>
                                </m:ctrlPr>
                              </m:sSubPr>
                              <m:e>
                                <m:r>
                                  <m:rPr>
                                    <m:sty m:val="p"/>
                                  </m:rPr>
                                  <a:rPr lang="en-US" sz="2000" smtClean="0">
                                    <a:latin typeface="Cambria Math" panose="02040503050406030204" pitchFamily="18" charset="0"/>
                                  </a:rPr>
                                  <m:t>log</m:t>
                                </m:r>
                              </m:e>
                              <m:sub>
                                <m:r>
                                  <a:rPr lang="en-US" sz="2000" smtClean="0">
                                    <a:latin typeface="Cambria Math" panose="02040503050406030204" pitchFamily="18" charset="0"/>
                                  </a:rPr>
                                  <m:t>2</m:t>
                                </m:r>
                              </m:sub>
                            </m:sSub>
                          </m:fName>
                          <m:e>
                            <m:r>
                              <a:rPr lang="en-US" sz="2000" smtClean="0">
                                <a:latin typeface="Cambria Math" panose="02040503050406030204" pitchFamily="18" charset="0"/>
                              </a:rPr>
                              <m:t>𝐏</m:t>
                            </m:r>
                            <m:d>
                              <m:dPr>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𝑤</m:t>
                                    </m:r>
                                  </m:e>
                                  <m:sub>
                                    <m:r>
                                      <a:rPr lang="en-US" sz="2000" smtClean="0">
                                        <a:latin typeface="Cambria Math" panose="02040503050406030204" pitchFamily="18" charset="0"/>
                                      </a:rPr>
                                      <m:t>𝑖</m:t>
                                    </m:r>
                                  </m:sub>
                                </m:sSub>
                              </m:e>
                            </m:d>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𝑤</m:t>
                                </m:r>
                              </m:e>
                              <m:sub>
                                <m:r>
                                  <a:rPr lang="en-US" sz="2000" smtClean="0">
                                    <a:latin typeface="Cambria Math" panose="02040503050406030204" pitchFamily="18" charset="0"/>
                                  </a:rPr>
                                  <m:t>1</m:t>
                                </m:r>
                              </m:sub>
                            </m:sSub>
                            <m:r>
                              <a:rPr lang="en-US" sz="2000" smtClean="0">
                                <a:latin typeface="Cambria Math" panose="02040503050406030204" pitchFamily="18" charset="0"/>
                              </a:rPr>
                              <m:t>, …, </m:t>
                            </m:r>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𝑤</m:t>
                                </m:r>
                              </m:e>
                              <m:sub>
                                <m:r>
                                  <a:rPr lang="en-US" sz="2000" smtClean="0">
                                    <a:latin typeface="Cambria Math" panose="02040503050406030204" pitchFamily="18" charset="0"/>
                                  </a:rPr>
                                  <m:t>𝑖</m:t>
                                </m:r>
                                <m:r>
                                  <a:rPr lang="en-US" sz="2000" smtClean="0">
                                    <a:latin typeface="Cambria Math" panose="02040503050406030204" pitchFamily="18" charset="0"/>
                                  </a:rPr>
                                  <m:t>−1</m:t>
                                </m:r>
                              </m:sub>
                            </m:sSub>
                            <m:r>
                              <a:rPr lang="en-US" sz="2000" smtClean="0">
                                <a:latin typeface="Cambria Math" panose="02040503050406030204" pitchFamily="18" charset="0"/>
                              </a:rPr>
                              <m:t>)</m:t>
                            </m:r>
                          </m:e>
                        </m:func>
                      </m:e>
                    </m:nary>
                  </m:oMath>
                </a14:m>
                <a:endParaRPr lang="en-US" sz="2000" dirty="0">
                  <a:latin typeface="Corbel" panose="020B0503020204020204" pitchFamily="34" charset="0"/>
                </a:endParaRPr>
              </a:p>
            </p:txBody>
          </p:sp>
        </mc:Choice>
        <mc:Fallback xmlns="">
          <p:sp>
            <p:nvSpPr>
              <p:cNvPr id="41" name="TextBox 40">
                <a:extLst>
                  <a:ext uri="{FF2B5EF4-FFF2-40B4-BE49-F238E27FC236}">
                    <a16:creationId xmlns:a16="http://schemas.microsoft.com/office/drawing/2014/main" id="{01C835B3-2A56-6BE1-6538-4A875C2EED12}"/>
                  </a:ext>
                </a:extLst>
              </p:cNvPr>
              <p:cNvSpPr txBox="1">
                <a:spLocks noRot="1" noChangeAspect="1" noMove="1" noResize="1" noEditPoints="1" noAdjustHandles="1" noChangeArrowheads="1" noChangeShapeType="1" noTextEdit="1"/>
              </p:cNvSpPr>
              <p:nvPr/>
            </p:nvSpPr>
            <p:spPr>
              <a:xfrm>
                <a:off x="4571999" y="1166322"/>
                <a:ext cx="4524410" cy="836319"/>
              </a:xfrm>
              <a:prstGeom prst="rect">
                <a:avLst/>
              </a:prstGeom>
              <a:blipFill>
                <a:blip r:embed="rId4"/>
                <a:stretch>
                  <a:fillRect t="-11940" b="-776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B5AD647-92DB-FC04-FCED-D6F1E45C17BD}"/>
                  </a:ext>
                </a:extLst>
              </p:cNvPr>
              <p:cNvSpPr txBox="1"/>
              <p:nvPr/>
            </p:nvSpPr>
            <p:spPr>
              <a:xfrm>
                <a:off x="3022509" y="2131014"/>
                <a:ext cx="6243482" cy="594009"/>
              </a:xfrm>
              <a:prstGeom prst="rect">
                <a:avLst/>
              </a:prstGeom>
              <a:noFill/>
            </p:spPr>
            <p:txBody>
              <a:bodyPr wrap="square">
                <a:spAutoFit/>
              </a:bodyPr>
              <a:lstStyle/>
              <a:p>
                <a:pPr algn="ct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𝑤</m:t>
                    </m:r>
                    <m:r>
                      <a:rPr lang="en-US" sz="1800" b="0" i="1" smtClean="0">
                        <a:latin typeface="Cambria Math" panose="02040503050406030204" pitchFamily="18" charset="0"/>
                      </a:rPr>
                      <m:t>∈</m:t>
                    </m:r>
                    <m:r>
                      <a:rPr lang="en-US" sz="1800" b="0" i="1" smtClean="0">
                        <a:latin typeface="Cambria Math" panose="02040503050406030204" pitchFamily="18" charset="0"/>
                      </a:rPr>
                      <m:t>𝑉</m:t>
                    </m:r>
                    <m:r>
                      <a:rPr lang="en-US" sz="1800" b="0" i="0" smtClean="0">
                        <a:latin typeface="Cambria Math" panose="02040503050406030204" pitchFamily="18" charset="0"/>
                      </a:rPr>
                      <m:t>: </m:t>
                    </m:r>
                    <m:r>
                      <a:rPr lang="en-US" sz="1800" smtClean="0">
                        <a:latin typeface="Cambria Math" panose="02040503050406030204" pitchFamily="18" charset="0"/>
                      </a:rPr>
                      <m:t>𝐏</m:t>
                    </m:r>
                    <m:d>
                      <m:dPr>
                        <m:endChr m:val="|"/>
                        <m:ctrlPr>
                          <a:rPr lang="en-US" sz="1800" i="1">
                            <a:latin typeface="Cambria Math" panose="02040503050406030204" pitchFamily="18" charset="0"/>
                          </a:rPr>
                        </m:ctrlPr>
                      </m:dPr>
                      <m:e>
                        <m:r>
                          <a:rPr lang="en-US" sz="1800" b="0" i="1" smtClean="0">
                            <a:latin typeface="Cambria Math" panose="02040503050406030204" pitchFamily="18" charset="0"/>
                          </a:rPr>
                          <m:t>𝑤</m:t>
                        </m:r>
                      </m:e>
                    </m:d>
                    <m:sSub>
                      <m:sSubPr>
                        <m:ctrlPr>
                          <a:rPr lang="en-US" sz="1800" i="1">
                            <a:latin typeface="Cambria Math" panose="02040503050406030204" pitchFamily="18" charset="0"/>
                          </a:rPr>
                        </m:ctrlPr>
                      </m:sSubPr>
                      <m:e>
                        <m:r>
                          <a:rPr lang="en-US" sz="1800">
                            <a:latin typeface="Cambria Math" panose="02040503050406030204" pitchFamily="18" charset="0"/>
                          </a:rPr>
                          <m:t>𝑤</m:t>
                        </m:r>
                      </m:e>
                      <m:sub>
                        <m:r>
                          <a:rPr lang="en-US" sz="1800">
                            <a:latin typeface="Cambria Math" panose="02040503050406030204" pitchFamily="18" charset="0"/>
                          </a:rPr>
                          <m:t>1</m:t>
                        </m:r>
                        <m:r>
                          <a:rPr lang="en-US" sz="1800" smtClean="0">
                            <a:latin typeface="Cambria Math" panose="02040503050406030204" pitchFamily="18" charset="0"/>
                          </a:rPr>
                          <m:t>:</m:t>
                        </m:r>
                        <m:r>
                          <a:rPr lang="en-US" sz="1800" smtClean="0">
                            <a:latin typeface="Cambria Math" panose="02040503050406030204" pitchFamily="18" charset="0"/>
                          </a:rPr>
                          <m:t>𝑖</m:t>
                        </m:r>
                        <m:r>
                          <a:rPr lang="en-US" sz="1800" smtClean="0">
                            <a:latin typeface="Cambria Math" panose="02040503050406030204" pitchFamily="18" charset="0"/>
                          </a:rPr>
                          <m:t>−1</m:t>
                        </m:r>
                      </m:sub>
                    </m:sSub>
                    <m:r>
                      <a:rPr lang="en-US" sz="1800">
                        <a:latin typeface="Cambria Math" panose="02040503050406030204" pitchFamily="18" charset="0"/>
                      </a:rPr>
                      <m:t>)</m:t>
                    </m:r>
                    <m:r>
                      <a:rPr lang="en-US" sz="1800" smtClean="0">
                        <a:latin typeface="Cambria Math" panose="02040503050406030204" pitchFamily="18" charset="0"/>
                      </a:rPr>
                      <m:t>=</m:t>
                    </m:r>
                    <m:f>
                      <m:fPr>
                        <m:ctrlPr>
                          <a:rPr lang="en-US" sz="1800" i="1" smtClean="0">
                            <a:latin typeface="Cambria Math" panose="02040503050406030204" pitchFamily="18" charset="0"/>
                          </a:rPr>
                        </m:ctrlPr>
                      </m:fPr>
                      <m:num>
                        <m:r>
                          <a:rPr lang="en-US" sz="1800" smtClean="0">
                            <a:latin typeface="Cambria Math" panose="02040503050406030204" pitchFamily="18" charset="0"/>
                          </a:rPr>
                          <m:t>1</m:t>
                        </m:r>
                      </m:num>
                      <m:den>
                        <m:r>
                          <a:rPr lang="en-US" sz="1800" b="0" i="1" smtClean="0">
                            <a:latin typeface="Cambria Math" panose="02040503050406030204" pitchFamily="18" charset="0"/>
                          </a:rPr>
                          <m:t>|</m:t>
                        </m:r>
                        <m:r>
                          <a:rPr lang="en-US" sz="1800" smtClean="0">
                            <a:latin typeface="Cambria Math" panose="02040503050406030204" pitchFamily="18" charset="0"/>
                          </a:rPr>
                          <m:t>𝑉</m:t>
                        </m:r>
                        <m:r>
                          <a:rPr lang="en-US" sz="1800" b="0" i="0" smtClean="0">
                            <a:latin typeface="Cambria Math" panose="02040503050406030204" pitchFamily="18" charset="0"/>
                          </a:rPr>
                          <m:t>|</m:t>
                        </m:r>
                      </m:den>
                    </m:f>
                    <m:r>
                      <a:rPr lang="en-US" sz="1800" smtClean="0">
                        <a:latin typeface="Cambria Math" panose="02040503050406030204" pitchFamily="18" charset="0"/>
                      </a:rPr>
                      <m:t>  ⇒ </m:t>
                    </m:r>
                    <m:r>
                      <m:rPr>
                        <m:sty m:val="p"/>
                      </m:rPr>
                      <a:rPr lang="en-US" sz="1800">
                        <a:latin typeface="Cambria Math" panose="02040503050406030204" pitchFamily="18" charset="0"/>
                      </a:rPr>
                      <m:t>ppl</m:t>
                    </m:r>
                    <m:d>
                      <m:dPr>
                        <m:ctrlPr>
                          <a:rPr lang="en-US" sz="1800" i="1">
                            <a:latin typeface="Cambria Math" panose="02040503050406030204" pitchFamily="18" charset="0"/>
                          </a:rPr>
                        </m:ctrlPr>
                      </m:dPr>
                      <m:e>
                        <m:r>
                          <a:rPr lang="en-US" sz="1800">
                            <a:latin typeface="Cambria Math" panose="02040503050406030204" pitchFamily="18" charset="0"/>
                          </a:rPr>
                          <m:t>𝐷</m:t>
                        </m:r>
                      </m:e>
                    </m:d>
                    <m:r>
                      <a:rPr lang="en-US" sz="1800">
                        <a:latin typeface="Cambria Math" panose="02040503050406030204" pitchFamily="18" charset="0"/>
                      </a:rPr>
                      <m:t>=</m:t>
                    </m:r>
                    <m:sSup>
                      <m:sSupPr>
                        <m:ctrlPr>
                          <a:rPr lang="en-US" sz="1800" i="1">
                            <a:latin typeface="Cambria Math" panose="02040503050406030204" pitchFamily="18" charset="0"/>
                          </a:rPr>
                        </m:ctrlPr>
                      </m:sSupPr>
                      <m:e>
                        <m:r>
                          <a:rPr lang="en-US" sz="1800">
                            <a:latin typeface="Cambria Math" panose="02040503050406030204" pitchFamily="18" charset="0"/>
                          </a:rPr>
                          <m:t>2</m:t>
                        </m:r>
                      </m:e>
                      <m:sup>
                        <m:r>
                          <a:rPr lang="en-US" sz="1800" smtClean="0">
                            <a:latin typeface="Cambria Math" panose="02040503050406030204" pitchFamily="18" charset="0"/>
                          </a:rPr>
                          <m:t>−</m:t>
                        </m:r>
                        <m:f>
                          <m:fPr>
                            <m:ctrlPr>
                              <a:rPr lang="en-US" sz="1800" i="1" smtClean="0">
                                <a:latin typeface="Cambria Math" panose="02040503050406030204" pitchFamily="18" charset="0"/>
                              </a:rPr>
                            </m:ctrlPr>
                          </m:fPr>
                          <m:num>
                            <m:r>
                              <a:rPr lang="en-US" sz="1800" smtClean="0">
                                <a:latin typeface="Cambria Math" panose="02040503050406030204" pitchFamily="18" charset="0"/>
                              </a:rPr>
                              <m:t>1</m:t>
                            </m:r>
                          </m:num>
                          <m:den>
                            <m:r>
                              <a:rPr lang="en-US" sz="1800" smtClean="0">
                                <a:latin typeface="Cambria Math" panose="02040503050406030204" pitchFamily="18" charset="0"/>
                              </a:rPr>
                              <m:t>2</m:t>
                            </m:r>
                          </m:den>
                        </m:f>
                        <m:r>
                          <a:rPr lang="en-US" sz="1800" smtClean="0">
                            <a:latin typeface="Cambria Math" panose="02040503050406030204" pitchFamily="18" charset="0"/>
                          </a:rPr>
                          <m:t> </m:t>
                        </m:r>
                        <m:r>
                          <a:rPr lang="en-US" sz="1800" smtClean="0">
                            <a:latin typeface="Cambria Math" panose="02040503050406030204" pitchFamily="18" charset="0"/>
                          </a:rPr>
                          <m:t>𝑛</m:t>
                        </m:r>
                        <m:func>
                          <m:funcPr>
                            <m:ctrlPr>
                              <a:rPr lang="en-US" sz="1800" i="1" smtClean="0">
                                <a:latin typeface="Cambria Math" panose="02040503050406030204" pitchFamily="18" charset="0"/>
                              </a:rPr>
                            </m:ctrlPr>
                          </m:funcPr>
                          <m:fName>
                            <m:sSub>
                              <m:sSubPr>
                                <m:ctrlPr>
                                  <a:rPr lang="en-US" sz="1800" i="1" smtClean="0">
                                    <a:latin typeface="Cambria Math" panose="02040503050406030204" pitchFamily="18" charset="0"/>
                                  </a:rPr>
                                </m:ctrlPr>
                              </m:sSubPr>
                              <m:e>
                                <m:r>
                                  <m:rPr>
                                    <m:sty m:val="p"/>
                                  </m:rPr>
                                  <a:rPr lang="en-US" sz="1800" smtClean="0">
                                    <a:latin typeface="Cambria Math" panose="02040503050406030204" pitchFamily="18" charset="0"/>
                                  </a:rPr>
                                  <m:t>log</m:t>
                                </m:r>
                              </m:e>
                              <m:sub>
                                <m:r>
                                  <a:rPr lang="en-US" sz="1800" smtClean="0">
                                    <a:latin typeface="Cambria Math" panose="02040503050406030204" pitchFamily="18" charset="0"/>
                                  </a:rPr>
                                  <m:t>2</m:t>
                                </m:r>
                              </m:sub>
                            </m:sSub>
                          </m:fName>
                          <m:e>
                            <m:f>
                              <m:fPr>
                                <m:ctrlPr>
                                  <a:rPr lang="en-US" sz="1800" i="1" smtClean="0">
                                    <a:latin typeface="Cambria Math" panose="02040503050406030204" pitchFamily="18" charset="0"/>
                                  </a:rPr>
                                </m:ctrlPr>
                              </m:fPr>
                              <m:num>
                                <m:r>
                                  <a:rPr lang="en-US" sz="1800" smtClean="0">
                                    <a:latin typeface="Cambria Math" panose="02040503050406030204" pitchFamily="18" charset="0"/>
                                  </a:rPr>
                                  <m:t>1</m:t>
                                </m:r>
                              </m:num>
                              <m:den>
                                <m:d>
                                  <m:dPr>
                                    <m:begChr m:val="|"/>
                                    <m:endChr m:val="|"/>
                                    <m:ctrlPr>
                                      <a:rPr lang="en-US" sz="1800" i="1" smtClean="0">
                                        <a:latin typeface="Cambria Math" panose="02040503050406030204" pitchFamily="18" charset="0"/>
                                      </a:rPr>
                                    </m:ctrlPr>
                                  </m:dPr>
                                  <m:e>
                                    <m:r>
                                      <a:rPr lang="en-US" sz="1800" smtClean="0">
                                        <a:latin typeface="Cambria Math" panose="02040503050406030204" pitchFamily="18" charset="0"/>
                                      </a:rPr>
                                      <m:t>𝑉</m:t>
                                    </m:r>
                                  </m:e>
                                </m:d>
                              </m:den>
                            </m:f>
                          </m:e>
                        </m:func>
                        <m:r>
                          <a:rPr lang="en-US" sz="1800">
                            <a:latin typeface="Cambria Math" panose="02040503050406030204" pitchFamily="18" charset="0"/>
                          </a:rPr>
                          <m:t> </m:t>
                        </m:r>
                      </m:sup>
                    </m:sSup>
                    <m:r>
                      <a:rPr lang="en-US" sz="1800" smtClean="0">
                        <a:latin typeface="Cambria Math" panose="02040503050406030204" pitchFamily="18" charset="0"/>
                      </a:rPr>
                      <m:t>=|</m:t>
                    </m:r>
                    <m:r>
                      <a:rPr lang="en-US" sz="1800" smtClean="0">
                        <a:latin typeface="Cambria Math" panose="02040503050406030204" pitchFamily="18" charset="0"/>
                      </a:rPr>
                      <m:t>𝑉</m:t>
                    </m:r>
                    <m:r>
                      <a:rPr lang="en-US" sz="1800" smtClean="0">
                        <a:latin typeface="Cambria Math" panose="02040503050406030204" pitchFamily="18" charset="0"/>
                      </a:rPr>
                      <m:t>|</m:t>
                    </m:r>
                  </m:oMath>
                </a14:m>
                <a:r>
                  <a:rPr lang="en-US" sz="1800" dirty="0">
                    <a:latin typeface="Cambria Math" panose="02040503050406030204" pitchFamily="18" charset="0"/>
                  </a:rPr>
                  <a:t> </a:t>
                </a:r>
              </a:p>
            </p:txBody>
          </p:sp>
        </mc:Choice>
        <mc:Fallback>
          <p:sp>
            <p:nvSpPr>
              <p:cNvPr id="5" name="TextBox 4">
                <a:extLst>
                  <a:ext uri="{FF2B5EF4-FFF2-40B4-BE49-F238E27FC236}">
                    <a16:creationId xmlns:a16="http://schemas.microsoft.com/office/drawing/2014/main" id="{4B5AD647-92DB-FC04-FCED-D6F1E45C17BD}"/>
                  </a:ext>
                </a:extLst>
              </p:cNvPr>
              <p:cNvSpPr txBox="1">
                <a:spLocks noRot="1" noChangeAspect="1" noMove="1" noResize="1" noEditPoints="1" noAdjustHandles="1" noChangeArrowheads="1" noChangeShapeType="1" noTextEdit="1"/>
              </p:cNvSpPr>
              <p:nvPr/>
            </p:nvSpPr>
            <p:spPr>
              <a:xfrm>
                <a:off x="3022509" y="2131014"/>
                <a:ext cx="6243482" cy="594009"/>
              </a:xfrm>
              <a:prstGeom prst="rect">
                <a:avLst/>
              </a:prstGeom>
              <a:blipFill>
                <a:blip r:embed="rId5"/>
                <a:stretch>
                  <a:fillRect b="-42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38C625C-04A4-FF20-618C-3399DE85E1CF}"/>
                  </a:ext>
                </a:extLst>
              </p:cNvPr>
              <p:cNvSpPr txBox="1"/>
              <p:nvPr/>
            </p:nvSpPr>
            <p:spPr>
              <a:xfrm>
                <a:off x="4334675" y="2980407"/>
                <a:ext cx="5740142" cy="470385"/>
              </a:xfrm>
              <a:prstGeom prst="rect">
                <a:avLst/>
              </a:prstGeom>
              <a:noFill/>
            </p:spPr>
            <p:txBody>
              <a:bodyPr wrap="square">
                <a:spAutoFit/>
              </a:bodyPr>
              <a:lstStyle/>
              <a:p>
                <a14:m>
                  <m:oMath xmlns:m="http://schemas.openxmlformats.org/officeDocument/2006/math">
                    <m:r>
                      <a:rPr lang="en-US" sz="1800" smtClean="0">
                        <a:latin typeface="Cambria Math" panose="02040503050406030204" pitchFamily="18" charset="0"/>
                      </a:rPr>
                      <m:t>𝐏</m:t>
                    </m:r>
                    <m:d>
                      <m:dPr>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𝑤</m:t>
                            </m:r>
                          </m:e>
                          <m:sub>
                            <m:r>
                              <a:rPr lang="en-US" sz="1800">
                                <a:latin typeface="Cambria Math" panose="02040503050406030204" pitchFamily="18" charset="0"/>
                              </a:rPr>
                              <m:t>𝑖</m:t>
                            </m:r>
                          </m:sub>
                        </m:sSub>
                      </m:e>
                    </m:d>
                    <m:sSub>
                      <m:sSubPr>
                        <m:ctrlPr>
                          <a:rPr lang="en-US" sz="1800" i="1">
                            <a:latin typeface="Cambria Math" panose="02040503050406030204" pitchFamily="18" charset="0"/>
                          </a:rPr>
                        </m:ctrlPr>
                      </m:sSubPr>
                      <m:e>
                        <m:r>
                          <a:rPr lang="en-US" sz="1800">
                            <a:latin typeface="Cambria Math" panose="02040503050406030204" pitchFamily="18" charset="0"/>
                          </a:rPr>
                          <m:t>𝑤</m:t>
                        </m:r>
                      </m:e>
                      <m:sub>
                        <m:r>
                          <a:rPr lang="en-US" sz="1800">
                            <a:latin typeface="Cambria Math" panose="02040503050406030204" pitchFamily="18" charset="0"/>
                          </a:rPr>
                          <m:t>1:</m:t>
                        </m:r>
                        <m:r>
                          <a:rPr lang="en-US" sz="1800">
                            <a:latin typeface="Cambria Math" panose="02040503050406030204" pitchFamily="18" charset="0"/>
                          </a:rPr>
                          <m:t>𝑖</m:t>
                        </m:r>
                        <m:r>
                          <a:rPr lang="en-US" sz="1800">
                            <a:latin typeface="Cambria Math" panose="02040503050406030204" pitchFamily="18" charset="0"/>
                          </a:rPr>
                          <m:t>−1</m:t>
                        </m:r>
                      </m:sub>
                    </m:sSub>
                    <m:r>
                      <a:rPr lang="en-US" sz="1800">
                        <a:latin typeface="Cambria Math" panose="02040503050406030204" pitchFamily="18" charset="0"/>
                      </a:rPr>
                      <m:t>)</m:t>
                    </m:r>
                    <m:r>
                      <a:rPr lang="en-US" sz="1800" smtClean="0">
                        <a:latin typeface="Cambria Math" panose="02040503050406030204" pitchFamily="18" charset="0"/>
                      </a:rPr>
                      <m:t>=1  ⇒ </m:t>
                    </m:r>
                    <m:r>
                      <m:rPr>
                        <m:sty m:val="p"/>
                      </m:rPr>
                      <a:rPr lang="en-US" sz="1800">
                        <a:latin typeface="Cambria Math" panose="02040503050406030204" pitchFamily="18" charset="0"/>
                      </a:rPr>
                      <m:t>ppl</m:t>
                    </m:r>
                    <m:d>
                      <m:dPr>
                        <m:ctrlPr>
                          <a:rPr lang="en-US" sz="1800" i="1">
                            <a:latin typeface="Cambria Math" panose="02040503050406030204" pitchFamily="18" charset="0"/>
                          </a:rPr>
                        </m:ctrlPr>
                      </m:dPr>
                      <m:e>
                        <m:r>
                          <a:rPr lang="en-US" sz="1800">
                            <a:latin typeface="Cambria Math" panose="02040503050406030204" pitchFamily="18" charset="0"/>
                          </a:rPr>
                          <m:t>𝐷</m:t>
                        </m:r>
                      </m:e>
                    </m:d>
                    <m:r>
                      <a:rPr lang="en-US" sz="1800">
                        <a:latin typeface="Cambria Math" panose="02040503050406030204" pitchFamily="18" charset="0"/>
                      </a:rPr>
                      <m:t>=</m:t>
                    </m:r>
                    <m:sSup>
                      <m:sSupPr>
                        <m:ctrlPr>
                          <a:rPr lang="en-US" sz="1800" i="1">
                            <a:latin typeface="Cambria Math" panose="02040503050406030204" pitchFamily="18" charset="0"/>
                          </a:rPr>
                        </m:ctrlPr>
                      </m:sSupPr>
                      <m:e>
                        <m:r>
                          <a:rPr lang="en-US" sz="1800">
                            <a:latin typeface="Cambria Math" panose="02040503050406030204" pitchFamily="18" charset="0"/>
                          </a:rPr>
                          <m:t>2</m:t>
                        </m:r>
                      </m:e>
                      <m:sup>
                        <m:r>
                          <a:rPr lang="en-US" sz="1800" smtClean="0">
                            <a:latin typeface="Cambria Math" panose="02040503050406030204" pitchFamily="18" charset="0"/>
                          </a:rPr>
                          <m:t>−</m:t>
                        </m:r>
                        <m:f>
                          <m:fPr>
                            <m:ctrlPr>
                              <a:rPr lang="en-US" sz="1800" i="1" smtClean="0">
                                <a:latin typeface="Cambria Math" panose="02040503050406030204" pitchFamily="18" charset="0"/>
                              </a:rPr>
                            </m:ctrlPr>
                          </m:fPr>
                          <m:num>
                            <m:r>
                              <a:rPr lang="en-US" sz="1800" smtClean="0">
                                <a:latin typeface="Cambria Math" panose="02040503050406030204" pitchFamily="18" charset="0"/>
                              </a:rPr>
                              <m:t>1</m:t>
                            </m:r>
                          </m:num>
                          <m:den>
                            <m:r>
                              <a:rPr lang="en-US" sz="1800" smtClean="0">
                                <a:latin typeface="Cambria Math" panose="02040503050406030204" pitchFamily="18" charset="0"/>
                              </a:rPr>
                              <m:t>2</m:t>
                            </m:r>
                          </m:den>
                        </m:f>
                        <m:r>
                          <a:rPr lang="en-US" sz="1800" smtClean="0">
                            <a:latin typeface="Cambria Math" panose="02040503050406030204" pitchFamily="18" charset="0"/>
                          </a:rPr>
                          <m:t> </m:t>
                        </m:r>
                        <m:r>
                          <a:rPr lang="en-US" sz="1800" smtClean="0">
                            <a:latin typeface="Cambria Math" panose="02040503050406030204" pitchFamily="18" charset="0"/>
                          </a:rPr>
                          <m:t>𝑛</m:t>
                        </m:r>
                        <m:func>
                          <m:funcPr>
                            <m:ctrlPr>
                              <a:rPr lang="en-US" sz="1800" i="1" smtClean="0">
                                <a:latin typeface="Cambria Math" panose="02040503050406030204" pitchFamily="18" charset="0"/>
                              </a:rPr>
                            </m:ctrlPr>
                          </m:funcPr>
                          <m:fName>
                            <m:sSub>
                              <m:sSubPr>
                                <m:ctrlPr>
                                  <a:rPr lang="en-US" sz="1800" i="1" smtClean="0">
                                    <a:latin typeface="Cambria Math" panose="02040503050406030204" pitchFamily="18" charset="0"/>
                                  </a:rPr>
                                </m:ctrlPr>
                              </m:sSubPr>
                              <m:e>
                                <m:r>
                                  <m:rPr>
                                    <m:sty m:val="p"/>
                                  </m:rPr>
                                  <a:rPr lang="en-US" sz="1800" smtClean="0">
                                    <a:latin typeface="Cambria Math" panose="02040503050406030204" pitchFamily="18" charset="0"/>
                                  </a:rPr>
                                  <m:t>log</m:t>
                                </m:r>
                              </m:e>
                              <m:sub>
                                <m:r>
                                  <a:rPr lang="en-US" sz="1800" smtClean="0">
                                    <a:latin typeface="Cambria Math" panose="02040503050406030204" pitchFamily="18" charset="0"/>
                                  </a:rPr>
                                  <m:t>2</m:t>
                                </m:r>
                              </m:sub>
                            </m:sSub>
                          </m:fName>
                          <m:e>
                            <m:r>
                              <a:rPr lang="en-US" sz="1800" smtClean="0">
                                <a:latin typeface="Cambria Math" panose="02040503050406030204" pitchFamily="18" charset="0"/>
                              </a:rPr>
                              <m:t>1</m:t>
                            </m:r>
                          </m:e>
                        </m:func>
                        <m:r>
                          <a:rPr lang="en-US" sz="1800">
                            <a:latin typeface="Cambria Math" panose="02040503050406030204" pitchFamily="18" charset="0"/>
                          </a:rPr>
                          <m:t> </m:t>
                        </m:r>
                      </m:sup>
                    </m:sSup>
                    <m:r>
                      <a:rPr lang="en-US" sz="1800" smtClean="0">
                        <a:latin typeface="Cambria Math" panose="02040503050406030204" pitchFamily="18" charset="0"/>
                      </a:rPr>
                      <m:t>=1</m:t>
                    </m:r>
                  </m:oMath>
                </a14:m>
                <a:r>
                  <a:rPr lang="en-US" sz="1800" dirty="0">
                    <a:latin typeface="Cambria Math" panose="02040503050406030204" pitchFamily="18" charset="0"/>
                  </a:rPr>
                  <a:t> </a:t>
                </a:r>
              </a:p>
            </p:txBody>
          </p:sp>
        </mc:Choice>
        <mc:Fallback>
          <p:sp>
            <p:nvSpPr>
              <p:cNvPr id="6" name="TextBox 5">
                <a:extLst>
                  <a:ext uri="{FF2B5EF4-FFF2-40B4-BE49-F238E27FC236}">
                    <a16:creationId xmlns:a16="http://schemas.microsoft.com/office/drawing/2014/main" id="{E38C625C-04A4-FF20-618C-3399DE85E1CF}"/>
                  </a:ext>
                </a:extLst>
              </p:cNvPr>
              <p:cNvSpPr txBox="1">
                <a:spLocks noRot="1" noChangeAspect="1" noMove="1" noResize="1" noEditPoints="1" noAdjustHandles="1" noChangeArrowheads="1" noChangeShapeType="1" noTextEdit="1"/>
              </p:cNvSpPr>
              <p:nvPr/>
            </p:nvSpPr>
            <p:spPr>
              <a:xfrm>
                <a:off x="4334675" y="2980407"/>
                <a:ext cx="5740142" cy="470385"/>
              </a:xfrm>
              <a:prstGeom prst="rect">
                <a:avLst/>
              </a:prstGeom>
              <a:blipFill>
                <a:blip r:embed="rId6"/>
                <a:stretch>
                  <a:fillRect b="-13158"/>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BC81EB98-4069-D541-5AEC-4FC9F767AED8}"/>
              </a:ext>
            </a:extLst>
          </p:cNvPr>
          <p:cNvSpPr/>
          <p:nvPr/>
        </p:nvSpPr>
        <p:spPr>
          <a:xfrm>
            <a:off x="2359152" y="3920757"/>
            <a:ext cx="1737360" cy="742998"/>
          </a:xfrm>
          <a:prstGeom prst="roundRect">
            <a:avLst>
              <a:gd name="adj" fmla="val 5867"/>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i="1" dirty="0">
                <a:solidFill>
                  <a:srgbClr val="C00000"/>
                </a:solidFill>
              </a:rPr>
              <a:t>Lower </a:t>
            </a:r>
            <a:r>
              <a:rPr lang="en-US" sz="1800" i="1" dirty="0"/>
              <a:t>perplexity is good! </a:t>
            </a:r>
          </a:p>
        </p:txBody>
      </p:sp>
      <p:sp>
        <p:nvSpPr>
          <p:cNvPr id="8" name="Rounded Rectangle 7">
            <a:extLst>
              <a:ext uri="{FF2B5EF4-FFF2-40B4-BE49-F238E27FC236}">
                <a16:creationId xmlns:a16="http://schemas.microsoft.com/office/drawing/2014/main" id="{D5B876CA-4448-6BD5-CC8E-2FB3C41D2809}"/>
              </a:ext>
            </a:extLst>
          </p:cNvPr>
          <p:cNvSpPr/>
          <p:nvPr/>
        </p:nvSpPr>
        <p:spPr>
          <a:xfrm>
            <a:off x="4169664" y="3920757"/>
            <a:ext cx="4754757" cy="740518"/>
          </a:xfrm>
          <a:prstGeom prst="roundRect">
            <a:avLst>
              <a:gd name="adj" fmla="val 5867"/>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i="1" dirty="0"/>
              <a:t>Perplexity is a measure of model’s </a:t>
            </a:r>
            <a:r>
              <a:rPr lang="en-US" sz="1800" i="1" dirty="0">
                <a:solidFill>
                  <a:srgbClr val="C00000"/>
                </a:solidFill>
              </a:rPr>
              <a:t>uncertainty about next word </a:t>
            </a:r>
            <a:r>
              <a:rPr lang="en-US" sz="1800" i="1" dirty="0"/>
              <a:t>(aka </a:t>
            </a:r>
            <a:r>
              <a:rPr lang="en-US" sz="1800" i="1" dirty="0">
                <a:solidFill>
                  <a:srgbClr val="C00000"/>
                </a:solidFill>
              </a:rPr>
              <a:t>”average branching factor”</a:t>
            </a:r>
            <a:r>
              <a:rPr lang="en-US" sz="1800" i="1" dirty="0"/>
              <a:t>)</a:t>
            </a:r>
          </a:p>
        </p:txBody>
      </p:sp>
      <p:sp>
        <p:nvSpPr>
          <p:cNvPr id="9" name="Rounded Rectangle 8">
            <a:extLst>
              <a:ext uri="{FF2B5EF4-FFF2-40B4-BE49-F238E27FC236}">
                <a16:creationId xmlns:a16="http://schemas.microsoft.com/office/drawing/2014/main" id="{DB63110A-58E7-E753-FFB5-A072C7550C44}"/>
              </a:ext>
            </a:extLst>
          </p:cNvPr>
          <p:cNvSpPr/>
          <p:nvPr/>
        </p:nvSpPr>
        <p:spPr>
          <a:xfrm>
            <a:off x="179833" y="3920757"/>
            <a:ext cx="2097024" cy="742998"/>
          </a:xfrm>
          <a:prstGeom prst="roundRect">
            <a:avLst>
              <a:gd name="adj" fmla="val 5867"/>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i="1" dirty="0"/>
              <a:t>Perplexity ranges  between </a:t>
            </a:r>
            <a:r>
              <a:rPr lang="en-US" sz="1800" i="1" dirty="0">
                <a:solidFill>
                  <a:srgbClr val="C00000"/>
                </a:solidFill>
              </a:rPr>
              <a:t>1 </a:t>
            </a:r>
            <a:r>
              <a:rPr lang="en-US" sz="1800" i="1" dirty="0"/>
              <a:t>and</a:t>
            </a:r>
            <a:r>
              <a:rPr lang="en-US" sz="1800" i="1" dirty="0">
                <a:solidFill>
                  <a:srgbClr val="C00000"/>
                </a:solidFill>
              </a:rPr>
              <a:t> |V|</a:t>
            </a:r>
            <a:r>
              <a:rPr lang="en-US" sz="1800" i="1" dirty="0"/>
              <a:t>. </a:t>
            </a:r>
          </a:p>
        </p:txBody>
      </p:sp>
      <p:sp>
        <p:nvSpPr>
          <p:cNvPr id="4" name="Slide Number Placeholder 3">
            <a:extLst>
              <a:ext uri="{FF2B5EF4-FFF2-40B4-BE49-F238E27FC236}">
                <a16:creationId xmlns:a16="http://schemas.microsoft.com/office/drawing/2014/main" id="{A2F4A0F5-875D-6942-A512-4C2F9F7BB7AD}"/>
              </a:ext>
            </a:extLst>
          </p:cNvPr>
          <p:cNvSpPr>
            <a:spLocks noGrp="1"/>
          </p:cNvSpPr>
          <p:nvPr>
            <p:ph type="sldNum" sz="quarter" idx="12"/>
          </p:nvPr>
        </p:nvSpPr>
        <p:spPr/>
        <p:txBody>
          <a:bodyPr/>
          <a:lstStyle/>
          <a:p>
            <a:fld id="{494B4E53-BCCB-BE4E-A28A-722B6992CCD5}" type="slidenum">
              <a:rPr lang="en-US" smtClean="0"/>
              <a:pPr/>
              <a:t>37</a:t>
            </a:fld>
            <a:endParaRPr lang="en-US" dirty="0"/>
          </a:p>
        </p:txBody>
      </p:sp>
    </p:spTree>
    <p:extLst>
      <p:ext uri="{BB962C8B-B14F-4D97-AF65-F5344CB8AC3E}">
        <p14:creationId xmlns:p14="http://schemas.microsoft.com/office/powerpoint/2010/main" val="109375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78724-A1D2-CBD5-7A8B-74456F4174D5}"/>
              </a:ext>
            </a:extLst>
          </p:cNvPr>
          <p:cNvSpPr>
            <a:spLocks noGrp="1"/>
          </p:cNvSpPr>
          <p:nvPr>
            <p:ph type="title"/>
          </p:nvPr>
        </p:nvSpPr>
        <p:spPr/>
        <p:txBody>
          <a:bodyPr/>
          <a:lstStyle/>
          <a:p>
            <a:r>
              <a:rPr lang="en-US" dirty="0"/>
              <a:t>Evaluation LMs with Perplexity (2016)</a:t>
            </a:r>
          </a:p>
        </p:txBody>
      </p:sp>
      <p:pic>
        <p:nvPicPr>
          <p:cNvPr id="5" name="object 4">
            <a:extLst>
              <a:ext uri="{FF2B5EF4-FFF2-40B4-BE49-F238E27FC236}">
                <a16:creationId xmlns:a16="http://schemas.microsoft.com/office/drawing/2014/main" id="{62B0DEE2-9396-64EA-B40C-5910C5E98008}"/>
              </a:ext>
            </a:extLst>
          </p:cNvPr>
          <p:cNvPicPr/>
          <p:nvPr/>
        </p:nvPicPr>
        <p:blipFill>
          <a:blip r:embed="rId2" cstate="print"/>
          <a:stretch>
            <a:fillRect/>
          </a:stretch>
        </p:blipFill>
        <p:spPr>
          <a:xfrm>
            <a:off x="2113762" y="1436278"/>
            <a:ext cx="5745153" cy="2169712"/>
          </a:xfrm>
          <a:prstGeom prst="rect">
            <a:avLst/>
          </a:prstGeom>
        </p:spPr>
      </p:pic>
      <p:sp>
        <p:nvSpPr>
          <p:cNvPr id="7" name="object 7">
            <a:extLst>
              <a:ext uri="{FF2B5EF4-FFF2-40B4-BE49-F238E27FC236}">
                <a16:creationId xmlns:a16="http://schemas.microsoft.com/office/drawing/2014/main" id="{4D44F665-325F-182F-DE0A-68F717877935}"/>
              </a:ext>
            </a:extLst>
          </p:cNvPr>
          <p:cNvSpPr txBox="1"/>
          <p:nvPr/>
        </p:nvSpPr>
        <p:spPr>
          <a:xfrm>
            <a:off x="598841" y="1668847"/>
            <a:ext cx="1361123" cy="240450"/>
          </a:xfrm>
          <a:prstGeom prst="rect">
            <a:avLst/>
          </a:prstGeom>
        </p:spPr>
        <p:txBody>
          <a:bodyPr vert="horz" wrap="square" lIns="0" tIns="9525" rIns="0" bIns="0" rtlCol="0">
            <a:spAutoFit/>
          </a:bodyPr>
          <a:lstStyle/>
          <a:p>
            <a:pPr marL="9525" algn="ctr">
              <a:spcBef>
                <a:spcPts val="75"/>
              </a:spcBef>
            </a:pPr>
            <a:r>
              <a:rPr sz="1500" spc="-8" dirty="0">
                <a:solidFill>
                  <a:srgbClr val="C00000"/>
                </a:solidFill>
                <a:latin typeface="Corbel" panose="020B0503020204020204" pitchFamily="34" charset="0"/>
                <a:cs typeface="Calibri"/>
              </a:rPr>
              <a:t>n-gram</a:t>
            </a:r>
            <a:r>
              <a:rPr sz="1500" spc="-26" dirty="0">
                <a:solidFill>
                  <a:srgbClr val="C00000"/>
                </a:solidFill>
                <a:latin typeface="Corbel" panose="020B0503020204020204" pitchFamily="34" charset="0"/>
                <a:cs typeface="Calibri"/>
              </a:rPr>
              <a:t> </a:t>
            </a:r>
            <a:r>
              <a:rPr sz="1500" spc="-4" dirty="0">
                <a:solidFill>
                  <a:srgbClr val="C00000"/>
                </a:solidFill>
                <a:latin typeface="Corbel" panose="020B0503020204020204" pitchFamily="34" charset="0"/>
                <a:cs typeface="Calibri"/>
              </a:rPr>
              <a:t>model</a:t>
            </a:r>
            <a:r>
              <a:rPr lang="en-US" sz="1500" spc="-4" dirty="0">
                <a:solidFill>
                  <a:srgbClr val="C00000"/>
                </a:solidFill>
                <a:latin typeface="Corbel" panose="020B0503020204020204" pitchFamily="34" charset="0"/>
                <a:cs typeface="Calibri"/>
              </a:rPr>
              <a:t> →</a:t>
            </a:r>
            <a:endParaRPr sz="1500" dirty="0">
              <a:solidFill>
                <a:srgbClr val="C00000"/>
              </a:solidFill>
              <a:latin typeface="Corbel" panose="020B0503020204020204" pitchFamily="34" charset="0"/>
              <a:cs typeface="Calibri"/>
            </a:endParaRPr>
          </a:p>
        </p:txBody>
      </p:sp>
      <p:sp>
        <p:nvSpPr>
          <p:cNvPr id="10" name="object 9">
            <a:extLst>
              <a:ext uri="{FF2B5EF4-FFF2-40B4-BE49-F238E27FC236}">
                <a16:creationId xmlns:a16="http://schemas.microsoft.com/office/drawing/2014/main" id="{61C85433-5C55-8A6A-D711-22D6DF05D825}"/>
              </a:ext>
            </a:extLst>
          </p:cNvPr>
          <p:cNvSpPr txBox="1"/>
          <p:nvPr/>
        </p:nvSpPr>
        <p:spPr>
          <a:xfrm>
            <a:off x="1111310" y="4492300"/>
            <a:ext cx="7312850" cy="442493"/>
          </a:xfrm>
          <a:prstGeom prst="rect">
            <a:avLst/>
          </a:prstGeom>
        </p:spPr>
        <p:txBody>
          <a:bodyPr vert="horz" wrap="square" lIns="0" tIns="9525" rIns="0" bIns="0" rtlCol="0">
            <a:spAutoFit/>
          </a:bodyPr>
          <a:lstStyle/>
          <a:p>
            <a:pPr>
              <a:spcBef>
                <a:spcPts val="8"/>
              </a:spcBef>
            </a:pPr>
            <a:endParaRPr lang="en-US" sz="1763" dirty="0">
              <a:latin typeface="Calibri"/>
              <a:cs typeface="Calibri"/>
            </a:endParaRPr>
          </a:p>
          <a:p>
            <a:pPr marL="9525"/>
            <a:r>
              <a:rPr lang="en-US" sz="1050" spc="-4" dirty="0">
                <a:latin typeface="Calibri"/>
                <a:cs typeface="Calibri"/>
              </a:rPr>
              <a:t>Source:</a:t>
            </a:r>
            <a:r>
              <a:rPr lang="en-US" sz="1050" spc="86" dirty="0">
                <a:latin typeface="Calibri"/>
                <a:cs typeface="Calibri"/>
              </a:rPr>
              <a:t> </a:t>
            </a:r>
            <a:r>
              <a:rPr lang="en-US" sz="1050" u="sng" spc="-8" dirty="0">
                <a:solidFill>
                  <a:srgbClr val="4198B5"/>
                </a:solidFill>
                <a:uFill>
                  <a:solidFill>
                    <a:srgbClr val="4198B5"/>
                  </a:solidFill>
                </a:uFill>
                <a:latin typeface="Calibri"/>
                <a:cs typeface="Calibri"/>
                <a:hlinkClick r:id="rId3"/>
              </a:rPr>
              <a:t>https://engineering.fb.com/2016/10/25/ml-applications/building-an-efficient-neural-language-model-over-a-billion-words/</a:t>
            </a:r>
            <a:r>
              <a:rPr lang="en-US" sz="1050" u="sng" spc="-8" dirty="0">
                <a:solidFill>
                  <a:srgbClr val="4198B5"/>
                </a:solidFill>
                <a:uFill>
                  <a:solidFill>
                    <a:srgbClr val="4198B5"/>
                  </a:solidFill>
                </a:uFill>
                <a:latin typeface="Calibri"/>
                <a:cs typeface="Calibri"/>
              </a:rPr>
              <a:t> </a:t>
            </a:r>
            <a:endParaRPr lang="en-US" sz="1050" dirty="0">
              <a:latin typeface="Calibri"/>
              <a:cs typeface="Calibri"/>
            </a:endParaRPr>
          </a:p>
        </p:txBody>
      </p:sp>
      <p:sp>
        <p:nvSpPr>
          <p:cNvPr id="18" name="TextBox 17">
            <a:extLst>
              <a:ext uri="{FF2B5EF4-FFF2-40B4-BE49-F238E27FC236}">
                <a16:creationId xmlns:a16="http://schemas.microsoft.com/office/drawing/2014/main" id="{3B867A66-3D27-9B42-D57F-BEA338C0A8C0}"/>
              </a:ext>
            </a:extLst>
          </p:cNvPr>
          <p:cNvSpPr txBox="1"/>
          <p:nvPr/>
        </p:nvSpPr>
        <p:spPr>
          <a:xfrm>
            <a:off x="249140" y="2437732"/>
            <a:ext cx="1724338" cy="523220"/>
          </a:xfrm>
          <a:prstGeom prst="rect">
            <a:avLst/>
          </a:prstGeom>
          <a:noFill/>
        </p:spPr>
        <p:txBody>
          <a:bodyPr wrap="square">
            <a:spAutoFit/>
          </a:bodyPr>
          <a:lstStyle/>
          <a:p>
            <a:pPr marL="233363" marR="3810" indent="1588" algn="ctr">
              <a:spcBef>
                <a:spcPts val="1151"/>
              </a:spcBef>
            </a:pPr>
            <a:r>
              <a:rPr lang="en-US" sz="1400" spc="-4" dirty="0">
                <a:solidFill>
                  <a:srgbClr val="C00000"/>
                </a:solidFill>
                <a:latin typeface="Corbel" panose="020B0503020204020204" pitchFamily="34" charset="0"/>
                <a:cs typeface="Calibri"/>
              </a:rPr>
              <a:t>In</a:t>
            </a:r>
            <a:r>
              <a:rPr lang="en-US" sz="1400" dirty="0">
                <a:solidFill>
                  <a:srgbClr val="C00000"/>
                </a:solidFill>
                <a:latin typeface="Corbel" panose="020B0503020204020204" pitchFamily="34" charset="0"/>
                <a:cs typeface="Calibri"/>
              </a:rPr>
              <a:t>c</a:t>
            </a:r>
            <a:r>
              <a:rPr lang="en-US" sz="1400" spc="-19" dirty="0">
                <a:solidFill>
                  <a:srgbClr val="C00000"/>
                </a:solidFill>
                <a:latin typeface="Corbel" panose="020B0503020204020204" pitchFamily="34" charset="0"/>
                <a:cs typeface="Calibri"/>
              </a:rPr>
              <a:t>r</a:t>
            </a:r>
            <a:r>
              <a:rPr lang="en-US" sz="1400" dirty="0">
                <a:solidFill>
                  <a:srgbClr val="C00000"/>
                </a:solidFill>
                <a:latin typeface="Corbel" panose="020B0503020204020204" pitchFamily="34" charset="0"/>
                <a:cs typeface="Calibri"/>
              </a:rPr>
              <a:t>ea</a:t>
            </a:r>
            <a:r>
              <a:rPr lang="en-US" sz="1400" spc="4" dirty="0">
                <a:solidFill>
                  <a:srgbClr val="C00000"/>
                </a:solidFill>
                <a:latin typeface="Corbel" panose="020B0503020204020204" pitchFamily="34" charset="0"/>
                <a:cs typeface="Calibri"/>
              </a:rPr>
              <a:t>s</a:t>
            </a:r>
            <a:r>
              <a:rPr lang="en-US" sz="1400" dirty="0">
                <a:solidFill>
                  <a:srgbClr val="C00000"/>
                </a:solidFill>
                <a:latin typeface="Corbel" panose="020B0503020204020204" pitchFamily="34" charset="0"/>
                <a:cs typeface="Calibri"/>
              </a:rPr>
              <a:t>i</a:t>
            </a:r>
            <a:r>
              <a:rPr lang="en-US" sz="1400" spc="-4" dirty="0">
                <a:solidFill>
                  <a:srgbClr val="C00000"/>
                </a:solidFill>
                <a:latin typeface="Corbel" panose="020B0503020204020204" pitchFamily="34" charset="0"/>
                <a:cs typeface="Calibri"/>
              </a:rPr>
              <a:t>n</a:t>
            </a:r>
            <a:r>
              <a:rPr lang="en-US" sz="1400" spc="-8" dirty="0">
                <a:solidFill>
                  <a:srgbClr val="C00000"/>
                </a:solidFill>
                <a:latin typeface="Corbel" panose="020B0503020204020204" pitchFamily="34" charset="0"/>
                <a:cs typeface="Calibri"/>
              </a:rPr>
              <a:t>g</a:t>
            </a:r>
            <a:r>
              <a:rPr lang="en-US" sz="1400" dirty="0">
                <a:solidFill>
                  <a:srgbClr val="C00000"/>
                </a:solidFill>
                <a:latin typeface="Corbel" panose="020B0503020204020204" pitchFamily="34" charset="0"/>
                <a:cs typeface="Calibri"/>
              </a:rPr>
              <a:t>ly  </a:t>
            </a:r>
            <a:br>
              <a:rPr lang="en-US" sz="1400" dirty="0">
                <a:solidFill>
                  <a:srgbClr val="C00000"/>
                </a:solidFill>
                <a:latin typeface="Corbel" panose="020B0503020204020204" pitchFamily="34" charset="0"/>
                <a:cs typeface="Calibri"/>
              </a:rPr>
            </a:br>
            <a:r>
              <a:rPr lang="en-US" sz="1400" spc="-8" dirty="0">
                <a:solidFill>
                  <a:srgbClr val="C00000"/>
                </a:solidFill>
                <a:latin typeface="Corbel" panose="020B0503020204020204" pitchFamily="34" charset="0"/>
                <a:cs typeface="Calibri"/>
              </a:rPr>
              <a:t>complex</a:t>
            </a:r>
            <a:r>
              <a:rPr lang="en-US" sz="1400" spc="-60" dirty="0">
                <a:solidFill>
                  <a:srgbClr val="C00000"/>
                </a:solidFill>
                <a:latin typeface="Corbel" panose="020B0503020204020204" pitchFamily="34" charset="0"/>
                <a:cs typeface="Calibri"/>
              </a:rPr>
              <a:t> </a:t>
            </a:r>
            <a:r>
              <a:rPr lang="en-US" sz="1400" spc="-4" dirty="0">
                <a:solidFill>
                  <a:srgbClr val="C00000"/>
                </a:solidFill>
                <a:latin typeface="Corbel" panose="020B0503020204020204" pitchFamily="34" charset="0"/>
                <a:cs typeface="Calibri"/>
              </a:rPr>
              <a:t>RNNs</a:t>
            </a:r>
            <a:endParaRPr lang="en-US" sz="1400" dirty="0">
              <a:solidFill>
                <a:srgbClr val="C00000"/>
              </a:solidFill>
              <a:latin typeface="Corbel" panose="020B0503020204020204" pitchFamily="34" charset="0"/>
              <a:cs typeface="Calibri"/>
            </a:endParaRPr>
          </a:p>
        </p:txBody>
      </p:sp>
      <p:cxnSp>
        <p:nvCxnSpPr>
          <p:cNvPr id="20" name="Straight Arrow Connector 19">
            <a:extLst>
              <a:ext uri="{FF2B5EF4-FFF2-40B4-BE49-F238E27FC236}">
                <a16:creationId xmlns:a16="http://schemas.microsoft.com/office/drawing/2014/main" id="{8E82613C-20CA-4E14-9AC4-19D8E81B1F0B}"/>
              </a:ext>
            </a:extLst>
          </p:cNvPr>
          <p:cNvCxnSpPr/>
          <p:nvPr/>
        </p:nvCxnSpPr>
        <p:spPr>
          <a:xfrm>
            <a:off x="1922929" y="1969994"/>
            <a:ext cx="0" cy="1635996"/>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8ABABFA-733B-D0B0-5603-93456A867FC8}"/>
              </a:ext>
            </a:extLst>
          </p:cNvPr>
          <p:cNvSpPr>
            <a:spLocks noGrp="1"/>
          </p:cNvSpPr>
          <p:nvPr>
            <p:ph type="sldNum" sz="quarter" idx="12"/>
          </p:nvPr>
        </p:nvSpPr>
        <p:spPr/>
        <p:txBody>
          <a:bodyPr/>
          <a:lstStyle/>
          <a:p>
            <a:fld id="{494B4E53-BCCB-BE4E-A28A-722B6992CCD5}" type="slidenum">
              <a:rPr lang="en-US" smtClean="0"/>
              <a:pPr/>
              <a:t>38</a:t>
            </a:fld>
            <a:endParaRPr lang="en-US" dirty="0"/>
          </a:p>
        </p:txBody>
      </p:sp>
    </p:spTree>
    <p:extLst>
      <p:ext uri="{BB962C8B-B14F-4D97-AF65-F5344CB8AC3E}">
        <p14:creationId xmlns:p14="http://schemas.microsoft.com/office/powerpoint/2010/main" val="3348766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B7F4B-4BAA-E746-DF47-AEA7A534B59A}"/>
              </a:ext>
            </a:extLst>
          </p:cNvPr>
          <p:cNvSpPr>
            <a:spLocks noGrp="1"/>
          </p:cNvSpPr>
          <p:nvPr>
            <p:ph type="title"/>
          </p:nvPr>
        </p:nvSpPr>
        <p:spPr/>
        <p:txBody>
          <a:bodyPr/>
          <a:lstStyle/>
          <a:p>
            <a:r>
              <a:rPr lang="en-US" dirty="0"/>
              <a:t>Summary So Far</a:t>
            </a:r>
          </a:p>
        </p:txBody>
      </p:sp>
      <p:sp>
        <p:nvSpPr>
          <p:cNvPr id="3" name="Content Placeholder 2">
            <a:extLst>
              <a:ext uri="{FF2B5EF4-FFF2-40B4-BE49-F238E27FC236}">
                <a16:creationId xmlns:a16="http://schemas.microsoft.com/office/drawing/2014/main" id="{D3D1F2F6-1707-9AFB-A7BD-AF7FE5E15D05}"/>
              </a:ext>
            </a:extLst>
          </p:cNvPr>
          <p:cNvSpPr>
            <a:spLocks noGrp="1"/>
          </p:cNvSpPr>
          <p:nvPr>
            <p:ph idx="1"/>
          </p:nvPr>
        </p:nvSpPr>
        <p:spPr/>
        <p:txBody>
          <a:bodyPr/>
          <a:lstStyle/>
          <a:p>
            <a:pPr>
              <a:lnSpc>
                <a:spcPct val="150000"/>
              </a:lnSpc>
            </a:pPr>
            <a:r>
              <a:rPr lang="en-US" dirty="0">
                <a:solidFill>
                  <a:srgbClr val="C00000"/>
                </a:solidFill>
              </a:rPr>
              <a:t>Language Model (LM)</a:t>
            </a:r>
            <a:r>
              <a:rPr lang="en-US" dirty="0"/>
              <a:t>, a predictive model for language</a:t>
            </a:r>
          </a:p>
          <a:p>
            <a:pPr>
              <a:lnSpc>
                <a:spcPct val="150000"/>
              </a:lnSpc>
            </a:pPr>
            <a:r>
              <a:rPr lang="en-US" dirty="0">
                <a:solidFill>
                  <a:srgbClr val="C00000"/>
                </a:solidFill>
              </a:rPr>
              <a:t>N-gram models</a:t>
            </a:r>
            <a:r>
              <a:rPr lang="en-US" dirty="0"/>
              <a:t>, early instances of LMs (until mid 2000’s) </a:t>
            </a:r>
          </a:p>
          <a:p>
            <a:pPr>
              <a:lnSpc>
                <a:spcPct val="150000"/>
              </a:lnSpc>
            </a:pPr>
            <a:r>
              <a:rPr lang="en-US" dirty="0">
                <a:solidFill>
                  <a:srgbClr val="C00000"/>
                </a:solidFill>
              </a:rPr>
              <a:t>Recurrent Neural Network: </a:t>
            </a:r>
            <a:r>
              <a:rPr lang="en-US" dirty="0"/>
              <a:t> A family of neural networks that can be recursively applied to a given context. </a:t>
            </a:r>
          </a:p>
          <a:p>
            <a:pPr>
              <a:lnSpc>
                <a:spcPct val="150000"/>
              </a:lnSpc>
            </a:pPr>
            <a:r>
              <a:rPr lang="en-US" dirty="0">
                <a:solidFill>
                  <a:srgbClr val="C00000"/>
                </a:solidFill>
              </a:rPr>
              <a:t>RNN-LMs</a:t>
            </a:r>
            <a:r>
              <a:rPr lang="en-US" dirty="0"/>
              <a:t> were shown to be effective LMs (2000’s - 2010’s)</a:t>
            </a:r>
          </a:p>
        </p:txBody>
      </p:sp>
      <p:sp>
        <p:nvSpPr>
          <p:cNvPr id="4" name="Slide Number Placeholder 3">
            <a:extLst>
              <a:ext uri="{FF2B5EF4-FFF2-40B4-BE49-F238E27FC236}">
                <a16:creationId xmlns:a16="http://schemas.microsoft.com/office/drawing/2014/main" id="{458A3C52-92FB-4560-6995-BDCF6A975086}"/>
              </a:ext>
            </a:extLst>
          </p:cNvPr>
          <p:cNvSpPr>
            <a:spLocks noGrp="1"/>
          </p:cNvSpPr>
          <p:nvPr>
            <p:ph type="sldNum" sz="quarter" idx="12"/>
          </p:nvPr>
        </p:nvSpPr>
        <p:spPr/>
        <p:txBody>
          <a:bodyPr/>
          <a:lstStyle/>
          <a:p>
            <a:fld id="{494B4E53-BCCB-BE4E-A28A-722B6992CCD5}" type="slidenum">
              <a:rPr lang="en-US" smtClean="0"/>
              <a:pPr/>
              <a:t>39</a:t>
            </a:fld>
            <a:endParaRPr lang="en-US" dirty="0"/>
          </a:p>
        </p:txBody>
      </p:sp>
    </p:spTree>
    <p:extLst>
      <p:ext uri="{BB962C8B-B14F-4D97-AF65-F5344CB8AC3E}">
        <p14:creationId xmlns:p14="http://schemas.microsoft.com/office/powerpoint/2010/main" val="304894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71715-09AD-B54E-2D61-53D2EC532FBA}"/>
              </a:ext>
            </a:extLst>
          </p:cNvPr>
          <p:cNvSpPr>
            <a:spLocks noGrp="1"/>
          </p:cNvSpPr>
          <p:nvPr>
            <p:ph type="title"/>
          </p:nvPr>
        </p:nvSpPr>
        <p:spPr/>
        <p:txBody>
          <a:bodyPr/>
          <a:lstStyle/>
          <a:p>
            <a:r>
              <a:rPr lang="en-US" dirty="0"/>
              <a:t>Self-Supervised Models: Breaking News!! </a:t>
            </a:r>
          </a:p>
        </p:txBody>
      </p:sp>
      <p:sp>
        <p:nvSpPr>
          <p:cNvPr id="3" name="Content Placeholder 2">
            <a:extLst>
              <a:ext uri="{FF2B5EF4-FFF2-40B4-BE49-F238E27FC236}">
                <a16:creationId xmlns:a16="http://schemas.microsoft.com/office/drawing/2014/main" id="{F01E8DD2-8713-94D6-2901-E70C2C6F89F8}"/>
              </a:ext>
            </a:extLst>
          </p:cNvPr>
          <p:cNvSpPr>
            <a:spLocks noGrp="1"/>
          </p:cNvSpPr>
          <p:nvPr>
            <p:ph idx="1"/>
          </p:nvPr>
        </p:nvSpPr>
        <p:spPr/>
        <p:txBody>
          <a:bodyPr/>
          <a:lstStyle/>
          <a:p>
            <a:r>
              <a:rPr lang="en-US" dirty="0"/>
              <a:t>Released yesterday!  </a:t>
            </a:r>
          </a:p>
        </p:txBody>
      </p:sp>
      <p:sp>
        <p:nvSpPr>
          <p:cNvPr id="5" name="TextBox 4">
            <a:extLst>
              <a:ext uri="{FF2B5EF4-FFF2-40B4-BE49-F238E27FC236}">
                <a16:creationId xmlns:a16="http://schemas.microsoft.com/office/drawing/2014/main" id="{88FC157E-79F9-8764-F8B3-E6FFAF4F4C8F}"/>
              </a:ext>
            </a:extLst>
          </p:cNvPr>
          <p:cNvSpPr txBox="1"/>
          <p:nvPr/>
        </p:nvSpPr>
        <p:spPr>
          <a:xfrm>
            <a:off x="1636776" y="4714972"/>
            <a:ext cx="5660136" cy="307777"/>
          </a:xfrm>
          <a:prstGeom prst="rect">
            <a:avLst/>
          </a:prstGeom>
          <a:noFill/>
        </p:spPr>
        <p:txBody>
          <a:bodyPr wrap="square">
            <a:spAutoFit/>
          </a:bodyPr>
          <a:lstStyle/>
          <a:p>
            <a:r>
              <a:rPr lang="en-US" u="none" strike="noStrike" dirty="0">
                <a:effectLst/>
                <a:latin typeface="Consolas" panose="020B0609020204030204" pitchFamily="49" charset="0"/>
                <a:cs typeface="Consolas" panose="020B0609020204030204" pitchFamily="49" charset="0"/>
                <a:hlinkClick r:id="rId3"/>
              </a:rPr>
              <a:t>https://openai.com/blog/dall-e-introducing-outpainting/</a:t>
            </a:r>
            <a:endParaRPr lang="en-US" dirty="0">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C09A52A0-2F67-4426-76C0-2C6828F60AEC}"/>
              </a:ext>
            </a:extLst>
          </p:cNvPr>
          <p:cNvSpPr txBox="1"/>
          <p:nvPr/>
        </p:nvSpPr>
        <p:spPr>
          <a:xfrm>
            <a:off x="1062320" y="2126543"/>
            <a:ext cx="6718956" cy="13849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800" i="1" dirty="0">
                <a:latin typeface="Corbel" panose="020B0503020204020204" pitchFamily="34" charset="0"/>
              </a:rPr>
              <a:t>“</a:t>
            </a:r>
            <a:r>
              <a:rPr lang="en-US" sz="2800" i="1" dirty="0" err="1">
                <a:latin typeface="Corbel" panose="020B0503020204020204" pitchFamily="34" charset="0"/>
              </a:rPr>
              <a:t>Outpainting</a:t>
            </a:r>
            <a:r>
              <a:rPr lang="en-US" sz="2800" i="1" dirty="0">
                <a:latin typeface="Corbel" panose="020B0503020204020204" pitchFamily="34" charset="0"/>
              </a:rPr>
              <a:t>, a new feature which helps users extend their creativity by continuing an image beyond its original borders”</a:t>
            </a:r>
          </a:p>
        </p:txBody>
      </p:sp>
      <p:sp>
        <p:nvSpPr>
          <p:cNvPr id="4" name="Slide Number Placeholder 3">
            <a:extLst>
              <a:ext uri="{FF2B5EF4-FFF2-40B4-BE49-F238E27FC236}">
                <a16:creationId xmlns:a16="http://schemas.microsoft.com/office/drawing/2014/main" id="{9CD887B2-B9BC-532F-34FC-8E9EDFD28272}"/>
              </a:ext>
            </a:extLst>
          </p:cNvPr>
          <p:cNvSpPr>
            <a:spLocks noGrp="1"/>
          </p:cNvSpPr>
          <p:nvPr>
            <p:ph type="sldNum" sz="quarter" idx="12"/>
          </p:nvPr>
        </p:nvSpPr>
        <p:spPr/>
        <p:txBody>
          <a:bodyPr/>
          <a:lstStyle/>
          <a:p>
            <a:fld id="{494B4E53-BCCB-BE4E-A28A-722B6992CCD5}" type="slidenum">
              <a:rPr lang="en-US" smtClean="0"/>
              <a:pPr/>
              <a:t>4</a:t>
            </a:fld>
            <a:endParaRPr lang="en-US" dirty="0"/>
          </a:p>
        </p:txBody>
      </p:sp>
    </p:spTree>
    <p:extLst>
      <p:ext uri="{BB962C8B-B14F-4D97-AF65-F5344CB8AC3E}">
        <p14:creationId xmlns:p14="http://schemas.microsoft.com/office/powerpoint/2010/main" val="33052441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lstStyle/>
          <a:p>
            <a:r>
              <a:rPr lang="en-US" dirty="0"/>
              <a:t>RNNs, Back to the Cons</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idx="1"/>
          </p:nvPr>
        </p:nvSpPr>
        <p:spPr/>
        <p:txBody>
          <a:bodyPr>
            <a:normAutofit/>
          </a:bodyPr>
          <a:lstStyle/>
          <a:p>
            <a:pPr marL="223838" marR="121444" indent="-214313" algn="just">
              <a:lnSpc>
                <a:spcPct val="100499"/>
              </a:lnSpc>
              <a:spcBef>
                <a:spcPts val="26"/>
              </a:spcBef>
              <a:buFont typeface="Arial MT"/>
              <a:buChar char="•"/>
              <a:tabLst>
                <a:tab pos="223838" algn="l"/>
              </a:tabLst>
            </a:pPr>
            <a:r>
              <a:rPr lang="en-US" sz="2200" dirty="0">
                <a:latin typeface="Corbel" panose="020B0503020204020204" pitchFamily="34" charset="0"/>
              </a:rPr>
              <a:t>While RNNs in theory can represent long sequences, they quickly </a:t>
            </a:r>
            <a:r>
              <a:rPr lang="en-US" sz="2200" dirty="0">
                <a:solidFill>
                  <a:srgbClr val="C00000"/>
                </a:solidFill>
                <a:latin typeface="Corbel" panose="020B0503020204020204" pitchFamily="34" charset="0"/>
              </a:rPr>
              <a:t>forget </a:t>
            </a:r>
            <a:r>
              <a:rPr lang="en-US" sz="2200" dirty="0">
                <a:latin typeface="Corbel" panose="020B0503020204020204" pitchFamily="34" charset="0"/>
              </a:rPr>
              <a:t>portions of the input.</a:t>
            </a:r>
            <a:endParaRPr lang="en-US" sz="1800" dirty="0">
              <a:latin typeface="Corbel" panose="020B0503020204020204" pitchFamily="34" charset="0"/>
            </a:endParaRPr>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sp>
        <p:nvSpPr>
          <p:cNvPr id="135" name="Content Placeholder 141">
            <a:extLst>
              <a:ext uri="{FF2B5EF4-FFF2-40B4-BE49-F238E27FC236}">
                <a16:creationId xmlns:a16="http://schemas.microsoft.com/office/drawing/2014/main" id="{8165BE67-34D7-B33A-FA94-D12728626A87}"/>
              </a:ext>
            </a:extLst>
          </p:cNvPr>
          <p:cNvSpPr txBox="1">
            <a:spLocks/>
          </p:cNvSpPr>
          <p:nvPr/>
        </p:nvSpPr>
        <p:spPr>
          <a:xfrm>
            <a:off x="236913" y="2066594"/>
            <a:ext cx="8751639" cy="2162130"/>
          </a:xfrm>
          <a:prstGeom prst="rect">
            <a:avLst/>
          </a:prstGeom>
          <a:solidFill>
            <a:schemeClr val="accent2">
              <a:lumMod val="20000"/>
              <a:lumOff val="80000"/>
            </a:schemeClr>
          </a:solidFill>
          <a:ln>
            <a:solidFill>
              <a:srgbClr val="C00000"/>
            </a:solid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70"/>
              </a:spcBef>
              <a:buClrTx/>
              <a:buNone/>
            </a:pPr>
            <a:r>
              <a:rPr lang="en-US" sz="1800" dirty="0">
                <a:latin typeface="Corbel" panose="020B0503020204020204" pitchFamily="34" charset="0"/>
                <a:cs typeface="Calibri"/>
              </a:rPr>
              <a:t>Some suggested solutions:</a:t>
            </a:r>
          </a:p>
          <a:p>
            <a:pPr>
              <a:lnSpc>
                <a:spcPct val="100000"/>
              </a:lnSpc>
              <a:spcBef>
                <a:spcPts val="270"/>
              </a:spcBef>
              <a:buClrTx/>
            </a:pPr>
            <a:r>
              <a:rPr lang="en-US" sz="1800" dirty="0">
                <a:latin typeface="Corbel" panose="020B0503020204020204" pitchFamily="34" charset="0"/>
                <a:cs typeface="Calibri"/>
              </a:rPr>
              <a:t>Changes to the </a:t>
            </a:r>
            <a:r>
              <a:rPr lang="en-US" sz="1800" b="1" dirty="0">
                <a:latin typeface="Corbel" panose="020B0503020204020204" pitchFamily="34" charset="0"/>
                <a:cs typeface="Calibri"/>
              </a:rPr>
              <a:t>architecture </a:t>
            </a:r>
            <a:r>
              <a:rPr lang="en-US" sz="1800" dirty="0">
                <a:latin typeface="Corbel" panose="020B0503020204020204" pitchFamily="34" charset="0"/>
                <a:cs typeface="Calibri"/>
              </a:rPr>
              <a:t>makes it </a:t>
            </a:r>
            <a:r>
              <a:rPr lang="en-US" sz="1800" b="1" dirty="0">
                <a:latin typeface="Corbel" panose="020B0503020204020204" pitchFamily="34" charset="0"/>
                <a:cs typeface="Calibri"/>
              </a:rPr>
              <a:t>easier</a:t>
            </a:r>
            <a:r>
              <a:rPr lang="en-US" sz="1800" dirty="0">
                <a:latin typeface="Corbel" panose="020B0503020204020204" pitchFamily="34" charset="0"/>
                <a:cs typeface="Calibri"/>
              </a:rPr>
              <a:t> for the RNN to preserve information over many timesteps </a:t>
            </a:r>
          </a:p>
          <a:p>
            <a:pPr lvl="1">
              <a:lnSpc>
                <a:spcPct val="100000"/>
              </a:lnSpc>
              <a:spcBef>
                <a:spcPts val="270"/>
              </a:spcBef>
              <a:buClrTx/>
            </a:pPr>
            <a:r>
              <a:rPr lang="en-US" sz="1600" dirty="0">
                <a:latin typeface="Corbel" panose="020B0503020204020204" pitchFamily="34" charset="0"/>
                <a:cs typeface="Calibri"/>
              </a:rPr>
              <a:t>Long Short-Term Memory (LSTM)  </a:t>
            </a:r>
            <a:r>
              <a:rPr lang="en-US" sz="1200" dirty="0">
                <a:solidFill>
                  <a:schemeClr val="tx1">
                    <a:lumMod val="50000"/>
                    <a:lumOff val="50000"/>
                  </a:schemeClr>
                </a:solidFill>
                <a:latin typeface="Corbel" panose="020B0503020204020204" pitchFamily="34" charset="0"/>
                <a:cs typeface="Calibri"/>
              </a:rPr>
              <a:t>[</a:t>
            </a:r>
            <a:r>
              <a:rPr lang="en-US" sz="1200" dirty="0" err="1">
                <a:solidFill>
                  <a:schemeClr val="tx1">
                    <a:lumMod val="50000"/>
                    <a:lumOff val="50000"/>
                  </a:schemeClr>
                </a:solidFill>
              </a:rPr>
              <a:t>Hochreiter</a:t>
            </a:r>
            <a:r>
              <a:rPr lang="en-US" sz="1200" dirty="0">
                <a:solidFill>
                  <a:schemeClr val="tx1">
                    <a:lumMod val="50000"/>
                    <a:lumOff val="50000"/>
                  </a:schemeClr>
                </a:solidFill>
              </a:rPr>
              <a:t> and </a:t>
            </a:r>
            <a:r>
              <a:rPr lang="en-US" sz="1200" dirty="0" err="1">
                <a:solidFill>
                  <a:schemeClr val="tx1">
                    <a:lumMod val="50000"/>
                    <a:lumOff val="50000"/>
                  </a:schemeClr>
                </a:solidFill>
              </a:rPr>
              <a:t>Schmidhuber</a:t>
            </a:r>
            <a:r>
              <a:rPr lang="en-US" sz="1200" dirty="0">
                <a:solidFill>
                  <a:schemeClr val="tx1">
                    <a:lumMod val="50000"/>
                    <a:lumOff val="50000"/>
                  </a:schemeClr>
                </a:solidFill>
              </a:rPr>
              <a:t> 1997, Gers+ 2000]</a:t>
            </a:r>
            <a:endParaRPr lang="en-US" sz="1200" dirty="0">
              <a:solidFill>
                <a:schemeClr val="tx1">
                  <a:lumMod val="50000"/>
                  <a:lumOff val="50000"/>
                </a:schemeClr>
              </a:solidFill>
              <a:latin typeface="Corbel" panose="020B0503020204020204" pitchFamily="34" charset="0"/>
              <a:cs typeface="Calibri"/>
            </a:endParaRPr>
          </a:p>
          <a:p>
            <a:pPr lvl="1">
              <a:lnSpc>
                <a:spcPct val="100000"/>
              </a:lnSpc>
              <a:spcBef>
                <a:spcPts val="270"/>
              </a:spcBef>
              <a:buClrTx/>
            </a:pPr>
            <a:r>
              <a:rPr lang="en-US" sz="1600" dirty="0">
                <a:latin typeface="Corbel" panose="020B0503020204020204" pitchFamily="34" charset="0"/>
                <a:cs typeface="Calibri"/>
              </a:rPr>
              <a:t>Gated Recurrent Units (GRU) </a:t>
            </a:r>
            <a:r>
              <a:rPr lang="en-US" sz="1400" dirty="0">
                <a:solidFill>
                  <a:schemeClr val="tx1">
                    <a:lumMod val="50000"/>
                    <a:lumOff val="50000"/>
                  </a:schemeClr>
                </a:solidFill>
                <a:latin typeface="Corbel" panose="020B0503020204020204" pitchFamily="34" charset="0"/>
                <a:cs typeface="Calibri"/>
              </a:rPr>
              <a:t>[</a:t>
            </a:r>
            <a:r>
              <a:rPr lang="en-US" sz="1400" dirty="0">
                <a:solidFill>
                  <a:schemeClr val="tx1">
                    <a:lumMod val="50000"/>
                    <a:lumOff val="50000"/>
                  </a:schemeClr>
                </a:solidFill>
              </a:rPr>
              <a:t>Cho+ 2014]</a:t>
            </a:r>
          </a:p>
          <a:p>
            <a:pPr marL="0" indent="0">
              <a:lnSpc>
                <a:spcPct val="100000"/>
              </a:lnSpc>
              <a:spcBef>
                <a:spcPts val="270"/>
              </a:spcBef>
              <a:buClrTx/>
              <a:buNone/>
            </a:pPr>
            <a:endParaRPr lang="en-US" sz="1800" dirty="0">
              <a:solidFill>
                <a:schemeClr val="tx1">
                  <a:lumMod val="50000"/>
                  <a:lumOff val="50000"/>
                </a:schemeClr>
              </a:solidFill>
            </a:endParaRPr>
          </a:p>
          <a:p>
            <a:pPr marL="0" indent="0">
              <a:lnSpc>
                <a:spcPct val="100000"/>
              </a:lnSpc>
              <a:spcBef>
                <a:spcPts val="270"/>
              </a:spcBef>
              <a:buClrTx/>
              <a:buNone/>
            </a:pPr>
            <a:r>
              <a:rPr lang="en-US" sz="1800" dirty="0"/>
              <a:t>Many of these variants were the dominant architecture of  In 2013–2015. </a:t>
            </a:r>
          </a:p>
        </p:txBody>
      </p:sp>
      <p:sp>
        <p:nvSpPr>
          <p:cNvPr id="3" name="Slide Number Placeholder 2">
            <a:extLst>
              <a:ext uri="{FF2B5EF4-FFF2-40B4-BE49-F238E27FC236}">
                <a16:creationId xmlns:a16="http://schemas.microsoft.com/office/drawing/2014/main" id="{B3651168-230B-6999-B5E7-80B44E76D5AB}"/>
              </a:ext>
            </a:extLst>
          </p:cNvPr>
          <p:cNvSpPr>
            <a:spLocks noGrp="1"/>
          </p:cNvSpPr>
          <p:nvPr>
            <p:ph type="sldNum" sz="quarter" idx="12"/>
          </p:nvPr>
        </p:nvSpPr>
        <p:spPr/>
        <p:txBody>
          <a:bodyPr/>
          <a:lstStyle/>
          <a:p>
            <a:fld id="{494B4E53-BCCB-BE4E-A28A-722B6992CCD5}" type="slidenum">
              <a:rPr lang="en-US" smtClean="0"/>
              <a:pPr/>
              <a:t>40</a:t>
            </a:fld>
            <a:endParaRPr lang="en-US" dirty="0"/>
          </a:p>
        </p:txBody>
      </p:sp>
    </p:spTree>
    <p:extLst>
      <p:ext uri="{BB962C8B-B14F-4D97-AF65-F5344CB8AC3E}">
        <p14:creationId xmlns:p14="http://schemas.microsoft.com/office/powerpoint/2010/main" val="213838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lstStyle/>
          <a:p>
            <a:r>
              <a:rPr lang="en-US" dirty="0"/>
              <a:t>RNNs, Back to the Cons</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idx="1"/>
          </p:nvPr>
        </p:nvSpPr>
        <p:spPr/>
        <p:txBody>
          <a:bodyPr>
            <a:normAutofit/>
          </a:bodyPr>
          <a:lstStyle/>
          <a:p>
            <a:pPr marL="223838" marR="121444" indent="-214313" algn="just">
              <a:lnSpc>
                <a:spcPct val="100499"/>
              </a:lnSpc>
              <a:spcBef>
                <a:spcPts val="26"/>
              </a:spcBef>
              <a:buFont typeface="Arial MT"/>
              <a:buChar char="•"/>
              <a:tabLst>
                <a:tab pos="223838" algn="l"/>
              </a:tabLst>
            </a:pPr>
            <a:r>
              <a:rPr lang="en-US" sz="2200" dirty="0">
                <a:latin typeface="Corbel" panose="020B0503020204020204" pitchFamily="34" charset="0"/>
              </a:rPr>
              <a:t>While RNNs in theory can represent long sequences, they quickly </a:t>
            </a:r>
            <a:r>
              <a:rPr lang="en-US" sz="2200" dirty="0">
                <a:solidFill>
                  <a:srgbClr val="C00000"/>
                </a:solidFill>
                <a:latin typeface="Corbel" panose="020B0503020204020204" pitchFamily="34" charset="0"/>
              </a:rPr>
              <a:t>forget </a:t>
            </a:r>
            <a:r>
              <a:rPr lang="en-US" sz="2200" dirty="0">
                <a:latin typeface="Corbel" panose="020B0503020204020204" pitchFamily="34" charset="0"/>
              </a:rPr>
              <a:t>portions of the input.</a:t>
            </a:r>
            <a:endParaRPr lang="en-US" sz="1800" dirty="0">
              <a:latin typeface="Corbel" panose="020B0503020204020204" pitchFamily="34" charset="0"/>
            </a:endParaRPr>
          </a:p>
          <a:p>
            <a:pPr marL="223838" marR="121444" indent="-214313" algn="just">
              <a:lnSpc>
                <a:spcPct val="100499"/>
              </a:lnSpc>
              <a:spcBef>
                <a:spcPts val="26"/>
              </a:spcBef>
              <a:buFont typeface="Arial MT"/>
              <a:buChar char="•"/>
              <a:tabLst>
                <a:tab pos="223838" algn="l"/>
              </a:tabLst>
            </a:pPr>
            <a:r>
              <a:rPr lang="en-US" sz="2200" dirty="0">
                <a:latin typeface="Corbel" panose="020B0503020204020204" pitchFamily="34" charset="0"/>
              </a:rPr>
              <a:t>Vanishing/exploding gradients </a:t>
            </a:r>
            <a:endParaRPr lang="en-US" sz="1800" dirty="0">
              <a:latin typeface="Corbel" panose="020B0503020204020204" pitchFamily="34" charset="0"/>
            </a:endParaRPr>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sp>
        <p:nvSpPr>
          <p:cNvPr id="135" name="Content Placeholder 141">
            <a:extLst>
              <a:ext uri="{FF2B5EF4-FFF2-40B4-BE49-F238E27FC236}">
                <a16:creationId xmlns:a16="http://schemas.microsoft.com/office/drawing/2014/main" id="{8165BE67-34D7-B33A-FA94-D12728626A87}"/>
              </a:ext>
            </a:extLst>
          </p:cNvPr>
          <p:cNvSpPr txBox="1">
            <a:spLocks/>
          </p:cNvSpPr>
          <p:nvPr/>
        </p:nvSpPr>
        <p:spPr>
          <a:xfrm>
            <a:off x="246889" y="2514650"/>
            <a:ext cx="4572000" cy="1869743"/>
          </a:xfrm>
          <a:prstGeom prst="rect">
            <a:avLst/>
          </a:prstGeom>
          <a:solidFill>
            <a:schemeClr val="accent2">
              <a:lumMod val="20000"/>
              <a:lumOff val="80000"/>
            </a:schemeClr>
          </a:solidFill>
          <a:ln>
            <a:solidFill>
              <a:srgbClr val="C00000"/>
            </a:solid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70"/>
              </a:spcBef>
              <a:buClrTx/>
              <a:buNone/>
            </a:pPr>
            <a:r>
              <a:rPr lang="en-US" sz="2000" dirty="0">
                <a:latin typeface="Corbel" panose="020B0503020204020204" pitchFamily="34" charset="0"/>
                <a:cs typeface="Calibri"/>
              </a:rPr>
              <a:t>Some suggested solutions:</a:t>
            </a:r>
          </a:p>
          <a:p>
            <a:pPr>
              <a:lnSpc>
                <a:spcPct val="100000"/>
              </a:lnSpc>
              <a:spcBef>
                <a:spcPts val="270"/>
              </a:spcBef>
              <a:buClrTx/>
            </a:pPr>
            <a:r>
              <a:rPr lang="en-US" sz="2000" dirty="0">
                <a:latin typeface="Corbel" panose="020B0503020204020204" pitchFamily="34" charset="0"/>
                <a:cs typeface="Calibri"/>
              </a:rPr>
              <a:t>Changes to the </a:t>
            </a:r>
            <a:r>
              <a:rPr lang="en-US" sz="2000" b="1" dirty="0">
                <a:latin typeface="Corbel" panose="020B0503020204020204" pitchFamily="34" charset="0"/>
                <a:cs typeface="Calibri"/>
              </a:rPr>
              <a:t>architecture: </a:t>
            </a:r>
          </a:p>
          <a:p>
            <a:pPr lvl="1">
              <a:lnSpc>
                <a:spcPct val="100000"/>
              </a:lnSpc>
              <a:spcBef>
                <a:spcPts val="270"/>
              </a:spcBef>
              <a:buClrTx/>
            </a:pPr>
            <a:r>
              <a:rPr lang="en-US" sz="1600" dirty="0">
                <a:latin typeface="Corbel" panose="020B0503020204020204" pitchFamily="34" charset="0"/>
                <a:cs typeface="Calibri"/>
              </a:rPr>
              <a:t>lots of new </a:t>
            </a:r>
            <a:r>
              <a:rPr lang="en-US" sz="1600" b="1" dirty="0">
                <a:latin typeface="Corbel" panose="020B0503020204020204" pitchFamily="34" charset="0"/>
                <a:cs typeface="Calibri"/>
              </a:rPr>
              <a:t>deep architectures </a:t>
            </a:r>
            <a:r>
              <a:rPr lang="en-US" sz="1600" dirty="0">
                <a:latin typeface="Corbel" panose="020B0503020204020204" pitchFamily="34" charset="0"/>
                <a:cs typeface="Calibri"/>
              </a:rPr>
              <a:t>(RNN or otherwise) add more </a:t>
            </a:r>
            <a:r>
              <a:rPr lang="en-US" sz="1600" b="1" dirty="0">
                <a:latin typeface="Corbel" panose="020B0503020204020204" pitchFamily="34" charset="0"/>
                <a:cs typeface="Calibri"/>
              </a:rPr>
              <a:t>direct connections</a:t>
            </a:r>
            <a:r>
              <a:rPr lang="en-US" sz="1600" dirty="0">
                <a:latin typeface="Corbel" panose="020B0503020204020204" pitchFamily="34" charset="0"/>
                <a:cs typeface="Calibri"/>
              </a:rPr>
              <a:t>,</a:t>
            </a:r>
            <a:r>
              <a:rPr lang="en-US" sz="1600" b="1" dirty="0">
                <a:latin typeface="Corbel" panose="020B0503020204020204" pitchFamily="34" charset="0"/>
                <a:cs typeface="Calibri"/>
              </a:rPr>
              <a:t>  </a:t>
            </a:r>
            <a:r>
              <a:rPr lang="en-US" sz="1600" dirty="0">
                <a:latin typeface="Corbel" panose="020B0503020204020204" pitchFamily="34" charset="0"/>
                <a:cs typeface="Calibri"/>
              </a:rPr>
              <a:t>thus allowing the gradient to flow)</a:t>
            </a:r>
          </a:p>
          <a:p>
            <a:pPr>
              <a:lnSpc>
                <a:spcPct val="100000"/>
              </a:lnSpc>
              <a:spcBef>
                <a:spcPts val="270"/>
              </a:spcBef>
              <a:buClrTx/>
            </a:pPr>
            <a:r>
              <a:rPr lang="en-US" sz="2000" dirty="0">
                <a:latin typeface="Corbel" panose="020B0503020204020204" pitchFamily="34" charset="0"/>
                <a:cs typeface="Calibri"/>
              </a:rPr>
              <a:t>Changes to </a:t>
            </a:r>
            <a:r>
              <a:rPr lang="en-US" sz="2000" b="1" dirty="0">
                <a:latin typeface="Corbel" panose="020B0503020204020204" pitchFamily="34" charset="0"/>
                <a:cs typeface="Calibri"/>
              </a:rPr>
              <a:t>training</a:t>
            </a:r>
            <a:r>
              <a:rPr lang="en-US" sz="2000" dirty="0">
                <a:latin typeface="Corbel" panose="020B0503020204020204" pitchFamily="34" charset="0"/>
                <a:cs typeface="Calibri"/>
              </a:rPr>
              <a:t>: gradient clipping. </a:t>
            </a:r>
          </a:p>
        </p:txBody>
      </p:sp>
      <p:pic>
        <p:nvPicPr>
          <p:cNvPr id="4" name="Picture 3" descr="Diagram&#10;&#10;Description automatically generated">
            <a:extLst>
              <a:ext uri="{FF2B5EF4-FFF2-40B4-BE49-F238E27FC236}">
                <a16:creationId xmlns:a16="http://schemas.microsoft.com/office/drawing/2014/main" id="{F75A7C8B-1CC7-BD18-CCAD-43FD260B6528}"/>
              </a:ext>
            </a:extLst>
          </p:cNvPr>
          <p:cNvPicPr>
            <a:picLocks noChangeAspect="1"/>
          </p:cNvPicPr>
          <p:nvPr/>
        </p:nvPicPr>
        <p:blipFill>
          <a:blip r:embed="rId3"/>
          <a:stretch>
            <a:fillRect/>
          </a:stretch>
        </p:blipFill>
        <p:spPr>
          <a:xfrm>
            <a:off x="4864608" y="2024102"/>
            <a:ext cx="3993908" cy="2236172"/>
          </a:xfrm>
          <a:prstGeom prst="rect">
            <a:avLst/>
          </a:prstGeom>
        </p:spPr>
      </p:pic>
      <p:sp>
        <p:nvSpPr>
          <p:cNvPr id="6" name="TextBox 5">
            <a:extLst>
              <a:ext uri="{FF2B5EF4-FFF2-40B4-BE49-F238E27FC236}">
                <a16:creationId xmlns:a16="http://schemas.microsoft.com/office/drawing/2014/main" id="{556E8FAC-D2BE-E6A6-DBBA-B9BBD21A982F}"/>
              </a:ext>
            </a:extLst>
          </p:cNvPr>
          <p:cNvSpPr txBox="1"/>
          <p:nvPr/>
        </p:nvSpPr>
        <p:spPr>
          <a:xfrm>
            <a:off x="4524143" y="4327743"/>
            <a:ext cx="4572000" cy="523220"/>
          </a:xfrm>
          <a:prstGeom prst="rect">
            <a:avLst/>
          </a:prstGeom>
          <a:noFill/>
        </p:spPr>
        <p:txBody>
          <a:bodyPr wrap="square">
            <a:spAutoFit/>
          </a:bodyPr>
          <a:lstStyle/>
          <a:p>
            <a:pPr algn="ctr"/>
            <a:r>
              <a:rPr lang="en-US" dirty="0">
                <a:latin typeface="Corbel" panose="020B0503020204020204" pitchFamily="34" charset="0"/>
              </a:rPr>
              <a:t>"Deep Residual Learning for Image Recognition", </a:t>
            </a:r>
            <a:br>
              <a:rPr lang="en-US" dirty="0">
                <a:latin typeface="Corbel" panose="020B0503020204020204" pitchFamily="34" charset="0"/>
              </a:rPr>
            </a:br>
            <a:r>
              <a:rPr lang="en-US" dirty="0">
                <a:latin typeface="Corbel" panose="020B0503020204020204" pitchFamily="34" charset="0"/>
              </a:rPr>
              <a:t>He et al, 2015.  </a:t>
            </a:r>
            <a:r>
              <a:rPr lang="en-US" dirty="0">
                <a:latin typeface="Corbel" panose="020B0503020204020204" pitchFamily="34" charset="0"/>
                <a:hlinkClick r:id="rId4"/>
              </a:rPr>
              <a:t>https://arxiv.org/pdf/1512.03385.pdf</a:t>
            </a:r>
            <a:r>
              <a:rPr lang="en-US" dirty="0">
                <a:latin typeface="Corbel" panose="020B0503020204020204" pitchFamily="34" charset="0"/>
              </a:rPr>
              <a:t> </a:t>
            </a:r>
          </a:p>
        </p:txBody>
      </p:sp>
      <p:sp>
        <p:nvSpPr>
          <p:cNvPr id="3" name="Slide Number Placeholder 2">
            <a:extLst>
              <a:ext uri="{FF2B5EF4-FFF2-40B4-BE49-F238E27FC236}">
                <a16:creationId xmlns:a16="http://schemas.microsoft.com/office/drawing/2014/main" id="{29A4EE43-4436-5CB0-4168-2E5D1E157B0D}"/>
              </a:ext>
            </a:extLst>
          </p:cNvPr>
          <p:cNvSpPr>
            <a:spLocks noGrp="1"/>
          </p:cNvSpPr>
          <p:nvPr>
            <p:ph type="sldNum" sz="quarter" idx="12"/>
          </p:nvPr>
        </p:nvSpPr>
        <p:spPr/>
        <p:txBody>
          <a:bodyPr/>
          <a:lstStyle/>
          <a:p>
            <a:fld id="{494B4E53-BCCB-BE4E-A28A-722B6992CCD5}" type="slidenum">
              <a:rPr lang="en-US" smtClean="0"/>
              <a:pPr/>
              <a:t>41</a:t>
            </a:fld>
            <a:endParaRPr lang="en-US" dirty="0"/>
          </a:p>
        </p:txBody>
      </p:sp>
    </p:spTree>
    <p:extLst>
      <p:ext uri="{BB962C8B-B14F-4D97-AF65-F5344CB8AC3E}">
        <p14:creationId xmlns:p14="http://schemas.microsoft.com/office/powerpoint/2010/main" val="16754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lstStyle/>
          <a:p>
            <a:r>
              <a:rPr lang="en-US" dirty="0"/>
              <a:t>RNNs, Back to the Cons</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idx="1"/>
          </p:nvPr>
        </p:nvSpPr>
        <p:spPr/>
        <p:txBody>
          <a:bodyPr>
            <a:normAutofit/>
          </a:bodyPr>
          <a:lstStyle/>
          <a:p>
            <a:pPr marL="223838" marR="121444" indent="-214313" algn="just">
              <a:lnSpc>
                <a:spcPct val="100499"/>
              </a:lnSpc>
              <a:spcBef>
                <a:spcPts val="26"/>
              </a:spcBef>
              <a:buFont typeface="Arial MT"/>
              <a:buChar char="•"/>
              <a:tabLst>
                <a:tab pos="223838" algn="l"/>
              </a:tabLst>
            </a:pPr>
            <a:r>
              <a:rPr lang="en-US" sz="2200" dirty="0">
                <a:latin typeface="Corbel" panose="020B0503020204020204" pitchFamily="34" charset="0"/>
              </a:rPr>
              <a:t>While RNNs in theory can represent long sequences, they quickly </a:t>
            </a:r>
            <a:r>
              <a:rPr lang="en-US" sz="2200" dirty="0">
                <a:solidFill>
                  <a:srgbClr val="C00000"/>
                </a:solidFill>
                <a:latin typeface="Corbel" panose="020B0503020204020204" pitchFamily="34" charset="0"/>
              </a:rPr>
              <a:t>forget </a:t>
            </a:r>
            <a:r>
              <a:rPr lang="en-US" sz="2200" dirty="0">
                <a:latin typeface="Corbel" panose="020B0503020204020204" pitchFamily="34" charset="0"/>
              </a:rPr>
              <a:t>portions of the input.</a:t>
            </a:r>
            <a:endParaRPr lang="en-US" sz="1800" dirty="0">
              <a:latin typeface="Corbel" panose="020B0503020204020204" pitchFamily="34" charset="0"/>
            </a:endParaRPr>
          </a:p>
          <a:p>
            <a:pPr marL="223838" marR="121444" indent="-214313" algn="just">
              <a:lnSpc>
                <a:spcPct val="100499"/>
              </a:lnSpc>
              <a:spcBef>
                <a:spcPts val="26"/>
              </a:spcBef>
              <a:buFont typeface="Arial MT"/>
              <a:buChar char="•"/>
              <a:tabLst>
                <a:tab pos="223838" algn="l"/>
              </a:tabLst>
            </a:pPr>
            <a:r>
              <a:rPr lang="en-US" sz="2200" dirty="0">
                <a:latin typeface="Corbel" panose="020B0503020204020204" pitchFamily="34" charset="0"/>
              </a:rPr>
              <a:t>Vanishing/exploding gradients </a:t>
            </a:r>
          </a:p>
          <a:p>
            <a:pPr marL="223838" marR="121444" indent="-214313" algn="just">
              <a:lnSpc>
                <a:spcPct val="100499"/>
              </a:lnSpc>
              <a:spcBef>
                <a:spcPts val="26"/>
              </a:spcBef>
              <a:buFont typeface="Arial MT"/>
              <a:buChar char="•"/>
              <a:tabLst>
                <a:tab pos="223838" algn="l"/>
              </a:tabLst>
            </a:pPr>
            <a:r>
              <a:rPr lang="en-US" sz="2200" dirty="0">
                <a:latin typeface="Corbel" panose="020B0503020204020204" pitchFamily="34" charset="0"/>
              </a:rPr>
              <a:t>Difficult to parallelize </a:t>
            </a:r>
            <a:endParaRPr lang="en-US" sz="1800" dirty="0">
              <a:latin typeface="Corbel" panose="020B0503020204020204" pitchFamily="34" charset="0"/>
            </a:endParaRPr>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ndParaRPr>
          </a:p>
        </p:txBody>
      </p:sp>
      <p:sp>
        <p:nvSpPr>
          <p:cNvPr id="3" name="Slide Number Placeholder 2">
            <a:extLst>
              <a:ext uri="{FF2B5EF4-FFF2-40B4-BE49-F238E27FC236}">
                <a16:creationId xmlns:a16="http://schemas.microsoft.com/office/drawing/2014/main" id="{9EC67CCB-95EE-1934-35AC-186CCA9D9921}"/>
              </a:ext>
            </a:extLst>
          </p:cNvPr>
          <p:cNvSpPr>
            <a:spLocks noGrp="1"/>
          </p:cNvSpPr>
          <p:nvPr>
            <p:ph type="sldNum" sz="quarter" idx="12"/>
          </p:nvPr>
        </p:nvSpPr>
        <p:spPr/>
        <p:txBody>
          <a:bodyPr/>
          <a:lstStyle/>
          <a:p>
            <a:fld id="{494B4E53-BCCB-BE4E-A28A-722B6992CCD5}" type="slidenum">
              <a:rPr lang="en-US" smtClean="0"/>
              <a:pPr/>
              <a:t>42</a:t>
            </a:fld>
            <a:endParaRPr lang="en-US" dirty="0"/>
          </a:p>
        </p:txBody>
      </p:sp>
    </p:spTree>
    <p:extLst>
      <p:ext uri="{BB962C8B-B14F-4D97-AF65-F5344CB8AC3E}">
        <p14:creationId xmlns:p14="http://schemas.microsoft.com/office/powerpoint/2010/main" val="1119788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284"/>
        <p:cNvGrpSpPr/>
        <p:nvPr/>
      </p:nvGrpSpPr>
      <p:grpSpPr>
        <a:xfrm>
          <a:off x="0" y="0"/>
          <a:ext cx="0" cy="0"/>
          <a:chOff x="0" y="0"/>
          <a:chExt cx="0" cy="0"/>
        </a:xfrm>
      </p:grpSpPr>
      <p:sp>
        <p:nvSpPr>
          <p:cNvPr id="285" name="Google Shape;285;p4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Language Models: A History</a:t>
            </a:r>
            <a:endParaRPr dirty="0"/>
          </a:p>
        </p:txBody>
      </p:sp>
      <p:sp>
        <p:nvSpPr>
          <p:cNvPr id="286" name="Google Shape;286;p47"/>
          <p:cNvSpPr txBox="1">
            <a:spLocks noGrp="1"/>
          </p:cNvSpPr>
          <p:nvPr>
            <p:ph idx="1"/>
          </p:nvPr>
        </p:nvSpPr>
        <p:spPr>
          <a:prstGeom prst="rect">
            <a:avLst/>
          </a:prstGeom>
        </p:spPr>
        <p:txBody>
          <a:bodyPr spcFirstLastPara="1" wrap="square" lIns="91425" tIns="91425" rIns="91425" bIns="91425" anchor="t" anchorCtr="0">
            <a:normAutofit/>
          </a:bodyPr>
          <a:lstStyle/>
          <a:p>
            <a:pPr marL="457200" indent="-342900">
              <a:spcBef>
                <a:spcPts val="0"/>
              </a:spcBef>
              <a:buSzPts val="1800"/>
              <a:buFont typeface="Arial" panose="020B0604020202020204" pitchFamily="34" charset="0"/>
              <a:buChar char="●"/>
            </a:pPr>
            <a:r>
              <a:rPr lang="en" dirty="0"/>
              <a:t>Probabilistic n-gram models of text generation </a:t>
            </a:r>
            <a:r>
              <a:rPr lang="en" sz="1400" dirty="0">
                <a:solidFill>
                  <a:schemeClr val="bg1">
                    <a:lumMod val="50000"/>
                  </a:schemeClr>
                </a:solidFill>
              </a:rPr>
              <a:t>[</a:t>
            </a:r>
            <a:r>
              <a:rPr lang="en-US" sz="1400" dirty="0">
                <a:solidFill>
                  <a:schemeClr val="bg1">
                    <a:lumMod val="50000"/>
                  </a:schemeClr>
                </a:solidFill>
              </a:rPr>
              <a:t>Jelinek+ 1980’s, …]</a:t>
            </a:r>
            <a:endParaRPr lang="en" dirty="0"/>
          </a:p>
          <a:p>
            <a:pPr marL="914400" lvl="1" indent="-342900">
              <a:spcBef>
                <a:spcPts val="0"/>
              </a:spcBef>
              <a:buSzPts val="1800"/>
              <a:buChar char="●"/>
            </a:pPr>
            <a:r>
              <a:rPr lang="en" dirty="0"/>
              <a:t>Applications: Speech Recognition, Machine Translation</a:t>
            </a:r>
            <a:br>
              <a:rPr lang="en" dirty="0"/>
            </a:br>
            <a:endParaRPr lang="en" dirty="0"/>
          </a:p>
          <a:p>
            <a:pPr marL="457200" indent="-342900">
              <a:spcBef>
                <a:spcPts val="0"/>
              </a:spcBef>
              <a:buSzPts val="1800"/>
              <a:buChar char="●"/>
            </a:pPr>
            <a:r>
              <a:rPr lang="en" dirty="0"/>
              <a:t>“Shallow” statistical language models (2000’s) </a:t>
            </a:r>
            <a:r>
              <a:rPr lang="en" sz="1400" dirty="0">
                <a:solidFill>
                  <a:schemeClr val="bg1">
                    <a:lumMod val="50000"/>
                  </a:schemeClr>
                </a:solidFill>
              </a:rPr>
              <a:t>[</a:t>
            </a:r>
            <a:r>
              <a:rPr lang="en-US" sz="1400" dirty="0" err="1">
                <a:solidFill>
                  <a:schemeClr val="bg1">
                    <a:lumMod val="50000"/>
                  </a:schemeClr>
                </a:solidFill>
              </a:rPr>
              <a:t>Bengio</a:t>
            </a:r>
            <a:r>
              <a:rPr lang="en-US" sz="1400" dirty="0">
                <a:solidFill>
                  <a:schemeClr val="bg1">
                    <a:lumMod val="50000"/>
                  </a:schemeClr>
                </a:solidFill>
              </a:rPr>
              <a:t>+ 1999 &amp; 2001, …]</a:t>
            </a:r>
            <a:br>
              <a:rPr lang="en-US" sz="1400" dirty="0">
                <a:solidFill>
                  <a:schemeClr val="bg1">
                    <a:lumMod val="50000"/>
                  </a:schemeClr>
                </a:solidFill>
              </a:rPr>
            </a:br>
            <a:endParaRPr lang="en" dirty="0">
              <a:solidFill>
                <a:schemeClr val="bg1">
                  <a:lumMod val="50000"/>
                </a:schemeClr>
              </a:solidFill>
            </a:endParaRPr>
          </a:p>
          <a:p>
            <a:pPr marL="457200" indent="-342900">
              <a:spcBef>
                <a:spcPts val="0"/>
              </a:spcBef>
              <a:buSzPts val="1800"/>
              <a:buFont typeface="Arial" panose="020B0604020202020204" pitchFamily="34" charset="0"/>
              <a:buChar char="●"/>
            </a:pPr>
            <a:r>
              <a:rPr lang="en-US" dirty="0"/>
              <a:t>Deep neural language models (2017’s onward): </a:t>
            </a:r>
          </a:p>
          <a:p>
            <a:pPr marL="914400" lvl="1" indent="-342900">
              <a:spcBef>
                <a:spcPts val="0"/>
              </a:spcBef>
              <a:buSzPts val="1800"/>
              <a:buFont typeface="Arial" panose="020B0604020202020204" pitchFamily="34" charset="0"/>
              <a:buChar char="●"/>
            </a:pPr>
            <a:r>
              <a:rPr lang="en-US" dirty="0"/>
              <a:t>Many models based on: </a:t>
            </a:r>
          </a:p>
          <a:p>
            <a:pPr marL="914400" lvl="1" indent="-342900">
              <a:spcBef>
                <a:spcPts val="0"/>
              </a:spcBef>
              <a:buSzPts val="1800"/>
              <a:buFont typeface="Arial" panose="020B0604020202020204" pitchFamily="34" charset="0"/>
              <a:buChar char="●"/>
            </a:pPr>
            <a:endParaRPr lang="en-US" dirty="0"/>
          </a:p>
          <a:p>
            <a:pPr marL="914400" lvl="1" indent="-342900">
              <a:spcBef>
                <a:spcPts val="0"/>
              </a:spcBef>
              <a:buSzPts val="1800"/>
              <a:buFont typeface="Arial" panose="020B0604020202020204" pitchFamily="34" charset="0"/>
              <a:buChar char="●"/>
            </a:pPr>
            <a:endParaRPr lang="en-US" dirty="0"/>
          </a:p>
          <a:p>
            <a:pPr marL="914400" lvl="1" indent="-342900">
              <a:spcBef>
                <a:spcPts val="0"/>
              </a:spcBef>
              <a:buSzPts val="1800"/>
              <a:buFont typeface="Arial" panose="020B0604020202020204" pitchFamily="34" charset="0"/>
              <a:buChar char="●"/>
            </a:pPr>
            <a:r>
              <a:rPr lang="en-US" dirty="0"/>
              <a:t>Lots of pretraining </a:t>
            </a:r>
          </a:p>
          <a:p>
            <a:pPr marL="914400" lvl="1" indent="-342900">
              <a:spcBef>
                <a:spcPts val="0"/>
              </a:spcBef>
              <a:buSzPts val="1800"/>
              <a:buFont typeface="Arial" panose="020B0604020202020204" pitchFamily="34" charset="0"/>
              <a:buChar char="●"/>
            </a:pPr>
            <a:endParaRPr lang="en-US" dirty="0"/>
          </a:p>
          <a:p>
            <a:pPr marL="457200" indent="-342900">
              <a:spcBef>
                <a:spcPts val="0"/>
              </a:spcBef>
              <a:buSzPts val="1800"/>
              <a:buChar char="●"/>
            </a:pPr>
            <a:endParaRPr dirty="0"/>
          </a:p>
        </p:txBody>
      </p:sp>
      <p:sp>
        <p:nvSpPr>
          <p:cNvPr id="3" name="TextBox 2">
            <a:extLst>
              <a:ext uri="{FF2B5EF4-FFF2-40B4-BE49-F238E27FC236}">
                <a16:creationId xmlns:a16="http://schemas.microsoft.com/office/drawing/2014/main" id="{55D4434B-0250-D46F-EAEF-541FBB0598B8}"/>
              </a:ext>
            </a:extLst>
          </p:cNvPr>
          <p:cNvSpPr txBox="1"/>
          <p:nvPr/>
        </p:nvSpPr>
        <p:spPr>
          <a:xfrm>
            <a:off x="3026664" y="3445317"/>
            <a:ext cx="5230368" cy="584775"/>
          </a:xfrm>
          <a:prstGeom prst="rect">
            <a:avLst/>
          </a:prstGeom>
          <a:noFill/>
        </p:spPr>
        <p:txBody>
          <a:bodyPr wrap="square">
            <a:spAutoFit/>
          </a:bodyPr>
          <a:lstStyle/>
          <a:p>
            <a:pPr marL="571500" lvl="1">
              <a:spcBef>
                <a:spcPts val="0"/>
              </a:spcBef>
              <a:buSzPts val="1800"/>
            </a:pPr>
            <a:r>
              <a:rPr lang="en-US" sz="3200" dirty="0">
                <a:solidFill>
                  <a:srgbClr val="C00000"/>
                </a:solidFill>
                <a:latin typeface="Corbel" panose="020B0503020204020204" pitchFamily="34" charset="0"/>
              </a:rPr>
              <a:t>Transformers</a:t>
            </a:r>
            <a:r>
              <a:rPr lang="en-US" sz="3200" dirty="0">
                <a:latin typeface="Corbel" panose="020B0503020204020204" pitchFamily="34" charset="0"/>
              </a:rPr>
              <a:t> + </a:t>
            </a:r>
            <a:r>
              <a:rPr lang="en-US" sz="3200" dirty="0">
                <a:solidFill>
                  <a:srgbClr val="C00000"/>
                </a:solidFill>
                <a:latin typeface="Corbel" panose="020B0503020204020204" pitchFamily="34" charset="0"/>
              </a:rPr>
              <a:t>Attention</a:t>
            </a:r>
            <a:r>
              <a:rPr lang="en-US" sz="3200" dirty="0">
                <a:latin typeface="Corbel" panose="020B0503020204020204" pitchFamily="34" charset="0"/>
              </a:rPr>
              <a:t> </a:t>
            </a:r>
          </a:p>
        </p:txBody>
      </p:sp>
      <p:sp>
        <p:nvSpPr>
          <p:cNvPr id="2" name="Slide Number Placeholder 1">
            <a:extLst>
              <a:ext uri="{FF2B5EF4-FFF2-40B4-BE49-F238E27FC236}">
                <a16:creationId xmlns:a16="http://schemas.microsoft.com/office/drawing/2014/main" id="{3A914E57-ED47-38E0-2359-37B6DE620B39}"/>
              </a:ext>
            </a:extLst>
          </p:cNvPr>
          <p:cNvSpPr>
            <a:spLocks noGrp="1"/>
          </p:cNvSpPr>
          <p:nvPr>
            <p:ph type="sldNum" sz="quarter" idx="12"/>
          </p:nvPr>
        </p:nvSpPr>
        <p:spPr/>
        <p:txBody>
          <a:bodyPr/>
          <a:lstStyle/>
          <a:p>
            <a:fld id="{494B4E53-BCCB-BE4E-A28A-722B6992CCD5}" type="slidenum">
              <a:rPr lang="en-US" smtClean="0"/>
              <a:pPr/>
              <a:t>43</a:t>
            </a:fld>
            <a:endParaRPr lang="en-US" dirty="0"/>
          </a:p>
        </p:txBody>
      </p:sp>
    </p:spTree>
    <p:extLst>
      <p:ext uri="{BB962C8B-B14F-4D97-AF65-F5344CB8AC3E}">
        <p14:creationId xmlns:p14="http://schemas.microsoft.com/office/powerpoint/2010/main" val="2515119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63FB8C-984D-4963-B21F-E3CA415E94CA}"/>
              </a:ext>
            </a:extLst>
          </p:cNvPr>
          <p:cNvSpPr>
            <a:spLocks noGrp="1"/>
          </p:cNvSpPr>
          <p:nvPr>
            <p:ph type="title"/>
          </p:nvPr>
        </p:nvSpPr>
        <p:spPr/>
        <p:txBody>
          <a:bodyPr/>
          <a:lstStyle/>
          <a:p>
            <a:r>
              <a:rPr lang="en-US" altLang="zh-TW" dirty="0"/>
              <a:t>Self-Attention </a:t>
            </a:r>
            <a:endParaRPr lang="zh-TW" altLang="en-US" dirty="0"/>
          </a:p>
        </p:txBody>
      </p:sp>
      <p:sp>
        <p:nvSpPr>
          <p:cNvPr id="4" name="矩形: 圓角 3">
            <a:extLst>
              <a:ext uri="{FF2B5EF4-FFF2-40B4-BE49-F238E27FC236}">
                <a16:creationId xmlns:a16="http://schemas.microsoft.com/office/drawing/2014/main" id="{3E9250DF-67B9-43FE-BC69-D7093EC1DF49}"/>
              </a:ext>
            </a:extLst>
          </p:cNvPr>
          <p:cNvSpPr/>
          <p:nvPr/>
        </p:nvSpPr>
        <p:spPr>
          <a:xfrm>
            <a:off x="1282417" y="2352642"/>
            <a:ext cx="3010301" cy="1116191"/>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1050" dirty="0"/>
          </a:p>
        </p:txBody>
      </p:sp>
      <p:sp>
        <p:nvSpPr>
          <p:cNvPr id="5" name="矩形 4">
            <a:extLst>
              <a:ext uri="{FF2B5EF4-FFF2-40B4-BE49-F238E27FC236}">
                <a16:creationId xmlns:a16="http://schemas.microsoft.com/office/drawing/2014/main" id="{3061AA40-0C40-4145-B10C-584381E759A6}"/>
              </a:ext>
            </a:extLst>
          </p:cNvPr>
          <p:cNvSpPr/>
          <p:nvPr/>
        </p:nvSpPr>
        <p:spPr>
          <a:xfrm>
            <a:off x="1546607" y="2652850"/>
            <a:ext cx="346250" cy="4543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p>
        </p:txBody>
      </p:sp>
      <p:sp>
        <p:nvSpPr>
          <p:cNvPr id="6" name="矩形 5">
            <a:extLst>
              <a:ext uri="{FF2B5EF4-FFF2-40B4-BE49-F238E27FC236}">
                <a16:creationId xmlns:a16="http://schemas.microsoft.com/office/drawing/2014/main" id="{2B627B6D-685E-4479-BB18-DD62B8954325}"/>
              </a:ext>
            </a:extLst>
          </p:cNvPr>
          <p:cNvSpPr/>
          <p:nvPr/>
        </p:nvSpPr>
        <p:spPr>
          <a:xfrm>
            <a:off x="2265801"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p>
        </p:txBody>
      </p:sp>
      <p:cxnSp>
        <p:nvCxnSpPr>
          <p:cNvPr id="7" name="直線單箭頭接點 6">
            <a:extLst>
              <a:ext uri="{FF2B5EF4-FFF2-40B4-BE49-F238E27FC236}">
                <a16:creationId xmlns:a16="http://schemas.microsoft.com/office/drawing/2014/main" id="{655EE695-B313-4655-B252-4909E63362D8}"/>
              </a:ext>
            </a:extLst>
          </p:cNvPr>
          <p:cNvCxnSpPr>
            <a:cxnSpLocks/>
          </p:cNvCxnSpPr>
          <p:nvPr/>
        </p:nvCxnSpPr>
        <p:spPr>
          <a:xfrm>
            <a:off x="1906582"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D56C811B-907C-412A-A715-55C40C69B696}"/>
              </a:ext>
            </a:extLst>
          </p:cNvPr>
          <p:cNvCxnSpPr>
            <a:cxnSpLocks/>
          </p:cNvCxnSpPr>
          <p:nvPr/>
        </p:nvCxnSpPr>
        <p:spPr>
          <a:xfrm flipV="1">
            <a:off x="1718588" y="3128594"/>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05F51F48-A2FE-416A-8A40-32B02FA9966E}"/>
              </a:ext>
            </a:extLst>
          </p:cNvPr>
          <p:cNvSpPr/>
          <p:nvPr/>
        </p:nvSpPr>
        <p:spPr>
          <a:xfrm>
            <a:off x="2987609"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p>
        </p:txBody>
      </p:sp>
      <p:cxnSp>
        <p:nvCxnSpPr>
          <p:cNvPr id="10" name="直線單箭頭接點 9">
            <a:extLst>
              <a:ext uri="{FF2B5EF4-FFF2-40B4-BE49-F238E27FC236}">
                <a16:creationId xmlns:a16="http://schemas.microsoft.com/office/drawing/2014/main" id="{9E85643C-A117-47AA-9430-C9178A301A6B}"/>
              </a:ext>
            </a:extLst>
          </p:cNvPr>
          <p:cNvCxnSpPr>
            <a:cxnSpLocks/>
          </p:cNvCxnSpPr>
          <p:nvPr/>
        </p:nvCxnSpPr>
        <p:spPr>
          <a:xfrm>
            <a:off x="2628390"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6277FD3-9D96-42EC-82C6-0780D0D801DE}"/>
              </a:ext>
            </a:extLst>
          </p:cNvPr>
          <p:cNvSpPr/>
          <p:nvPr/>
        </p:nvSpPr>
        <p:spPr>
          <a:xfrm>
            <a:off x="3726287"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p>
        </p:txBody>
      </p:sp>
      <p:cxnSp>
        <p:nvCxnSpPr>
          <p:cNvPr id="12" name="直線單箭頭接點 11">
            <a:extLst>
              <a:ext uri="{FF2B5EF4-FFF2-40B4-BE49-F238E27FC236}">
                <a16:creationId xmlns:a16="http://schemas.microsoft.com/office/drawing/2014/main" id="{100A86E6-5EBF-4E99-97BD-D303D62AC394}"/>
              </a:ext>
            </a:extLst>
          </p:cNvPr>
          <p:cNvCxnSpPr>
            <a:cxnSpLocks/>
          </p:cNvCxnSpPr>
          <p:nvPr/>
        </p:nvCxnSpPr>
        <p:spPr>
          <a:xfrm>
            <a:off x="3367068"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6BAA3F77-A2E4-459D-98E0-1EC573BA3AB6}"/>
              </a:ext>
            </a:extLst>
          </p:cNvPr>
          <p:cNvCxnSpPr>
            <a:cxnSpLocks/>
          </p:cNvCxnSpPr>
          <p:nvPr/>
        </p:nvCxnSpPr>
        <p:spPr>
          <a:xfrm flipH="1">
            <a:off x="1892288"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FB9A8D87-C074-4138-B7F7-22EE40AE67A3}"/>
              </a:ext>
            </a:extLst>
          </p:cNvPr>
          <p:cNvCxnSpPr>
            <a:cxnSpLocks/>
          </p:cNvCxnSpPr>
          <p:nvPr/>
        </p:nvCxnSpPr>
        <p:spPr>
          <a:xfrm flipH="1">
            <a:off x="2614096"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9EF0965-BCF1-48DB-A931-B370B5E98375}"/>
              </a:ext>
            </a:extLst>
          </p:cNvPr>
          <p:cNvCxnSpPr>
            <a:cxnSpLocks/>
          </p:cNvCxnSpPr>
          <p:nvPr/>
        </p:nvCxnSpPr>
        <p:spPr>
          <a:xfrm flipH="1">
            <a:off x="3352774"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113B38B-B195-4199-941D-EBBE178DC86B}"/>
              </a:ext>
            </a:extLst>
          </p:cNvPr>
          <p:cNvSpPr/>
          <p:nvPr/>
        </p:nvSpPr>
        <p:spPr>
          <a:xfrm>
            <a:off x="1553682" y="3716592"/>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p>
        </p:txBody>
      </p:sp>
      <p:sp>
        <p:nvSpPr>
          <p:cNvPr id="17" name="矩形 16">
            <a:extLst>
              <a:ext uri="{FF2B5EF4-FFF2-40B4-BE49-F238E27FC236}">
                <a16:creationId xmlns:a16="http://schemas.microsoft.com/office/drawing/2014/main" id="{59BC3CA3-1964-4507-B412-847DFE907D40}"/>
              </a:ext>
            </a:extLst>
          </p:cNvPr>
          <p:cNvSpPr/>
          <p:nvPr/>
        </p:nvSpPr>
        <p:spPr>
          <a:xfrm>
            <a:off x="2272875"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p>
        </p:txBody>
      </p:sp>
      <p:sp>
        <p:nvSpPr>
          <p:cNvPr id="18" name="矩形 17">
            <a:extLst>
              <a:ext uri="{FF2B5EF4-FFF2-40B4-BE49-F238E27FC236}">
                <a16:creationId xmlns:a16="http://schemas.microsoft.com/office/drawing/2014/main" id="{C5F84609-E44E-4094-B416-6B453341C8D7}"/>
              </a:ext>
            </a:extLst>
          </p:cNvPr>
          <p:cNvSpPr/>
          <p:nvPr/>
        </p:nvSpPr>
        <p:spPr>
          <a:xfrm>
            <a:off x="2994684"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p>
        </p:txBody>
      </p:sp>
      <p:sp>
        <p:nvSpPr>
          <p:cNvPr id="19" name="矩形 18">
            <a:extLst>
              <a:ext uri="{FF2B5EF4-FFF2-40B4-BE49-F238E27FC236}">
                <a16:creationId xmlns:a16="http://schemas.microsoft.com/office/drawing/2014/main" id="{BA6A2A10-0D3C-4280-B698-334BD45EA664}"/>
              </a:ext>
            </a:extLst>
          </p:cNvPr>
          <p:cNvSpPr/>
          <p:nvPr/>
        </p:nvSpPr>
        <p:spPr>
          <a:xfrm>
            <a:off x="3733362"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07798F3A-C081-4CB3-9F2E-374D976ADC92}"/>
                  </a:ext>
                </a:extLst>
              </p:cNvPr>
              <p:cNvSpPr txBox="1"/>
              <p:nvPr/>
            </p:nvSpPr>
            <p:spPr>
              <a:xfrm>
                <a:off x="3639608" y="378221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endParaRPr>
              </a:p>
            </p:txBody>
          </p:sp>
        </mc:Choice>
        <mc:Fallback xmlns="">
          <p:sp>
            <p:nvSpPr>
              <p:cNvPr id="20" name="文字方塊 19">
                <a:extLst>
                  <a:ext uri="{FF2B5EF4-FFF2-40B4-BE49-F238E27FC236}">
                    <a16:creationId xmlns:a16="http://schemas.microsoft.com/office/drawing/2014/main" id="{07798F3A-C081-4CB3-9F2E-374D976ADC92}"/>
                  </a:ext>
                </a:extLst>
              </p:cNvPr>
              <p:cNvSpPr txBox="1">
                <a:spLocks noRot="1" noChangeAspect="1" noMove="1" noResize="1" noEditPoints="1" noAdjustHandles="1" noChangeArrowheads="1" noChangeShapeType="1" noTextEdit="1"/>
              </p:cNvSpPr>
              <p:nvPr/>
            </p:nvSpPr>
            <p:spPr>
              <a:xfrm>
                <a:off x="3639608" y="3782213"/>
                <a:ext cx="536371"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8E3CD3E3-901D-49C1-A459-29AF2B3F5FB2}"/>
                  </a:ext>
                </a:extLst>
              </p:cNvPr>
              <p:cNvSpPr txBox="1"/>
              <p:nvPr/>
            </p:nvSpPr>
            <p:spPr>
              <a:xfrm>
                <a:off x="2907459" y="378777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endParaRPr>
              </a:p>
            </p:txBody>
          </p:sp>
        </mc:Choice>
        <mc:Fallback xmlns="">
          <p:sp>
            <p:nvSpPr>
              <p:cNvPr id="21" name="文字方塊 20">
                <a:extLst>
                  <a:ext uri="{FF2B5EF4-FFF2-40B4-BE49-F238E27FC236}">
                    <a16:creationId xmlns:a16="http://schemas.microsoft.com/office/drawing/2014/main" id="{8E3CD3E3-901D-49C1-A459-29AF2B3F5FB2}"/>
                  </a:ext>
                </a:extLst>
              </p:cNvPr>
              <p:cNvSpPr txBox="1">
                <a:spLocks noRot="1" noChangeAspect="1" noMove="1" noResize="1" noEditPoints="1" noAdjustHandles="1" noChangeArrowheads="1" noChangeShapeType="1" noTextEdit="1"/>
              </p:cNvSpPr>
              <p:nvPr/>
            </p:nvSpPr>
            <p:spPr>
              <a:xfrm>
                <a:off x="2907459" y="3787772"/>
                <a:ext cx="536371"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1165CE37-B6AC-4A14-BC12-7C2EEC81801B}"/>
                  </a:ext>
                </a:extLst>
              </p:cNvPr>
              <p:cNvSpPr txBox="1"/>
              <p:nvPr/>
            </p:nvSpPr>
            <p:spPr>
              <a:xfrm>
                <a:off x="2185650" y="380227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endParaRPr>
              </a:p>
            </p:txBody>
          </p:sp>
        </mc:Choice>
        <mc:Fallback xmlns="">
          <p:sp>
            <p:nvSpPr>
              <p:cNvPr id="22" name="文字方塊 21">
                <a:extLst>
                  <a:ext uri="{FF2B5EF4-FFF2-40B4-BE49-F238E27FC236}">
                    <a16:creationId xmlns:a16="http://schemas.microsoft.com/office/drawing/2014/main" id="{1165CE37-B6AC-4A14-BC12-7C2EEC81801B}"/>
                  </a:ext>
                </a:extLst>
              </p:cNvPr>
              <p:cNvSpPr txBox="1">
                <a:spLocks noRot="1" noChangeAspect="1" noMove="1" noResize="1" noEditPoints="1" noAdjustHandles="1" noChangeArrowheads="1" noChangeShapeType="1" noTextEdit="1"/>
              </p:cNvSpPr>
              <p:nvPr/>
            </p:nvSpPr>
            <p:spPr>
              <a:xfrm>
                <a:off x="2185650" y="3802273"/>
                <a:ext cx="53637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729F31CE-5C54-408B-A93A-6174B055F120}"/>
                  </a:ext>
                </a:extLst>
              </p:cNvPr>
              <p:cNvSpPr txBox="1"/>
              <p:nvPr/>
            </p:nvSpPr>
            <p:spPr>
              <a:xfrm>
                <a:off x="1480551" y="376853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endParaRPr>
              </a:p>
            </p:txBody>
          </p:sp>
        </mc:Choice>
        <mc:Fallback xmlns="">
          <p:sp>
            <p:nvSpPr>
              <p:cNvPr id="23" name="文字方塊 22">
                <a:extLst>
                  <a:ext uri="{FF2B5EF4-FFF2-40B4-BE49-F238E27FC236}">
                    <a16:creationId xmlns:a16="http://schemas.microsoft.com/office/drawing/2014/main" id="{729F31CE-5C54-408B-A93A-6174B055F120}"/>
                  </a:ext>
                </a:extLst>
              </p:cNvPr>
              <p:cNvSpPr txBox="1">
                <a:spLocks noRot="1" noChangeAspect="1" noMove="1" noResize="1" noEditPoints="1" noAdjustHandles="1" noChangeArrowheads="1" noChangeShapeType="1" noTextEdit="1"/>
              </p:cNvSpPr>
              <p:nvPr/>
            </p:nvSpPr>
            <p:spPr>
              <a:xfrm>
                <a:off x="1480551" y="3768536"/>
                <a:ext cx="536371" cy="369332"/>
              </a:xfrm>
              <a:prstGeom prst="rect">
                <a:avLst/>
              </a:prstGeom>
              <a:blipFill>
                <a:blip r:embed="rId5"/>
                <a:stretch>
                  <a:fillRect/>
                </a:stretch>
              </a:blipFill>
            </p:spPr>
            <p:txBody>
              <a:bodyPr/>
              <a:lstStyle/>
              <a:p>
                <a:r>
                  <a:rPr lang="en-US">
                    <a:noFill/>
                  </a:rPr>
                  <a:t> </a:t>
                </a:r>
              </a:p>
            </p:txBody>
          </p:sp>
        </mc:Fallback>
      </mc:AlternateContent>
      <p:sp>
        <p:nvSpPr>
          <p:cNvPr id="24" name="矩形 23">
            <a:extLst>
              <a:ext uri="{FF2B5EF4-FFF2-40B4-BE49-F238E27FC236}">
                <a16:creationId xmlns:a16="http://schemas.microsoft.com/office/drawing/2014/main" id="{A553CA31-ADC6-425C-9409-9C672582BA47}"/>
              </a:ext>
            </a:extLst>
          </p:cNvPr>
          <p:cNvSpPr/>
          <p:nvPr/>
        </p:nvSpPr>
        <p:spPr>
          <a:xfrm>
            <a:off x="1552972" y="164495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p>
        </p:txBody>
      </p:sp>
      <p:sp>
        <p:nvSpPr>
          <p:cNvPr id="25" name="矩形 24">
            <a:extLst>
              <a:ext uri="{FF2B5EF4-FFF2-40B4-BE49-F238E27FC236}">
                <a16:creationId xmlns:a16="http://schemas.microsoft.com/office/drawing/2014/main" id="{9BA2E584-D8E6-450E-8D69-AA2E9C347FEB}"/>
              </a:ext>
            </a:extLst>
          </p:cNvPr>
          <p:cNvSpPr/>
          <p:nvPr/>
        </p:nvSpPr>
        <p:spPr>
          <a:xfrm>
            <a:off x="2272165"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p>
        </p:txBody>
      </p:sp>
      <p:sp>
        <p:nvSpPr>
          <p:cNvPr id="26" name="矩形 25">
            <a:extLst>
              <a:ext uri="{FF2B5EF4-FFF2-40B4-BE49-F238E27FC236}">
                <a16:creationId xmlns:a16="http://schemas.microsoft.com/office/drawing/2014/main" id="{63C2A8DD-F3DD-4392-9611-2BC349BF92DC}"/>
              </a:ext>
            </a:extLst>
          </p:cNvPr>
          <p:cNvSpPr/>
          <p:nvPr/>
        </p:nvSpPr>
        <p:spPr>
          <a:xfrm>
            <a:off x="2993973"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p>
        </p:txBody>
      </p:sp>
      <p:sp>
        <p:nvSpPr>
          <p:cNvPr id="27" name="矩形 26">
            <a:extLst>
              <a:ext uri="{FF2B5EF4-FFF2-40B4-BE49-F238E27FC236}">
                <a16:creationId xmlns:a16="http://schemas.microsoft.com/office/drawing/2014/main" id="{453F3093-E03A-4604-85A7-4447BB6DAEDF}"/>
              </a:ext>
            </a:extLst>
          </p:cNvPr>
          <p:cNvSpPr/>
          <p:nvPr/>
        </p:nvSpPr>
        <p:spPr>
          <a:xfrm>
            <a:off x="3732651"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79DA9D49-8AF4-42E6-ACAA-7BBA36A6D27D}"/>
                  </a:ext>
                </a:extLst>
              </p:cNvPr>
              <p:cNvSpPr txBox="1"/>
              <p:nvPr/>
            </p:nvSpPr>
            <p:spPr>
              <a:xfrm>
                <a:off x="3638898" y="171057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endParaRPr>
              </a:p>
            </p:txBody>
          </p:sp>
        </mc:Choice>
        <mc:Fallback xmlns="">
          <p:sp>
            <p:nvSpPr>
              <p:cNvPr id="28" name="文字方塊 27">
                <a:extLst>
                  <a:ext uri="{FF2B5EF4-FFF2-40B4-BE49-F238E27FC236}">
                    <a16:creationId xmlns:a16="http://schemas.microsoft.com/office/drawing/2014/main" id="{79DA9D49-8AF4-42E6-ACAA-7BBA36A6D27D}"/>
                  </a:ext>
                </a:extLst>
              </p:cNvPr>
              <p:cNvSpPr txBox="1">
                <a:spLocks noRot="1" noChangeAspect="1" noMove="1" noResize="1" noEditPoints="1" noAdjustHandles="1" noChangeArrowheads="1" noChangeShapeType="1" noTextEdit="1"/>
              </p:cNvSpPr>
              <p:nvPr/>
            </p:nvSpPr>
            <p:spPr>
              <a:xfrm>
                <a:off x="3638898" y="1710570"/>
                <a:ext cx="53637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EC2F8E26-D94E-4BC5-9453-1FAA7854E1F2}"/>
                  </a:ext>
                </a:extLst>
              </p:cNvPr>
              <p:cNvSpPr txBox="1"/>
              <p:nvPr/>
            </p:nvSpPr>
            <p:spPr>
              <a:xfrm>
                <a:off x="2906748" y="171612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endParaRPr>
              </a:p>
            </p:txBody>
          </p:sp>
        </mc:Choice>
        <mc:Fallback xmlns="">
          <p:sp>
            <p:nvSpPr>
              <p:cNvPr id="29" name="文字方塊 28">
                <a:extLst>
                  <a:ext uri="{FF2B5EF4-FFF2-40B4-BE49-F238E27FC236}">
                    <a16:creationId xmlns:a16="http://schemas.microsoft.com/office/drawing/2014/main" id="{EC2F8E26-D94E-4BC5-9453-1FAA7854E1F2}"/>
                  </a:ext>
                </a:extLst>
              </p:cNvPr>
              <p:cNvSpPr txBox="1">
                <a:spLocks noRot="1" noChangeAspect="1" noMove="1" noResize="1" noEditPoints="1" noAdjustHandles="1" noChangeArrowheads="1" noChangeShapeType="1" noTextEdit="1"/>
              </p:cNvSpPr>
              <p:nvPr/>
            </p:nvSpPr>
            <p:spPr>
              <a:xfrm>
                <a:off x="2906748" y="1716129"/>
                <a:ext cx="53637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A5BC32B7-7EE3-497C-8A3D-54EB5749023D}"/>
                  </a:ext>
                </a:extLst>
              </p:cNvPr>
              <p:cNvSpPr txBox="1"/>
              <p:nvPr/>
            </p:nvSpPr>
            <p:spPr>
              <a:xfrm>
                <a:off x="2184940" y="173063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endParaRPr>
              </a:p>
            </p:txBody>
          </p:sp>
        </mc:Choice>
        <mc:Fallback xmlns="">
          <p:sp>
            <p:nvSpPr>
              <p:cNvPr id="30" name="文字方塊 29">
                <a:extLst>
                  <a:ext uri="{FF2B5EF4-FFF2-40B4-BE49-F238E27FC236}">
                    <a16:creationId xmlns:a16="http://schemas.microsoft.com/office/drawing/2014/main" id="{A5BC32B7-7EE3-497C-8A3D-54EB5749023D}"/>
                  </a:ext>
                </a:extLst>
              </p:cNvPr>
              <p:cNvSpPr txBox="1">
                <a:spLocks noRot="1" noChangeAspect="1" noMove="1" noResize="1" noEditPoints="1" noAdjustHandles="1" noChangeArrowheads="1" noChangeShapeType="1" noTextEdit="1"/>
              </p:cNvSpPr>
              <p:nvPr/>
            </p:nvSpPr>
            <p:spPr>
              <a:xfrm>
                <a:off x="2184940" y="1730630"/>
                <a:ext cx="536371"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53BF01C0-B9A9-4CCA-896C-5631C46341DC}"/>
                  </a:ext>
                </a:extLst>
              </p:cNvPr>
              <p:cNvSpPr txBox="1"/>
              <p:nvPr/>
            </p:nvSpPr>
            <p:spPr>
              <a:xfrm>
                <a:off x="1479840" y="169689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endParaRPr>
              </a:p>
            </p:txBody>
          </p:sp>
        </mc:Choice>
        <mc:Fallback xmlns="">
          <p:sp>
            <p:nvSpPr>
              <p:cNvPr id="31" name="文字方塊 30">
                <a:extLst>
                  <a:ext uri="{FF2B5EF4-FFF2-40B4-BE49-F238E27FC236}">
                    <a16:creationId xmlns:a16="http://schemas.microsoft.com/office/drawing/2014/main" id="{53BF01C0-B9A9-4CCA-896C-5631C46341DC}"/>
                  </a:ext>
                </a:extLst>
              </p:cNvPr>
              <p:cNvSpPr txBox="1">
                <a:spLocks noRot="1" noChangeAspect="1" noMove="1" noResize="1" noEditPoints="1" noAdjustHandles="1" noChangeArrowheads="1" noChangeShapeType="1" noTextEdit="1"/>
              </p:cNvSpPr>
              <p:nvPr/>
            </p:nvSpPr>
            <p:spPr>
              <a:xfrm>
                <a:off x="1479840" y="1696894"/>
                <a:ext cx="536371" cy="369332"/>
              </a:xfrm>
              <a:prstGeom prst="rect">
                <a:avLst/>
              </a:prstGeom>
              <a:blipFill>
                <a:blip r:embed="rId9"/>
                <a:stretch>
                  <a:fillRect/>
                </a:stretch>
              </a:blipFill>
            </p:spPr>
            <p:txBody>
              <a:bodyPr/>
              <a:lstStyle/>
              <a:p>
                <a:r>
                  <a:rPr lang="en-US">
                    <a:noFill/>
                  </a:rPr>
                  <a:t> </a:t>
                </a:r>
              </a:p>
            </p:txBody>
          </p:sp>
        </mc:Fallback>
      </mc:AlternateContent>
      <p:cxnSp>
        <p:nvCxnSpPr>
          <p:cNvPr id="32" name="直線單箭頭接點 31">
            <a:extLst>
              <a:ext uri="{FF2B5EF4-FFF2-40B4-BE49-F238E27FC236}">
                <a16:creationId xmlns:a16="http://schemas.microsoft.com/office/drawing/2014/main" id="{DC7AC7D7-89F2-46CA-B4F9-AB4D3EA49C89}"/>
              </a:ext>
            </a:extLst>
          </p:cNvPr>
          <p:cNvCxnSpPr>
            <a:cxnSpLocks/>
          </p:cNvCxnSpPr>
          <p:nvPr/>
        </p:nvCxnSpPr>
        <p:spPr>
          <a:xfrm flipV="1">
            <a:off x="2439280" y="3128594"/>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304B5307-2234-4C15-A98C-BA456928E789}"/>
              </a:ext>
            </a:extLst>
          </p:cNvPr>
          <p:cNvCxnSpPr>
            <a:cxnSpLocks/>
          </p:cNvCxnSpPr>
          <p:nvPr/>
        </p:nvCxnSpPr>
        <p:spPr>
          <a:xfrm flipV="1">
            <a:off x="3167191" y="3114429"/>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3074E429-1F99-49D8-B023-78E1187546DA}"/>
              </a:ext>
            </a:extLst>
          </p:cNvPr>
          <p:cNvCxnSpPr>
            <a:cxnSpLocks/>
          </p:cNvCxnSpPr>
          <p:nvPr/>
        </p:nvCxnSpPr>
        <p:spPr>
          <a:xfrm flipV="1">
            <a:off x="3909539" y="3114429"/>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C11657EA-C480-4EAF-AF72-0A1DE9FFCCF0}"/>
              </a:ext>
            </a:extLst>
          </p:cNvPr>
          <p:cNvCxnSpPr>
            <a:cxnSpLocks/>
          </p:cNvCxnSpPr>
          <p:nvPr/>
        </p:nvCxnSpPr>
        <p:spPr>
          <a:xfrm flipV="1">
            <a:off x="1718013" y="207901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6AF62B0E-02BD-4444-8AD8-CAC8B31F46B9}"/>
              </a:ext>
            </a:extLst>
          </p:cNvPr>
          <p:cNvCxnSpPr>
            <a:cxnSpLocks/>
          </p:cNvCxnSpPr>
          <p:nvPr/>
        </p:nvCxnSpPr>
        <p:spPr>
          <a:xfrm flipV="1">
            <a:off x="2438705" y="207901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3114DFAC-A5F9-4615-8396-BC2652A2DC71}"/>
              </a:ext>
            </a:extLst>
          </p:cNvPr>
          <p:cNvCxnSpPr>
            <a:cxnSpLocks/>
          </p:cNvCxnSpPr>
          <p:nvPr/>
        </p:nvCxnSpPr>
        <p:spPr>
          <a:xfrm flipV="1">
            <a:off x="3166616" y="206485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7DA5EA57-D293-4081-B3A2-F983068D78A7}"/>
              </a:ext>
            </a:extLst>
          </p:cNvPr>
          <p:cNvCxnSpPr>
            <a:cxnSpLocks/>
          </p:cNvCxnSpPr>
          <p:nvPr/>
        </p:nvCxnSpPr>
        <p:spPr>
          <a:xfrm flipV="1">
            <a:off x="3908964" y="206485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圓角 38">
            <a:extLst>
              <a:ext uri="{FF2B5EF4-FFF2-40B4-BE49-F238E27FC236}">
                <a16:creationId xmlns:a16="http://schemas.microsoft.com/office/drawing/2014/main" id="{9F736651-E9B1-46BC-959C-5A32390C4DEB}"/>
              </a:ext>
            </a:extLst>
          </p:cNvPr>
          <p:cNvSpPr/>
          <p:nvPr/>
        </p:nvSpPr>
        <p:spPr>
          <a:xfrm>
            <a:off x="4823864" y="2367725"/>
            <a:ext cx="3010301" cy="1116191"/>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1050"/>
          </a:p>
        </p:txBody>
      </p:sp>
      <p:sp>
        <p:nvSpPr>
          <p:cNvPr id="40" name="矩形 39">
            <a:extLst>
              <a:ext uri="{FF2B5EF4-FFF2-40B4-BE49-F238E27FC236}">
                <a16:creationId xmlns:a16="http://schemas.microsoft.com/office/drawing/2014/main" id="{7F59FF4D-7EFB-49B6-95A3-22097B276BA5}"/>
              </a:ext>
            </a:extLst>
          </p:cNvPr>
          <p:cNvSpPr/>
          <p:nvPr/>
        </p:nvSpPr>
        <p:spPr>
          <a:xfrm>
            <a:off x="5088054" y="2667933"/>
            <a:ext cx="346250" cy="4543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p>
        </p:txBody>
      </p:sp>
      <p:sp>
        <p:nvSpPr>
          <p:cNvPr id="41" name="矩形 40">
            <a:extLst>
              <a:ext uri="{FF2B5EF4-FFF2-40B4-BE49-F238E27FC236}">
                <a16:creationId xmlns:a16="http://schemas.microsoft.com/office/drawing/2014/main" id="{E370781D-FA38-4728-8730-26EBB4EE7238}"/>
              </a:ext>
            </a:extLst>
          </p:cNvPr>
          <p:cNvSpPr/>
          <p:nvPr/>
        </p:nvSpPr>
        <p:spPr>
          <a:xfrm>
            <a:off x="5807247"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p>
        </p:txBody>
      </p:sp>
      <p:cxnSp>
        <p:nvCxnSpPr>
          <p:cNvPr id="42" name="直線單箭頭接點 41">
            <a:extLst>
              <a:ext uri="{FF2B5EF4-FFF2-40B4-BE49-F238E27FC236}">
                <a16:creationId xmlns:a16="http://schemas.microsoft.com/office/drawing/2014/main" id="{31C629A7-8CD5-4F6A-AFD1-61D5AD391DAB}"/>
              </a:ext>
            </a:extLst>
          </p:cNvPr>
          <p:cNvCxnSpPr>
            <a:cxnSpLocks/>
          </p:cNvCxnSpPr>
          <p:nvPr/>
        </p:nvCxnSpPr>
        <p:spPr>
          <a:xfrm>
            <a:off x="5448028"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CE841926-C92A-4C84-80BF-B311832136F0}"/>
              </a:ext>
            </a:extLst>
          </p:cNvPr>
          <p:cNvCxnSpPr>
            <a:cxnSpLocks/>
          </p:cNvCxnSpPr>
          <p:nvPr/>
        </p:nvCxnSpPr>
        <p:spPr>
          <a:xfrm flipV="1">
            <a:off x="5260035" y="314367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7BEF9086-365D-48CD-AA2F-B92804C00DF3}"/>
              </a:ext>
            </a:extLst>
          </p:cNvPr>
          <p:cNvSpPr/>
          <p:nvPr/>
        </p:nvSpPr>
        <p:spPr>
          <a:xfrm>
            <a:off x="6529056"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p>
        </p:txBody>
      </p:sp>
      <p:cxnSp>
        <p:nvCxnSpPr>
          <p:cNvPr id="45" name="直線單箭頭接點 44">
            <a:extLst>
              <a:ext uri="{FF2B5EF4-FFF2-40B4-BE49-F238E27FC236}">
                <a16:creationId xmlns:a16="http://schemas.microsoft.com/office/drawing/2014/main" id="{656C46DD-2D5B-4CF0-B5B2-82812F6F7C8E}"/>
              </a:ext>
            </a:extLst>
          </p:cNvPr>
          <p:cNvCxnSpPr>
            <a:cxnSpLocks/>
          </p:cNvCxnSpPr>
          <p:nvPr/>
        </p:nvCxnSpPr>
        <p:spPr>
          <a:xfrm>
            <a:off x="6169837"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11CD8A1F-3813-4578-9760-6B2224F856B7}"/>
              </a:ext>
            </a:extLst>
          </p:cNvPr>
          <p:cNvSpPr/>
          <p:nvPr/>
        </p:nvSpPr>
        <p:spPr>
          <a:xfrm>
            <a:off x="7267734"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p>
        </p:txBody>
      </p:sp>
      <p:cxnSp>
        <p:nvCxnSpPr>
          <p:cNvPr id="47" name="直線單箭頭接點 46">
            <a:extLst>
              <a:ext uri="{FF2B5EF4-FFF2-40B4-BE49-F238E27FC236}">
                <a16:creationId xmlns:a16="http://schemas.microsoft.com/office/drawing/2014/main" id="{12569C65-C3BF-4CC6-BF4D-27E338F3DCAF}"/>
              </a:ext>
            </a:extLst>
          </p:cNvPr>
          <p:cNvCxnSpPr>
            <a:cxnSpLocks/>
          </p:cNvCxnSpPr>
          <p:nvPr/>
        </p:nvCxnSpPr>
        <p:spPr>
          <a:xfrm>
            <a:off x="6908515"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3E00812C-CDD4-4CB1-86BF-C653B3A3F1E3}"/>
              </a:ext>
            </a:extLst>
          </p:cNvPr>
          <p:cNvCxnSpPr>
            <a:cxnSpLocks/>
          </p:cNvCxnSpPr>
          <p:nvPr/>
        </p:nvCxnSpPr>
        <p:spPr>
          <a:xfrm flipH="1">
            <a:off x="5433735"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F5DDCF2-C614-4947-AB47-8C88004A779D}"/>
              </a:ext>
            </a:extLst>
          </p:cNvPr>
          <p:cNvCxnSpPr>
            <a:cxnSpLocks/>
          </p:cNvCxnSpPr>
          <p:nvPr/>
        </p:nvCxnSpPr>
        <p:spPr>
          <a:xfrm flipH="1">
            <a:off x="6155543"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DC22E9F0-72C1-4195-8FD5-CEC081C2A3ED}"/>
              </a:ext>
            </a:extLst>
          </p:cNvPr>
          <p:cNvCxnSpPr>
            <a:cxnSpLocks/>
          </p:cNvCxnSpPr>
          <p:nvPr/>
        </p:nvCxnSpPr>
        <p:spPr>
          <a:xfrm flipH="1">
            <a:off x="6894221"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64D44098-CF99-4C60-8499-6E50940965A1}"/>
              </a:ext>
            </a:extLst>
          </p:cNvPr>
          <p:cNvSpPr/>
          <p:nvPr/>
        </p:nvSpPr>
        <p:spPr>
          <a:xfrm>
            <a:off x="5095129" y="3731676"/>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p>
        </p:txBody>
      </p:sp>
      <p:sp>
        <p:nvSpPr>
          <p:cNvPr id="52" name="矩形 51">
            <a:extLst>
              <a:ext uri="{FF2B5EF4-FFF2-40B4-BE49-F238E27FC236}">
                <a16:creationId xmlns:a16="http://schemas.microsoft.com/office/drawing/2014/main" id="{CAF9D9A3-5923-49DC-ADB2-8756E0D897D5}"/>
              </a:ext>
            </a:extLst>
          </p:cNvPr>
          <p:cNvSpPr/>
          <p:nvPr/>
        </p:nvSpPr>
        <p:spPr>
          <a:xfrm>
            <a:off x="5814322"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p>
        </p:txBody>
      </p:sp>
      <p:sp>
        <p:nvSpPr>
          <p:cNvPr id="53" name="矩形 52">
            <a:extLst>
              <a:ext uri="{FF2B5EF4-FFF2-40B4-BE49-F238E27FC236}">
                <a16:creationId xmlns:a16="http://schemas.microsoft.com/office/drawing/2014/main" id="{EAFBE680-298A-451E-AD54-5AA855F5B059}"/>
              </a:ext>
            </a:extLst>
          </p:cNvPr>
          <p:cNvSpPr/>
          <p:nvPr/>
        </p:nvSpPr>
        <p:spPr>
          <a:xfrm>
            <a:off x="6536130"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p>
        </p:txBody>
      </p:sp>
      <p:sp>
        <p:nvSpPr>
          <p:cNvPr id="54" name="矩形 53">
            <a:extLst>
              <a:ext uri="{FF2B5EF4-FFF2-40B4-BE49-F238E27FC236}">
                <a16:creationId xmlns:a16="http://schemas.microsoft.com/office/drawing/2014/main" id="{7BACEB32-5866-4F46-97ED-E08C6EBF36F5}"/>
              </a:ext>
            </a:extLst>
          </p:cNvPr>
          <p:cNvSpPr/>
          <p:nvPr/>
        </p:nvSpPr>
        <p:spPr>
          <a:xfrm>
            <a:off x="7274808"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p>
        </p:txBody>
      </p:sp>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4D9E2BFE-B4FB-4ED7-94C4-7F4494BC37AC}"/>
                  </a:ext>
                </a:extLst>
              </p:cNvPr>
              <p:cNvSpPr txBox="1"/>
              <p:nvPr/>
            </p:nvSpPr>
            <p:spPr>
              <a:xfrm>
                <a:off x="7181055" y="379729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endParaRPr>
              </a:p>
            </p:txBody>
          </p:sp>
        </mc:Choice>
        <mc:Fallback xmlns="">
          <p:sp>
            <p:nvSpPr>
              <p:cNvPr id="55" name="文字方塊 54">
                <a:extLst>
                  <a:ext uri="{FF2B5EF4-FFF2-40B4-BE49-F238E27FC236}">
                    <a16:creationId xmlns:a16="http://schemas.microsoft.com/office/drawing/2014/main" id="{4D9E2BFE-B4FB-4ED7-94C4-7F4494BC37AC}"/>
                  </a:ext>
                </a:extLst>
              </p:cNvPr>
              <p:cNvSpPr txBox="1">
                <a:spLocks noRot="1" noChangeAspect="1" noMove="1" noResize="1" noEditPoints="1" noAdjustHandles="1" noChangeArrowheads="1" noChangeShapeType="1" noTextEdit="1"/>
              </p:cNvSpPr>
              <p:nvPr/>
            </p:nvSpPr>
            <p:spPr>
              <a:xfrm>
                <a:off x="7181055" y="3797296"/>
                <a:ext cx="536371"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8F41038C-4284-4C04-B945-7C05FD2960C0}"/>
                  </a:ext>
                </a:extLst>
              </p:cNvPr>
              <p:cNvSpPr txBox="1"/>
              <p:nvPr/>
            </p:nvSpPr>
            <p:spPr>
              <a:xfrm>
                <a:off x="6448905" y="38028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endParaRPr>
              </a:p>
            </p:txBody>
          </p:sp>
        </mc:Choice>
        <mc:Fallback xmlns="">
          <p:sp>
            <p:nvSpPr>
              <p:cNvPr id="56" name="文字方塊 55">
                <a:extLst>
                  <a:ext uri="{FF2B5EF4-FFF2-40B4-BE49-F238E27FC236}">
                    <a16:creationId xmlns:a16="http://schemas.microsoft.com/office/drawing/2014/main" id="{8F41038C-4284-4C04-B945-7C05FD2960C0}"/>
                  </a:ext>
                </a:extLst>
              </p:cNvPr>
              <p:cNvSpPr txBox="1">
                <a:spLocks noRot="1" noChangeAspect="1" noMove="1" noResize="1" noEditPoints="1" noAdjustHandles="1" noChangeArrowheads="1" noChangeShapeType="1" noTextEdit="1"/>
              </p:cNvSpPr>
              <p:nvPr/>
            </p:nvSpPr>
            <p:spPr>
              <a:xfrm>
                <a:off x="6448905" y="3802855"/>
                <a:ext cx="536371"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3BC5E86D-6A8B-426D-AEB4-F5E0DEAE6BF1}"/>
                  </a:ext>
                </a:extLst>
              </p:cNvPr>
              <p:cNvSpPr txBox="1"/>
              <p:nvPr/>
            </p:nvSpPr>
            <p:spPr>
              <a:xfrm>
                <a:off x="5727097" y="381735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endParaRPr>
              </a:p>
            </p:txBody>
          </p:sp>
        </mc:Choice>
        <mc:Fallback xmlns="">
          <p:sp>
            <p:nvSpPr>
              <p:cNvPr id="57" name="文字方塊 56">
                <a:extLst>
                  <a:ext uri="{FF2B5EF4-FFF2-40B4-BE49-F238E27FC236}">
                    <a16:creationId xmlns:a16="http://schemas.microsoft.com/office/drawing/2014/main" id="{3BC5E86D-6A8B-426D-AEB4-F5E0DEAE6BF1}"/>
                  </a:ext>
                </a:extLst>
              </p:cNvPr>
              <p:cNvSpPr txBox="1">
                <a:spLocks noRot="1" noChangeAspect="1" noMove="1" noResize="1" noEditPoints="1" noAdjustHandles="1" noChangeArrowheads="1" noChangeShapeType="1" noTextEdit="1"/>
              </p:cNvSpPr>
              <p:nvPr/>
            </p:nvSpPr>
            <p:spPr>
              <a:xfrm>
                <a:off x="5727097" y="3817356"/>
                <a:ext cx="536371"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1D6BA34E-2E98-4F04-BE2C-14D785D33E6A}"/>
                  </a:ext>
                </a:extLst>
              </p:cNvPr>
              <p:cNvSpPr txBox="1"/>
              <p:nvPr/>
            </p:nvSpPr>
            <p:spPr>
              <a:xfrm>
                <a:off x="5021997" y="378362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endParaRPr>
              </a:p>
            </p:txBody>
          </p:sp>
        </mc:Choice>
        <mc:Fallback xmlns="">
          <p:sp>
            <p:nvSpPr>
              <p:cNvPr id="58" name="文字方塊 57">
                <a:extLst>
                  <a:ext uri="{FF2B5EF4-FFF2-40B4-BE49-F238E27FC236}">
                    <a16:creationId xmlns:a16="http://schemas.microsoft.com/office/drawing/2014/main" id="{1D6BA34E-2E98-4F04-BE2C-14D785D33E6A}"/>
                  </a:ext>
                </a:extLst>
              </p:cNvPr>
              <p:cNvSpPr txBox="1">
                <a:spLocks noRot="1" noChangeAspect="1" noMove="1" noResize="1" noEditPoints="1" noAdjustHandles="1" noChangeArrowheads="1" noChangeShapeType="1" noTextEdit="1"/>
              </p:cNvSpPr>
              <p:nvPr/>
            </p:nvSpPr>
            <p:spPr>
              <a:xfrm>
                <a:off x="5021997" y="3783620"/>
                <a:ext cx="536371" cy="369332"/>
              </a:xfrm>
              <a:prstGeom prst="rect">
                <a:avLst/>
              </a:prstGeom>
              <a:blipFill>
                <a:blip r:embed="rId13"/>
                <a:stretch>
                  <a:fillRect/>
                </a:stretch>
              </a:blipFill>
            </p:spPr>
            <p:txBody>
              <a:bodyPr/>
              <a:lstStyle/>
              <a:p>
                <a:r>
                  <a:rPr lang="en-US">
                    <a:noFill/>
                  </a:rPr>
                  <a:t> </a:t>
                </a:r>
              </a:p>
            </p:txBody>
          </p:sp>
        </mc:Fallback>
      </mc:AlternateContent>
      <p:sp>
        <p:nvSpPr>
          <p:cNvPr id="59" name="矩形 58">
            <a:extLst>
              <a:ext uri="{FF2B5EF4-FFF2-40B4-BE49-F238E27FC236}">
                <a16:creationId xmlns:a16="http://schemas.microsoft.com/office/drawing/2014/main" id="{CBFA2BB8-E48F-41EF-A588-EB14716FDD13}"/>
              </a:ext>
            </a:extLst>
          </p:cNvPr>
          <p:cNvSpPr/>
          <p:nvPr/>
        </p:nvSpPr>
        <p:spPr>
          <a:xfrm>
            <a:off x="5094418" y="1660033"/>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p>
        </p:txBody>
      </p:sp>
      <p:sp>
        <p:nvSpPr>
          <p:cNvPr id="60" name="矩形 59">
            <a:extLst>
              <a:ext uri="{FF2B5EF4-FFF2-40B4-BE49-F238E27FC236}">
                <a16:creationId xmlns:a16="http://schemas.microsoft.com/office/drawing/2014/main" id="{3A9B84DB-7FE1-4655-8711-0B410306FAF1}"/>
              </a:ext>
            </a:extLst>
          </p:cNvPr>
          <p:cNvSpPr/>
          <p:nvPr/>
        </p:nvSpPr>
        <p:spPr>
          <a:xfrm>
            <a:off x="5813612"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p>
        </p:txBody>
      </p:sp>
      <p:sp>
        <p:nvSpPr>
          <p:cNvPr id="61" name="矩形 60">
            <a:extLst>
              <a:ext uri="{FF2B5EF4-FFF2-40B4-BE49-F238E27FC236}">
                <a16:creationId xmlns:a16="http://schemas.microsoft.com/office/drawing/2014/main" id="{9F2E0EDD-28ED-4601-B5C7-154D5C401327}"/>
              </a:ext>
            </a:extLst>
          </p:cNvPr>
          <p:cNvSpPr/>
          <p:nvPr/>
        </p:nvSpPr>
        <p:spPr>
          <a:xfrm>
            <a:off x="6535420"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p>
        </p:txBody>
      </p:sp>
      <p:sp>
        <p:nvSpPr>
          <p:cNvPr id="62" name="矩形 61">
            <a:extLst>
              <a:ext uri="{FF2B5EF4-FFF2-40B4-BE49-F238E27FC236}">
                <a16:creationId xmlns:a16="http://schemas.microsoft.com/office/drawing/2014/main" id="{DD761F2E-82F7-4581-859D-DF26CA5A541B}"/>
              </a:ext>
            </a:extLst>
          </p:cNvPr>
          <p:cNvSpPr/>
          <p:nvPr/>
        </p:nvSpPr>
        <p:spPr>
          <a:xfrm>
            <a:off x="7274098"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3E7CD02C-CDB6-481F-A5D5-0FA8494C6E0B}"/>
                  </a:ext>
                </a:extLst>
              </p:cNvPr>
              <p:cNvSpPr txBox="1"/>
              <p:nvPr/>
            </p:nvSpPr>
            <p:spPr>
              <a:xfrm>
                <a:off x="7180344" y="172565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endParaRPr>
              </a:p>
            </p:txBody>
          </p:sp>
        </mc:Choice>
        <mc:Fallback xmlns="">
          <p:sp>
            <p:nvSpPr>
              <p:cNvPr id="63" name="文字方塊 62">
                <a:extLst>
                  <a:ext uri="{FF2B5EF4-FFF2-40B4-BE49-F238E27FC236}">
                    <a16:creationId xmlns:a16="http://schemas.microsoft.com/office/drawing/2014/main" id="{3E7CD02C-CDB6-481F-A5D5-0FA8494C6E0B}"/>
                  </a:ext>
                </a:extLst>
              </p:cNvPr>
              <p:cNvSpPr txBox="1">
                <a:spLocks noRot="1" noChangeAspect="1" noMove="1" noResize="1" noEditPoints="1" noAdjustHandles="1" noChangeArrowheads="1" noChangeShapeType="1" noTextEdit="1"/>
              </p:cNvSpPr>
              <p:nvPr/>
            </p:nvSpPr>
            <p:spPr>
              <a:xfrm>
                <a:off x="7180344" y="1725653"/>
                <a:ext cx="536371"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4365F7DC-5645-4450-872E-1C76A344D063}"/>
                  </a:ext>
                </a:extLst>
              </p:cNvPr>
              <p:cNvSpPr txBox="1"/>
              <p:nvPr/>
            </p:nvSpPr>
            <p:spPr>
              <a:xfrm>
                <a:off x="6448195" y="173121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endParaRPr>
              </a:p>
            </p:txBody>
          </p:sp>
        </mc:Choice>
        <mc:Fallback xmlns="">
          <p:sp>
            <p:nvSpPr>
              <p:cNvPr id="64" name="文字方塊 63">
                <a:extLst>
                  <a:ext uri="{FF2B5EF4-FFF2-40B4-BE49-F238E27FC236}">
                    <a16:creationId xmlns:a16="http://schemas.microsoft.com/office/drawing/2014/main" id="{4365F7DC-5645-4450-872E-1C76A344D063}"/>
                  </a:ext>
                </a:extLst>
              </p:cNvPr>
              <p:cNvSpPr txBox="1">
                <a:spLocks noRot="1" noChangeAspect="1" noMove="1" noResize="1" noEditPoints="1" noAdjustHandles="1" noChangeArrowheads="1" noChangeShapeType="1" noTextEdit="1"/>
              </p:cNvSpPr>
              <p:nvPr/>
            </p:nvSpPr>
            <p:spPr>
              <a:xfrm>
                <a:off x="6448195" y="1731212"/>
                <a:ext cx="536371"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E1606BE7-3AB2-4DEE-9455-4CB2EAD4024D}"/>
                  </a:ext>
                </a:extLst>
              </p:cNvPr>
              <p:cNvSpPr txBox="1"/>
              <p:nvPr/>
            </p:nvSpPr>
            <p:spPr>
              <a:xfrm>
                <a:off x="5726387" y="174571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endParaRPr>
              </a:p>
            </p:txBody>
          </p:sp>
        </mc:Choice>
        <mc:Fallback xmlns="">
          <p:sp>
            <p:nvSpPr>
              <p:cNvPr id="65" name="文字方塊 64">
                <a:extLst>
                  <a:ext uri="{FF2B5EF4-FFF2-40B4-BE49-F238E27FC236}">
                    <a16:creationId xmlns:a16="http://schemas.microsoft.com/office/drawing/2014/main" id="{E1606BE7-3AB2-4DEE-9455-4CB2EAD4024D}"/>
                  </a:ext>
                </a:extLst>
              </p:cNvPr>
              <p:cNvSpPr txBox="1">
                <a:spLocks noRot="1" noChangeAspect="1" noMove="1" noResize="1" noEditPoints="1" noAdjustHandles="1" noChangeArrowheads="1" noChangeShapeType="1" noTextEdit="1"/>
              </p:cNvSpPr>
              <p:nvPr/>
            </p:nvSpPr>
            <p:spPr>
              <a:xfrm>
                <a:off x="5726387" y="1745714"/>
                <a:ext cx="536371"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7F4D547-6819-4E5B-972F-81C75F2D3DF9}"/>
                  </a:ext>
                </a:extLst>
              </p:cNvPr>
              <p:cNvSpPr txBox="1"/>
              <p:nvPr/>
            </p:nvSpPr>
            <p:spPr>
              <a:xfrm>
                <a:off x="5021287" y="17119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endParaRPr>
              </a:p>
            </p:txBody>
          </p:sp>
        </mc:Choice>
        <mc:Fallback xmlns="">
          <p:sp>
            <p:nvSpPr>
              <p:cNvPr id="66" name="文字方塊 65">
                <a:extLst>
                  <a:ext uri="{FF2B5EF4-FFF2-40B4-BE49-F238E27FC236}">
                    <a16:creationId xmlns:a16="http://schemas.microsoft.com/office/drawing/2014/main" id="{C7F4D547-6819-4E5B-972F-81C75F2D3DF9}"/>
                  </a:ext>
                </a:extLst>
              </p:cNvPr>
              <p:cNvSpPr txBox="1">
                <a:spLocks noRot="1" noChangeAspect="1" noMove="1" noResize="1" noEditPoints="1" noAdjustHandles="1" noChangeArrowheads="1" noChangeShapeType="1" noTextEdit="1"/>
              </p:cNvSpPr>
              <p:nvPr/>
            </p:nvSpPr>
            <p:spPr>
              <a:xfrm>
                <a:off x="5021287" y="1711977"/>
                <a:ext cx="536371" cy="369332"/>
              </a:xfrm>
              <a:prstGeom prst="rect">
                <a:avLst/>
              </a:prstGeom>
              <a:blipFill>
                <a:blip r:embed="rId17"/>
                <a:stretch>
                  <a:fillRect/>
                </a:stretch>
              </a:blipFill>
            </p:spPr>
            <p:txBody>
              <a:bodyPr/>
              <a:lstStyle/>
              <a:p>
                <a:r>
                  <a:rPr lang="en-US">
                    <a:noFill/>
                  </a:rPr>
                  <a:t> </a:t>
                </a:r>
              </a:p>
            </p:txBody>
          </p:sp>
        </mc:Fallback>
      </mc:AlternateContent>
      <p:cxnSp>
        <p:nvCxnSpPr>
          <p:cNvPr id="67" name="直線單箭頭接點 66">
            <a:extLst>
              <a:ext uri="{FF2B5EF4-FFF2-40B4-BE49-F238E27FC236}">
                <a16:creationId xmlns:a16="http://schemas.microsoft.com/office/drawing/2014/main" id="{1C347FA4-4C72-4398-95DC-602912FEBD80}"/>
              </a:ext>
            </a:extLst>
          </p:cNvPr>
          <p:cNvCxnSpPr>
            <a:cxnSpLocks/>
          </p:cNvCxnSpPr>
          <p:nvPr/>
        </p:nvCxnSpPr>
        <p:spPr>
          <a:xfrm flipV="1">
            <a:off x="5980727" y="314367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8F29A437-AE3F-47E3-A5FD-13ADC902C51B}"/>
              </a:ext>
            </a:extLst>
          </p:cNvPr>
          <p:cNvCxnSpPr>
            <a:cxnSpLocks/>
          </p:cNvCxnSpPr>
          <p:nvPr/>
        </p:nvCxnSpPr>
        <p:spPr>
          <a:xfrm flipV="1">
            <a:off x="6708638" y="312951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5184F9FD-CA91-4677-8AD9-C719F1F5BF79}"/>
              </a:ext>
            </a:extLst>
          </p:cNvPr>
          <p:cNvCxnSpPr>
            <a:cxnSpLocks/>
          </p:cNvCxnSpPr>
          <p:nvPr/>
        </p:nvCxnSpPr>
        <p:spPr>
          <a:xfrm flipV="1">
            <a:off x="7450986" y="312951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44038E91-D3D0-4CA3-8CAF-15DBD71F469B}"/>
              </a:ext>
            </a:extLst>
          </p:cNvPr>
          <p:cNvCxnSpPr>
            <a:cxnSpLocks/>
          </p:cNvCxnSpPr>
          <p:nvPr/>
        </p:nvCxnSpPr>
        <p:spPr>
          <a:xfrm flipV="1">
            <a:off x="5259460" y="2094100"/>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58913494-B3A7-4E4C-B84B-B41B0CFA17A6}"/>
              </a:ext>
            </a:extLst>
          </p:cNvPr>
          <p:cNvCxnSpPr>
            <a:cxnSpLocks/>
          </p:cNvCxnSpPr>
          <p:nvPr/>
        </p:nvCxnSpPr>
        <p:spPr>
          <a:xfrm flipV="1">
            <a:off x="5980151" y="2094100"/>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FBE1E5BA-7757-4C81-9B0C-2B987CDE3D7C}"/>
              </a:ext>
            </a:extLst>
          </p:cNvPr>
          <p:cNvCxnSpPr>
            <a:cxnSpLocks/>
          </p:cNvCxnSpPr>
          <p:nvPr/>
        </p:nvCxnSpPr>
        <p:spPr>
          <a:xfrm flipV="1">
            <a:off x="6708062" y="2079935"/>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B5327B07-DCD3-4A31-9960-6986B0037D06}"/>
              </a:ext>
            </a:extLst>
          </p:cNvPr>
          <p:cNvCxnSpPr>
            <a:cxnSpLocks/>
          </p:cNvCxnSpPr>
          <p:nvPr/>
        </p:nvCxnSpPr>
        <p:spPr>
          <a:xfrm flipV="1">
            <a:off x="7450411" y="2079935"/>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矩形: 圓角 73">
            <a:extLst>
              <a:ext uri="{FF2B5EF4-FFF2-40B4-BE49-F238E27FC236}">
                <a16:creationId xmlns:a16="http://schemas.microsoft.com/office/drawing/2014/main" id="{2054C5E2-45B4-4A42-9764-46C1A6E291AF}"/>
              </a:ext>
            </a:extLst>
          </p:cNvPr>
          <p:cNvSpPr/>
          <p:nvPr/>
        </p:nvSpPr>
        <p:spPr>
          <a:xfrm>
            <a:off x="4817499" y="2356035"/>
            <a:ext cx="3016666" cy="1127881"/>
          </a:xfrm>
          <a:prstGeom prst="roundRect">
            <a:avLst/>
          </a:prstGeom>
          <a:blipFill>
            <a:blip r:embed="rId18"/>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100" dirty="0"/>
              <a:t>Self-Attention Layer</a:t>
            </a:r>
            <a:endParaRPr lang="zh-TW" altLang="en-US" sz="2100" dirty="0"/>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E723CDE1-DEC2-4ADA-ABFE-0C537CDF3821}"/>
                  </a:ext>
                </a:extLst>
              </p:cNvPr>
              <p:cNvSpPr txBox="1"/>
              <p:nvPr/>
            </p:nvSpPr>
            <p:spPr>
              <a:xfrm>
                <a:off x="4553210" y="190697"/>
                <a:ext cx="3726053" cy="1031418"/>
              </a:xfrm>
              <a:prstGeom prst="wedgeRoundRectCallout">
                <a:avLst>
                  <a:gd name="adj1" fmla="val -18379"/>
                  <a:gd name="adj2" fmla="val 73139"/>
                  <a:gd name="adj3" fmla="val 16667"/>
                </a:avLst>
              </a:prstGeom>
              <a:solidFill>
                <a:schemeClr val="accent2">
                  <a:lumMod val="20000"/>
                  <a:lumOff val="80000"/>
                </a:schemeClr>
              </a:solid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altLang="zh-TW" sz="1800" i="1">
                            <a:solidFill>
                              <a:schemeClr val="tx1"/>
                            </a:solidFill>
                            <a:latin typeface="Cambria Math" panose="02040503050406030204" pitchFamily="18" charset="0"/>
                          </a:rPr>
                        </m:ctrlPr>
                      </m:sSupPr>
                      <m:e>
                        <m:r>
                          <a:rPr lang="en-US" altLang="zh-TW" sz="1800">
                            <a:solidFill>
                              <a:schemeClr val="tx1"/>
                            </a:solidFill>
                            <a:latin typeface="Cambria Math" panose="02040503050406030204" pitchFamily="18" charset="0"/>
                          </a:rPr>
                          <m:t>𝑏</m:t>
                        </m:r>
                      </m:e>
                      <m:sup>
                        <m:r>
                          <a:rPr lang="en-US" altLang="zh-TW" sz="1800">
                            <a:solidFill>
                              <a:schemeClr val="tx1"/>
                            </a:solidFill>
                            <a:latin typeface="Cambria Math" panose="02040503050406030204" pitchFamily="18" charset="0"/>
                          </a:rPr>
                          <m:t>𝑖</m:t>
                        </m:r>
                      </m:sup>
                    </m:sSup>
                  </m:oMath>
                </a14:m>
                <a:r>
                  <a:rPr lang="en-US" altLang="zh-TW" sz="1800" dirty="0">
                    <a:solidFill>
                      <a:schemeClr val="tx1"/>
                    </a:solidFill>
                    <a:latin typeface="Corbel" panose="020B0503020204020204" pitchFamily="34" charset="0"/>
                  </a:rPr>
                  <a:t> is obtained based on the whole input sequence. </a:t>
                </a:r>
              </a:p>
              <a:p>
                <a:pPr marL="285750" indent="-285750">
                  <a:buFont typeface="Arial" panose="020B0604020202020204" pitchFamily="34" charset="0"/>
                  <a:buChar char="•"/>
                </a:pPr>
                <a:r>
                  <a:rPr lang="en-US" altLang="zh-TW" sz="1800" dirty="0">
                    <a:latin typeface="Corbel" panose="020B0503020204020204" pitchFamily="34" charset="0"/>
                  </a:rPr>
                  <a:t>can be parallelly computed. </a:t>
                </a:r>
                <a:endParaRPr lang="zh-TW" altLang="en-US" sz="1800" dirty="0">
                  <a:solidFill>
                    <a:schemeClr val="tx1"/>
                  </a:solidFill>
                  <a:latin typeface="Corbel" panose="020B0503020204020204" pitchFamily="34" charset="0"/>
                </a:endParaRPr>
              </a:p>
            </p:txBody>
          </p:sp>
        </mc:Choice>
        <mc:Fallback xmlns="">
          <p:sp>
            <p:nvSpPr>
              <p:cNvPr id="75" name="文字方塊 74">
                <a:extLst>
                  <a:ext uri="{FF2B5EF4-FFF2-40B4-BE49-F238E27FC236}">
                    <a16:creationId xmlns:a16="http://schemas.microsoft.com/office/drawing/2014/main" id="{E723CDE1-DEC2-4ADA-ABFE-0C537CDF3821}"/>
                  </a:ext>
                </a:extLst>
              </p:cNvPr>
              <p:cNvSpPr txBox="1">
                <a:spLocks noRot="1" noChangeAspect="1" noMove="1" noResize="1" noEditPoints="1" noAdjustHandles="1" noChangeArrowheads="1" noChangeShapeType="1" noTextEdit="1"/>
              </p:cNvSpPr>
              <p:nvPr/>
            </p:nvSpPr>
            <p:spPr>
              <a:xfrm>
                <a:off x="4553210" y="190697"/>
                <a:ext cx="3726053" cy="1031418"/>
              </a:xfrm>
              <a:prstGeom prst="wedgeRoundRectCallout">
                <a:avLst>
                  <a:gd name="adj1" fmla="val -18379"/>
                  <a:gd name="adj2" fmla="val 73139"/>
                  <a:gd name="adj3" fmla="val 16667"/>
                </a:avLst>
              </a:prstGeom>
              <a:blipFill>
                <a:blip r:embed="rId19"/>
                <a:stretch>
                  <a:fillRect/>
                </a:stretch>
              </a:blipFill>
            </p:spPr>
            <p:txBody>
              <a:bodyPr/>
              <a:lstStyle/>
              <a:p>
                <a:r>
                  <a:rPr lang="en-US">
                    <a:noFill/>
                  </a:rPr>
                  <a:t> </a:t>
                </a:r>
              </a:p>
            </p:txBody>
          </p:sp>
        </mc:Fallback>
      </mc:AlternateContent>
      <p:sp>
        <p:nvSpPr>
          <p:cNvPr id="77" name="箭號: 向右 76">
            <a:extLst>
              <a:ext uri="{FF2B5EF4-FFF2-40B4-BE49-F238E27FC236}">
                <a16:creationId xmlns:a16="http://schemas.microsoft.com/office/drawing/2014/main" id="{A30B8CAB-BDDD-4F57-A14B-BAD8F836ECE4}"/>
              </a:ext>
            </a:extLst>
          </p:cNvPr>
          <p:cNvSpPr/>
          <p:nvPr/>
        </p:nvSpPr>
        <p:spPr>
          <a:xfrm>
            <a:off x="4380345" y="2702572"/>
            <a:ext cx="372943" cy="476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p:sp>
        <p:nvSpPr>
          <p:cNvPr id="78" name="文字方塊 77">
            <a:extLst>
              <a:ext uri="{FF2B5EF4-FFF2-40B4-BE49-F238E27FC236}">
                <a16:creationId xmlns:a16="http://schemas.microsoft.com/office/drawing/2014/main" id="{5AF0002F-C2F5-4895-9EC4-FAAF2FD34829}"/>
              </a:ext>
            </a:extLst>
          </p:cNvPr>
          <p:cNvSpPr txBox="1"/>
          <p:nvPr/>
        </p:nvSpPr>
        <p:spPr>
          <a:xfrm>
            <a:off x="744279" y="4347053"/>
            <a:ext cx="7266898" cy="415498"/>
          </a:xfrm>
          <a:prstGeom prst="rect">
            <a:avLst/>
          </a:prstGeom>
          <a:noFill/>
        </p:spPr>
        <p:txBody>
          <a:bodyPr wrap="square" rtlCol="0">
            <a:spAutoFit/>
          </a:bodyPr>
          <a:lstStyle/>
          <a:p>
            <a:r>
              <a:rPr lang="en-US" altLang="zh-TW" sz="2100" dirty="0">
                <a:latin typeface="Corbel" panose="020B0503020204020204" pitchFamily="34" charset="0"/>
              </a:rPr>
              <a:t>Idea: replace any thing done by RNN with </a:t>
            </a:r>
            <a:r>
              <a:rPr lang="en-US" altLang="zh-TW" sz="2100" dirty="0">
                <a:solidFill>
                  <a:srgbClr val="C00000"/>
                </a:solidFill>
                <a:latin typeface="Corbel" panose="020B0503020204020204" pitchFamily="34" charset="0"/>
              </a:rPr>
              <a:t>self-attention</a:t>
            </a:r>
            <a:r>
              <a:rPr lang="en-US" altLang="zh-TW" sz="2100" dirty="0">
                <a:latin typeface="Corbel" panose="020B0503020204020204" pitchFamily="34" charset="0"/>
              </a:rPr>
              <a:t>. </a:t>
            </a:r>
            <a:endParaRPr lang="zh-TW" altLang="en-US" sz="2100" dirty="0">
              <a:latin typeface="Corbel" panose="020B0503020204020204" pitchFamily="34" charset="0"/>
            </a:endParaRPr>
          </a:p>
        </p:txBody>
      </p:sp>
      <p:sp>
        <p:nvSpPr>
          <p:cNvPr id="81" name="TextBox 80">
            <a:extLst>
              <a:ext uri="{FF2B5EF4-FFF2-40B4-BE49-F238E27FC236}">
                <a16:creationId xmlns:a16="http://schemas.microsoft.com/office/drawing/2014/main" id="{18D62EC9-E1C5-ED49-3F05-199478978765}"/>
              </a:ext>
            </a:extLst>
          </p:cNvPr>
          <p:cNvSpPr txBox="1"/>
          <p:nvPr/>
        </p:nvSpPr>
        <p:spPr>
          <a:xfrm>
            <a:off x="2210633" y="2367761"/>
            <a:ext cx="1187308" cy="738664"/>
          </a:xfrm>
          <a:prstGeom prst="rect">
            <a:avLst/>
          </a:prstGeom>
          <a:noFill/>
        </p:spPr>
        <p:txBody>
          <a:bodyPr wrap="square">
            <a:spAutoFit/>
          </a:bodyPr>
          <a:lstStyle/>
          <a:p>
            <a:pPr algn="ctr"/>
            <a:r>
              <a:rPr lang="en-US" altLang="zh-TW" sz="1400" dirty="0">
                <a:latin typeface="Corbel" panose="020B0503020204020204" pitchFamily="34" charset="0"/>
              </a:rPr>
              <a:t>RNN</a:t>
            </a:r>
            <a:br>
              <a:rPr lang="en-US" altLang="zh-TW" sz="1400" dirty="0">
                <a:latin typeface="Corbel" panose="020B0503020204020204" pitchFamily="34" charset="0"/>
              </a:rPr>
            </a:br>
            <a:br>
              <a:rPr lang="en-US" altLang="zh-TW" sz="1400" dirty="0">
                <a:latin typeface="Corbel" panose="020B0503020204020204" pitchFamily="34" charset="0"/>
              </a:rPr>
            </a:br>
            <a:endParaRPr lang="zh-TW" altLang="en-US" sz="1400" dirty="0">
              <a:latin typeface="Corbel" panose="020B0503020204020204" pitchFamily="34" charset="0"/>
            </a:endParaRPr>
          </a:p>
        </p:txBody>
      </p:sp>
      <p:sp>
        <p:nvSpPr>
          <p:cNvPr id="82" name="TextBox 81">
            <a:extLst>
              <a:ext uri="{FF2B5EF4-FFF2-40B4-BE49-F238E27FC236}">
                <a16:creationId xmlns:a16="http://schemas.microsoft.com/office/drawing/2014/main" id="{D0C1566E-1B6C-9700-F179-79926F402ADE}"/>
              </a:ext>
            </a:extLst>
          </p:cNvPr>
          <p:cNvSpPr txBox="1"/>
          <p:nvPr/>
        </p:nvSpPr>
        <p:spPr>
          <a:xfrm>
            <a:off x="6793992" y="4776407"/>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a:t>
            </a:r>
            <a:r>
              <a:rPr lang="en-US" spc="-10" dirty="0">
                <a:solidFill>
                  <a:schemeClr val="bg1">
                    <a:lumMod val="50000"/>
                  </a:schemeClr>
                </a:solidFill>
                <a:latin typeface="Corbel" panose="020B0503020204020204" pitchFamily="34" charset="0"/>
                <a:cs typeface="Calibri"/>
              </a:rPr>
              <a:t>from Hung-</a:t>
            </a:r>
            <a:r>
              <a:rPr lang="en-US" spc="-10" dirty="0" err="1">
                <a:solidFill>
                  <a:schemeClr val="bg1">
                    <a:lumMod val="50000"/>
                  </a:schemeClr>
                </a:solidFill>
                <a:latin typeface="Corbel" panose="020B0503020204020204" pitchFamily="34" charset="0"/>
                <a:cs typeface="Calibri"/>
              </a:rPr>
              <a:t>yi</a:t>
            </a:r>
            <a:r>
              <a:rPr lang="en-US" spc="-10" dirty="0">
                <a:solidFill>
                  <a:schemeClr val="bg1">
                    <a:lumMod val="50000"/>
                  </a:schemeClr>
                </a:solidFill>
                <a:latin typeface="Corbel" panose="020B0503020204020204" pitchFamily="34" charset="0"/>
                <a:cs typeface="Calibri"/>
              </a:rPr>
              <a:t> Lee]</a:t>
            </a:r>
            <a:endParaRPr lang="en-US" dirty="0">
              <a:solidFill>
                <a:schemeClr val="bg1">
                  <a:lumMod val="50000"/>
                </a:schemeClr>
              </a:solidFill>
              <a:latin typeface="Corbel" panose="020B0503020204020204" pitchFamily="34" charset="0"/>
            </a:endParaRPr>
          </a:p>
        </p:txBody>
      </p:sp>
      <p:sp>
        <p:nvSpPr>
          <p:cNvPr id="84" name="TextBox 83">
            <a:extLst>
              <a:ext uri="{FF2B5EF4-FFF2-40B4-BE49-F238E27FC236}">
                <a16:creationId xmlns:a16="http://schemas.microsoft.com/office/drawing/2014/main" id="{AAA65024-A512-EADF-8E72-23741A0B523D}"/>
              </a:ext>
            </a:extLst>
          </p:cNvPr>
          <p:cNvSpPr txBox="1"/>
          <p:nvPr/>
        </p:nvSpPr>
        <p:spPr>
          <a:xfrm>
            <a:off x="5577" y="4756948"/>
            <a:ext cx="5430188" cy="400110"/>
          </a:xfrm>
          <a:prstGeom prst="rect">
            <a:avLst/>
          </a:prstGeom>
          <a:noFill/>
        </p:spPr>
        <p:txBody>
          <a:bodyPr wrap="square">
            <a:spAutoFit/>
          </a:bodyPr>
          <a:lstStyle/>
          <a:p>
            <a:r>
              <a:rPr lang="en-US" sz="1000" dirty="0">
                <a:solidFill>
                  <a:srgbClr val="777777"/>
                </a:solidFill>
                <a:latin typeface="Corbel" panose="020B0503020204020204" pitchFamily="34" charset="0"/>
              </a:rPr>
              <a:t> “Neural machine translation by jointly learning to align and translate” </a:t>
            </a:r>
            <a:r>
              <a:rPr lang="en-US" sz="1000" dirty="0" err="1">
                <a:solidFill>
                  <a:srgbClr val="777777"/>
                </a:solidFill>
                <a:effectLst/>
                <a:latin typeface="Corbel" panose="020B0503020204020204" pitchFamily="34" charset="0"/>
              </a:rPr>
              <a:t>Bahdanau</a:t>
            </a:r>
            <a:r>
              <a:rPr lang="en-US" sz="1000" dirty="0">
                <a:solidFill>
                  <a:srgbClr val="777777"/>
                </a:solidFill>
                <a:effectLst/>
                <a:latin typeface="Corbel" panose="020B0503020204020204" pitchFamily="34" charset="0"/>
              </a:rPr>
              <a:t> </a:t>
            </a:r>
            <a:r>
              <a:rPr lang="en-US" sz="1000" dirty="0" err="1">
                <a:solidFill>
                  <a:srgbClr val="777777"/>
                </a:solidFill>
                <a:effectLst/>
                <a:latin typeface="Corbel" panose="020B0503020204020204" pitchFamily="34" charset="0"/>
              </a:rPr>
              <a:t>etl</a:t>
            </a:r>
            <a:r>
              <a:rPr lang="en-US" sz="1000" dirty="0">
                <a:solidFill>
                  <a:srgbClr val="777777"/>
                </a:solidFill>
                <a:latin typeface="Corbel" panose="020B0503020204020204" pitchFamily="34" charset="0"/>
              </a:rPr>
              <a:t>.</a:t>
            </a:r>
            <a:r>
              <a:rPr lang="en-US" sz="1000" dirty="0">
                <a:solidFill>
                  <a:srgbClr val="777777"/>
                </a:solidFill>
                <a:effectLst/>
                <a:latin typeface="Corbel" panose="020B0503020204020204" pitchFamily="34" charset="0"/>
              </a:rPr>
              <a:t> 2014; </a:t>
            </a:r>
            <a:br>
              <a:rPr lang="en-US" sz="1000" dirty="0">
                <a:solidFill>
                  <a:srgbClr val="777777"/>
                </a:solidFill>
                <a:effectLst/>
                <a:latin typeface="Corbel" panose="020B0503020204020204" pitchFamily="34" charset="0"/>
              </a:rPr>
            </a:br>
            <a:r>
              <a:rPr lang="en-US" sz="1000" dirty="0">
                <a:solidFill>
                  <a:srgbClr val="777777"/>
                </a:solidFill>
                <a:effectLst/>
                <a:latin typeface="Corbel" panose="020B0503020204020204" pitchFamily="34" charset="0"/>
              </a:rPr>
              <a:t>“Attention is All You Need” Vaswani</a:t>
            </a:r>
            <a:r>
              <a:rPr lang="en-US" sz="1000" dirty="0">
                <a:solidFill>
                  <a:srgbClr val="777777"/>
                </a:solidFill>
                <a:latin typeface="Corbel" panose="020B0503020204020204" pitchFamily="34" charset="0"/>
              </a:rPr>
              <a:t> et al.</a:t>
            </a:r>
            <a:r>
              <a:rPr lang="en-US" sz="1000" dirty="0">
                <a:solidFill>
                  <a:srgbClr val="777777"/>
                </a:solidFill>
                <a:effectLst/>
                <a:latin typeface="Corbel" panose="020B0503020204020204" pitchFamily="34" charset="0"/>
              </a:rPr>
              <a:t> 2017</a:t>
            </a:r>
            <a:endParaRPr lang="en-US" sz="1000" dirty="0">
              <a:latin typeface="Corbel" panose="020B0503020204020204" pitchFamily="34" charset="0"/>
            </a:endParaRPr>
          </a:p>
        </p:txBody>
      </p:sp>
      <p:sp>
        <p:nvSpPr>
          <p:cNvPr id="3" name="Slide Number Placeholder 2">
            <a:extLst>
              <a:ext uri="{FF2B5EF4-FFF2-40B4-BE49-F238E27FC236}">
                <a16:creationId xmlns:a16="http://schemas.microsoft.com/office/drawing/2014/main" id="{642E07AD-EAFF-3752-CFC7-436A23CDC15E}"/>
              </a:ext>
            </a:extLst>
          </p:cNvPr>
          <p:cNvSpPr>
            <a:spLocks noGrp="1"/>
          </p:cNvSpPr>
          <p:nvPr>
            <p:ph type="sldNum" sz="quarter" idx="12"/>
          </p:nvPr>
        </p:nvSpPr>
        <p:spPr/>
        <p:txBody>
          <a:bodyPr/>
          <a:lstStyle/>
          <a:p>
            <a:fld id="{494B4E53-BCCB-BE4E-A28A-722B6992CCD5}" type="slidenum">
              <a:rPr lang="en-US" smtClean="0"/>
              <a:pPr/>
              <a:t>44</a:t>
            </a:fld>
            <a:endParaRPr lang="en-US" dirty="0"/>
          </a:p>
        </p:txBody>
      </p:sp>
    </p:spTree>
    <p:extLst>
      <p:ext uri="{BB962C8B-B14F-4D97-AF65-F5344CB8AC3E}">
        <p14:creationId xmlns:p14="http://schemas.microsoft.com/office/powerpoint/2010/main" val="6173742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B9C1-BE5E-7E88-6FC6-5B2FD1529EC4}"/>
              </a:ext>
            </a:extLst>
          </p:cNvPr>
          <p:cNvSpPr>
            <a:spLocks noGrp="1"/>
          </p:cNvSpPr>
          <p:nvPr>
            <p:ph type="title"/>
          </p:nvPr>
        </p:nvSpPr>
        <p:spPr/>
        <p:txBody>
          <a:bodyPr/>
          <a:lstStyle/>
          <a:p>
            <a:r>
              <a:rPr lang="en-US" dirty="0"/>
              <a:t>Attention </a:t>
            </a:r>
          </a:p>
        </p:txBody>
      </p:sp>
      <p:sp>
        <p:nvSpPr>
          <p:cNvPr id="3" name="Content Placeholder 2">
            <a:extLst>
              <a:ext uri="{FF2B5EF4-FFF2-40B4-BE49-F238E27FC236}">
                <a16:creationId xmlns:a16="http://schemas.microsoft.com/office/drawing/2014/main" id="{DE52EFA0-8BA7-9E13-8476-314DCF891BC1}"/>
              </a:ext>
            </a:extLst>
          </p:cNvPr>
          <p:cNvSpPr>
            <a:spLocks noGrp="1"/>
          </p:cNvSpPr>
          <p:nvPr>
            <p:ph idx="1"/>
          </p:nvPr>
        </p:nvSpPr>
        <p:spPr/>
        <p:txBody>
          <a:bodyPr/>
          <a:lstStyle/>
          <a:p>
            <a:r>
              <a:rPr lang="en-US" u="sng" spc="-5" dirty="0">
                <a:uFill>
                  <a:solidFill>
                    <a:srgbClr val="000000"/>
                  </a:solidFill>
                </a:uFill>
                <a:latin typeface="Calibri"/>
                <a:cs typeface="Calibri"/>
              </a:rPr>
              <a:t>Core </a:t>
            </a:r>
            <a:r>
              <a:rPr lang="en-US" u="sng" dirty="0">
                <a:uFill>
                  <a:solidFill>
                    <a:srgbClr val="000000"/>
                  </a:solidFill>
                </a:uFill>
                <a:latin typeface="Calibri"/>
                <a:cs typeface="Calibri"/>
              </a:rPr>
              <a:t>idea</a:t>
            </a:r>
            <a:r>
              <a:rPr lang="en-US" dirty="0">
                <a:latin typeface="Calibri"/>
                <a:cs typeface="Calibri"/>
              </a:rPr>
              <a:t>: </a:t>
            </a:r>
            <a:r>
              <a:rPr lang="en-US" spc="-5" dirty="0">
                <a:latin typeface="Calibri"/>
                <a:cs typeface="Calibri"/>
              </a:rPr>
              <a:t>on </a:t>
            </a:r>
            <a:r>
              <a:rPr lang="en-US" dirty="0">
                <a:latin typeface="Calibri"/>
                <a:cs typeface="Calibri"/>
              </a:rPr>
              <a:t>each </a:t>
            </a:r>
            <a:r>
              <a:rPr lang="en-US" spc="-5" dirty="0">
                <a:latin typeface="Calibri"/>
                <a:cs typeface="Calibri"/>
              </a:rPr>
              <a:t>step of the </a:t>
            </a:r>
            <a:r>
              <a:rPr lang="en-US" dirty="0">
                <a:latin typeface="Calibri"/>
                <a:cs typeface="Calibri"/>
              </a:rPr>
              <a:t>decoder, </a:t>
            </a:r>
            <a:r>
              <a:rPr lang="en-US" spc="-5" dirty="0">
                <a:solidFill>
                  <a:srgbClr val="FF30EE"/>
                </a:solidFill>
                <a:latin typeface="Calibri"/>
                <a:cs typeface="Calibri"/>
              </a:rPr>
              <a:t>use </a:t>
            </a:r>
            <a:r>
              <a:rPr lang="en-US" i="1" dirty="0">
                <a:solidFill>
                  <a:srgbClr val="FF30EE"/>
                </a:solidFill>
                <a:latin typeface="Calibri"/>
                <a:cs typeface="Calibri"/>
              </a:rPr>
              <a:t>direct connection </a:t>
            </a:r>
            <a:r>
              <a:rPr lang="en-US" spc="-5" dirty="0">
                <a:latin typeface="Calibri"/>
                <a:cs typeface="Calibri"/>
              </a:rPr>
              <a:t>to </a:t>
            </a:r>
            <a:r>
              <a:rPr lang="en-US" i="1" dirty="0">
                <a:solidFill>
                  <a:srgbClr val="FF30EE"/>
                </a:solidFill>
                <a:latin typeface="Calibri"/>
                <a:cs typeface="Calibri"/>
              </a:rPr>
              <a:t>focus (“attend”) </a:t>
            </a:r>
            <a:r>
              <a:rPr lang="en-US" i="1" spc="-530" dirty="0">
                <a:solidFill>
                  <a:srgbClr val="FF30EE"/>
                </a:solidFill>
                <a:latin typeface="Calibri"/>
                <a:cs typeface="Calibri"/>
              </a:rPr>
              <a:t> </a:t>
            </a:r>
            <a:r>
              <a:rPr lang="en-US" i="1" dirty="0">
                <a:solidFill>
                  <a:srgbClr val="FF30EE"/>
                </a:solidFill>
                <a:latin typeface="Calibri"/>
                <a:cs typeface="Calibri"/>
              </a:rPr>
              <a:t>on</a:t>
            </a:r>
            <a:r>
              <a:rPr lang="en-US" i="1" spc="-10" dirty="0">
                <a:solidFill>
                  <a:srgbClr val="FF30EE"/>
                </a:solidFill>
                <a:latin typeface="Calibri"/>
                <a:cs typeface="Calibri"/>
              </a:rPr>
              <a:t> </a:t>
            </a:r>
            <a:r>
              <a:rPr lang="en-US" i="1" dirty="0">
                <a:solidFill>
                  <a:srgbClr val="FF30EE"/>
                </a:solidFill>
                <a:latin typeface="Calibri"/>
                <a:cs typeface="Calibri"/>
              </a:rPr>
              <a:t>a</a:t>
            </a:r>
            <a:r>
              <a:rPr lang="en-US" i="1" spc="-5" dirty="0">
                <a:solidFill>
                  <a:srgbClr val="FF30EE"/>
                </a:solidFill>
                <a:latin typeface="Calibri"/>
                <a:cs typeface="Calibri"/>
              </a:rPr>
              <a:t> particular </a:t>
            </a:r>
            <a:r>
              <a:rPr lang="en-US" i="1" dirty="0">
                <a:solidFill>
                  <a:srgbClr val="FF30EE"/>
                </a:solidFill>
                <a:latin typeface="Calibri"/>
                <a:cs typeface="Calibri"/>
              </a:rPr>
              <a:t>part</a:t>
            </a:r>
            <a:r>
              <a:rPr lang="en-US" i="1" spc="-10" dirty="0">
                <a:solidFill>
                  <a:srgbClr val="FF30EE"/>
                </a:solidFill>
                <a:latin typeface="Calibri"/>
                <a:cs typeface="Calibri"/>
              </a:rPr>
              <a:t> </a:t>
            </a:r>
            <a:r>
              <a:rPr lang="en-US" spc="-5" dirty="0">
                <a:latin typeface="Calibri"/>
                <a:cs typeface="Calibri"/>
              </a:rPr>
              <a:t>of</a:t>
            </a:r>
            <a:r>
              <a:rPr lang="en-US" dirty="0">
                <a:latin typeface="Calibri"/>
                <a:cs typeface="Calibri"/>
              </a:rPr>
              <a:t> </a:t>
            </a:r>
            <a:r>
              <a:rPr lang="en-US" spc="-5" dirty="0">
                <a:latin typeface="Calibri"/>
                <a:cs typeface="Calibri"/>
              </a:rPr>
              <a:t>the</a:t>
            </a:r>
            <a:r>
              <a:rPr lang="en-US" dirty="0">
                <a:latin typeface="Calibri"/>
                <a:cs typeface="Calibri"/>
              </a:rPr>
              <a:t> context. </a:t>
            </a:r>
            <a:br>
              <a:rPr lang="en-US" dirty="0">
                <a:latin typeface="Calibri"/>
                <a:cs typeface="Calibri"/>
              </a:rPr>
            </a:br>
            <a:br>
              <a:rPr lang="en-US" dirty="0">
                <a:latin typeface="Calibri"/>
                <a:cs typeface="Calibri"/>
              </a:rPr>
            </a:br>
            <a:br>
              <a:rPr lang="en-US" dirty="0">
                <a:latin typeface="Calibri"/>
                <a:cs typeface="Calibri"/>
              </a:rPr>
            </a:br>
            <a:endParaRPr lang="en-US" dirty="0">
              <a:latin typeface="Calibri"/>
              <a:cs typeface="Calibri"/>
            </a:endParaRPr>
          </a:p>
        </p:txBody>
      </p:sp>
      <p:pic>
        <p:nvPicPr>
          <p:cNvPr id="40" name="圖片 3">
            <a:extLst>
              <a:ext uri="{FF2B5EF4-FFF2-40B4-BE49-F238E27FC236}">
                <a16:creationId xmlns:a16="http://schemas.microsoft.com/office/drawing/2014/main" id="{780D4F1D-E92B-9743-A95C-4ED311D377F3}"/>
              </a:ext>
            </a:extLst>
          </p:cNvPr>
          <p:cNvPicPr>
            <a:picLocks noChangeAspect="1"/>
          </p:cNvPicPr>
          <p:nvPr/>
        </p:nvPicPr>
        <p:blipFill>
          <a:blip r:embed="rId2"/>
          <a:stretch>
            <a:fillRect/>
          </a:stretch>
        </p:blipFill>
        <p:spPr>
          <a:xfrm>
            <a:off x="1734518" y="1982881"/>
            <a:ext cx="5211817" cy="2572922"/>
          </a:xfrm>
          <a:prstGeom prst="rect">
            <a:avLst/>
          </a:prstGeom>
        </p:spPr>
      </p:pic>
      <p:sp>
        <p:nvSpPr>
          <p:cNvPr id="42" name="TextBox 41">
            <a:extLst>
              <a:ext uri="{FF2B5EF4-FFF2-40B4-BE49-F238E27FC236}">
                <a16:creationId xmlns:a16="http://schemas.microsoft.com/office/drawing/2014/main" id="{92242E47-F2F5-5992-DCD0-A2359B36598F}"/>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rPr>
              <a:t>[Vaswani et al. 2017: </a:t>
            </a:r>
            <a:r>
              <a:rPr lang="en-US" dirty="0">
                <a:solidFill>
                  <a:schemeClr val="bg1">
                    <a:lumMod val="50000"/>
                  </a:schemeClr>
                </a:solidFill>
                <a:latin typeface="Corbel" panose="020B0503020204020204" pitchFamily="34" charset="0"/>
                <a:hlinkClick r:id="rId3"/>
              </a:rPr>
              <a:t>https://arxiv.org/abs/1706.03762</a:t>
            </a:r>
            <a:r>
              <a:rPr lang="en-US" dirty="0">
                <a:solidFill>
                  <a:schemeClr val="bg1">
                    <a:lumMod val="50000"/>
                  </a:schemeClr>
                </a:solidFill>
                <a:latin typeface="Corbel" panose="020B0503020204020204" pitchFamily="34" charset="0"/>
              </a:rPr>
              <a:t>]</a:t>
            </a:r>
          </a:p>
        </p:txBody>
      </p:sp>
      <p:sp>
        <p:nvSpPr>
          <p:cNvPr id="4" name="Slide Number Placeholder 3">
            <a:extLst>
              <a:ext uri="{FF2B5EF4-FFF2-40B4-BE49-F238E27FC236}">
                <a16:creationId xmlns:a16="http://schemas.microsoft.com/office/drawing/2014/main" id="{1EE58D85-0E11-2558-C94E-6F7D361B79D0}"/>
              </a:ext>
            </a:extLst>
          </p:cNvPr>
          <p:cNvSpPr>
            <a:spLocks noGrp="1"/>
          </p:cNvSpPr>
          <p:nvPr>
            <p:ph type="sldNum" sz="quarter" idx="12"/>
          </p:nvPr>
        </p:nvSpPr>
        <p:spPr/>
        <p:txBody>
          <a:bodyPr/>
          <a:lstStyle/>
          <a:p>
            <a:fld id="{494B4E53-BCCB-BE4E-A28A-722B6992CCD5}" type="slidenum">
              <a:rPr lang="en-US" smtClean="0"/>
              <a:pPr/>
              <a:t>45</a:t>
            </a:fld>
            <a:endParaRPr lang="en-US" dirty="0"/>
          </a:p>
        </p:txBody>
      </p:sp>
    </p:spTree>
    <p:extLst>
      <p:ext uri="{BB962C8B-B14F-4D97-AF65-F5344CB8AC3E}">
        <p14:creationId xmlns:p14="http://schemas.microsoft.com/office/powerpoint/2010/main" val="277184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lstStyle/>
          <a:p>
            <a:r>
              <a:rPr lang="en-US" dirty="0"/>
              <a:t>Defining Self-Attention</a:t>
            </a:r>
          </a:p>
        </p:txBody>
      </p:sp>
      <p:sp>
        <p:nvSpPr>
          <p:cNvPr id="3" name="Content Placeholder 2">
            <a:extLst>
              <a:ext uri="{FF2B5EF4-FFF2-40B4-BE49-F238E27FC236}">
                <a16:creationId xmlns:a16="http://schemas.microsoft.com/office/drawing/2014/main" id="{DA5342BD-59B7-63E9-B3AF-C5AA38C19386}"/>
              </a:ext>
            </a:extLst>
          </p:cNvPr>
          <p:cNvSpPr>
            <a:spLocks noGrp="1"/>
          </p:cNvSpPr>
          <p:nvPr>
            <p:ph idx="1"/>
          </p:nvPr>
        </p:nvSpPr>
        <p:spPr/>
        <p:txBody>
          <a:bodyPr/>
          <a:lstStyle/>
          <a:p>
            <a:r>
              <a:rPr lang="en-US" b="1" dirty="0">
                <a:latin typeface="Corbel" panose="020B0503020204020204" pitchFamily="34" charset="0"/>
                <a:cs typeface="Calibri"/>
              </a:rPr>
              <a:t>Terminology: </a:t>
            </a:r>
          </a:p>
          <a:p>
            <a:pPr lvl="1"/>
            <a:r>
              <a:rPr lang="en-US" b="1" dirty="0">
                <a:solidFill>
                  <a:srgbClr val="7030A0"/>
                </a:solidFill>
                <a:latin typeface="Corbel" panose="020B0503020204020204" pitchFamily="34" charset="0"/>
                <a:cs typeface="Calibri"/>
              </a:rPr>
              <a:t>Query</a:t>
            </a:r>
            <a:r>
              <a:rPr lang="en-US" b="1" dirty="0">
                <a:latin typeface="Corbel" panose="020B0503020204020204" pitchFamily="34" charset="0"/>
                <a:cs typeface="Calibri"/>
              </a:rPr>
              <a:t>: </a:t>
            </a:r>
            <a:r>
              <a:rPr lang="en-US" dirty="0">
                <a:latin typeface="Corbel" panose="020B0503020204020204" pitchFamily="34" charset="0"/>
                <a:cs typeface="Calibri"/>
              </a:rPr>
              <a:t>to match others</a:t>
            </a:r>
          </a:p>
          <a:p>
            <a:pPr lvl="1"/>
            <a:r>
              <a:rPr lang="en-US" b="1" dirty="0">
                <a:solidFill>
                  <a:schemeClr val="accent2">
                    <a:lumMod val="75000"/>
                  </a:schemeClr>
                </a:solidFill>
                <a:latin typeface="Corbel" panose="020B0503020204020204" pitchFamily="34" charset="0"/>
                <a:cs typeface="Calibri"/>
              </a:rPr>
              <a:t>Key</a:t>
            </a:r>
            <a:r>
              <a:rPr lang="en-US" b="1" dirty="0">
                <a:latin typeface="Corbel" panose="020B0503020204020204" pitchFamily="34" charset="0"/>
                <a:cs typeface="Calibri"/>
              </a:rPr>
              <a:t>: </a:t>
            </a:r>
            <a:r>
              <a:rPr lang="en-US" dirty="0">
                <a:latin typeface="Corbel" panose="020B0503020204020204" pitchFamily="34" charset="0"/>
                <a:cs typeface="Calibri"/>
              </a:rPr>
              <a:t>to be matched  </a:t>
            </a:r>
          </a:p>
          <a:p>
            <a:pPr lvl="1"/>
            <a:r>
              <a:rPr lang="en-US" b="1" dirty="0">
                <a:solidFill>
                  <a:srgbClr val="0070C0"/>
                </a:solidFill>
                <a:latin typeface="Corbel" panose="020B0503020204020204" pitchFamily="34" charset="0"/>
                <a:cs typeface="Calibri"/>
              </a:rPr>
              <a:t>Value</a:t>
            </a:r>
            <a:r>
              <a:rPr lang="en-US" b="1" dirty="0">
                <a:latin typeface="Corbel" panose="020B0503020204020204" pitchFamily="34" charset="0"/>
                <a:cs typeface="Calibri"/>
              </a:rPr>
              <a:t>: </a:t>
            </a:r>
            <a:r>
              <a:rPr lang="en-US" dirty="0">
                <a:latin typeface="Corbel" panose="020B0503020204020204" pitchFamily="34" charset="0"/>
                <a:cs typeface="Calibri"/>
              </a:rPr>
              <a:t>information to be extracted</a:t>
            </a:r>
          </a:p>
          <a:p>
            <a:pPr lvl="1"/>
            <a:endParaRPr lang="en-US" dirty="0">
              <a:latin typeface="Corbel" panose="020B0503020204020204" pitchFamily="34" charset="0"/>
              <a:cs typeface="Calibri"/>
            </a:endParaRPr>
          </a:p>
          <a:p>
            <a:r>
              <a:rPr lang="en-US" b="1" dirty="0">
                <a:latin typeface="Corbel" panose="020B0503020204020204" pitchFamily="34" charset="0"/>
                <a:cs typeface="Calibri"/>
              </a:rPr>
              <a:t>Definition: </a:t>
            </a:r>
            <a:r>
              <a:rPr lang="en-US" dirty="0">
                <a:latin typeface="Corbel" panose="020B0503020204020204" pitchFamily="34" charset="0"/>
              </a:rPr>
              <a:t>Given a set of vector </a:t>
            </a:r>
            <a:r>
              <a:rPr lang="en-US" b="1" dirty="0">
                <a:solidFill>
                  <a:srgbClr val="0070C0"/>
                </a:solidFill>
                <a:latin typeface="Corbel" panose="020B0503020204020204" pitchFamily="34" charset="0"/>
                <a:cs typeface="Calibri"/>
              </a:rPr>
              <a:t>values</a:t>
            </a:r>
            <a:r>
              <a:rPr lang="en-US" dirty="0">
                <a:latin typeface="Corbel" panose="020B0503020204020204" pitchFamily="34" charset="0"/>
              </a:rPr>
              <a:t>, and a vector </a:t>
            </a:r>
            <a:r>
              <a:rPr lang="en-US" b="1" dirty="0">
                <a:solidFill>
                  <a:srgbClr val="7030A0"/>
                </a:solidFill>
                <a:latin typeface="Corbel" panose="020B0503020204020204" pitchFamily="34" charset="0"/>
                <a:cs typeface="Calibri"/>
              </a:rPr>
              <a:t>query</a:t>
            </a:r>
            <a:r>
              <a:rPr lang="en-US" dirty="0">
                <a:latin typeface="Corbel" panose="020B0503020204020204" pitchFamily="34" charset="0"/>
              </a:rPr>
              <a:t>, </a:t>
            </a:r>
            <a:r>
              <a:rPr lang="en-US" i="1" dirty="0">
                <a:latin typeface="Corbel" panose="020B0503020204020204" pitchFamily="34" charset="0"/>
              </a:rPr>
              <a:t>attention</a:t>
            </a:r>
            <a:r>
              <a:rPr lang="en-US" dirty="0">
                <a:latin typeface="Corbel" panose="020B0503020204020204" pitchFamily="34" charset="0"/>
              </a:rPr>
              <a:t> is a technique to compute a weighted sum of the </a:t>
            </a:r>
            <a:r>
              <a:rPr lang="en-US" b="1" dirty="0">
                <a:solidFill>
                  <a:srgbClr val="0070C0"/>
                </a:solidFill>
                <a:latin typeface="Corbel" panose="020B0503020204020204" pitchFamily="34" charset="0"/>
                <a:cs typeface="Calibri"/>
              </a:rPr>
              <a:t>value</a:t>
            </a:r>
            <a:r>
              <a:rPr lang="en-US" dirty="0">
                <a:latin typeface="Corbel" panose="020B0503020204020204" pitchFamily="34" charset="0"/>
              </a:rPr>
              <a:t>, dependent on the </a:t>
            </a:r>
            <a:r>
              <a:rPr lang="en-US" b="1" dirty="0">
                <a:solidFill>
                  <a:srgbClr val="7030A0"/>
                </a:solidFill>
                <a:latin typeface="Corbel" panose="020B0503020204020204" pitchFamily="34" charset="0"/>
                <a:cs typeface="Calibri"/>
              </a:rPr>
              <a:t>query</a:t>
            </a:r>
            <a:r>
              <a:rPr lang="en-US" dirty="0">
                <a:latin typeface="Corbel" panose="020B0503020204020204" pitchFamily="34" charset="0"/>
              </a:rPr>
              <a:t>. </a:t>
            </a:r>
          </a:p>
          <a:p>
            <a:endParaRPr lang="en-US" dirty="0">
              <a:latin typeface="Corbel" panose="020B0503020204020204" pitchFamily="34" charset="0"/>
            </a:endParaRP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rPr>
              <a:t>[Vaswani et al. 2017: </a:t>
            </a:r>
            <a:r>
              <a:rPr lang="en-US" dirty="0">
                <a:solidFill>
                  <a:schemeClr val="bg1">
                    <a:lumMod val="50000"/>
                  </a:schemeClr>
                </a:solidFill>
                <a:latin typeface="Corbel" panose="020B0503020204020204" pitchFamily="34" charset="0"/>
                <a:hlinkClick r:id="rId2"/>
              </a:rPr>
              <a:t>https://arxiv.org/abs/1706.03762</a:t>
            </a:r>
            <a:r>
              <a:rPr lang="en-US" dirty="0">
                <a:solidFill>
                  <a:schemeClr val="bg1">
                    <a:lumMod val="50000"/>
                  </a:schemeClr>
                </a:solidFill>
                <a:latin typeface="Corbel" panose="020B0503020204020204" pitchFamily="34" charset="0"/>
              </a:rPr>
              <a:t>]</a:t>
            </a:r>
          </a:p>
        </p:txBody>
      </p:sp>
      <p:sp>
        <p:nvSpPr>
          <p:cNvPr id="4" name="Slide Number Placeholder 3">
            <a:extLst>
              <a:ext uri="{FF2B5EF4-FFF2-40B4-BE49-F238E27FC236}">
                <a16:creationId xmlns:a16="http://schemas.microsoft.com/office/drawing/2014/main" id="{54267B65-D057-A842-4998-BBA539AFE4D3}"/>
              </a:ext>
            </a:extLst>
          </p:cNvPr>
          <p:cNvSpPr>
            <a:spLocks noGrp="1"/>
          </p:cNvSpPr>
          <p:nvPr>
            <p:ph type="sldNum" sz="quarter" idx="12"/>
          </p:nvPr>
        </p:nvSpPr>
        <p:spPr/>
        <p:txBody>
          <a:bodyPr/>
          <a:lstStyle/>
          <a:p>
            <a:fld id="{494B4E53-BCCB-BE4E-A28A-722B6992CCD5}" type="slidenum">
              <a:rPr lang="en-US" smtClean="0"/>
              <a:pPr/>
              <a:t>46</a:t>
            </a:fld>
            <a:endParaRPr lang="en-US" dirty="0"/>
          </a:p>
        </p:txBody>
      </p:sp>
    </p:spTree>
    <p:extLst>
      <p:ext uri="{BB962C8B-B14F-4D97-AF65-F5344CB8AC3E}">
        <p14:creationId xmlns:p14="http://schemas.microsoft.com/office/powerpoint/2010/main" val="977812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5"/>
                <a:stretch>
                  <a:fillRect/>
                </a:stretch>
              </a:blipFill>
            </p:spPr>
            <p:txBody>
              <a:bodyPr/>
              <a:lstStyle/>
              <a:p>
                <a:r>
                  <a:rPr lang="en-US">
                    <a:noFill/>
                  </a:rPr>
                  <a:t> </a:t>
                </a:r>
              </a:p>
            </p:txBody>
          </p:sp>
        </mc:Fallback>
      </mc:AlternateContent>
      <p:sp>
        <p:nvSpPr>
          <p:cNvPr id="72" name="文字方塊 1">
            <a:extLst>
              <a:ext uri="{FF2B5EF4-FFF2-40B4-BE49-F238E27FC236}">
                <a16:creationId xmlns:a16="http://schemas.microsoft.com/office/drawing/2014/main" id="{04DFAC35-FC15-B1A5-77DB-85B7FE63420F}"/>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cs typeface="Consolas" panose="020B0609020204030204" pitchFamily="49" charset="0"/>
              </a:rPr>
              <a:t>The	</a:t>
            </a:r>
            <a:endParaRPr lang="zh-TW" altLang="en-US" sz="1800" dirty="0">
              <a:latin typeface="Consolas" panose="020B0609020204030204" pitchFamily="49" charset="0"/>
              <a:cs typeface="Consolas" panose="020B0609020204030204" pitchFamily="49" charset="0"/>
            </a:endParaRPr>
          </a:p>
        </p:txBody>
      </p:sp>
      <mc:AlternateContent xmlns:mc="http://schemas.openxmlformats.org/markup-compatibility/2006" xmlns:a14="http://schemas.microsoft.com/office/drawing/2010/main">
        <mc:Choice Requires="a14">
          <p:sp>
            <p:nvSpPr>
              <p:cNvPr id="73" name="文字方塊 109">
                <a:extLst>
                  <a:ext uri="{FF2B5EF4-FFF2-40B4-BE49-F238E27FC236}">
                    <a16:creationId xmlns:a16="http://schemas.microsoft.com/office/drawing/2014/main" id="{4AD54B33-4EB9-F9E9-FCFC-4827A8F0707A}"/>
                  </a:ext>
                </a:extLst>
              </p:cNvPr>
              <p:cNvSpPr txBox="1"/>
              <p:nvPr/>
            </p:nvSpPr>
            <p:spPr>
              <a:xfrm>
                <a:off x="5927689" y="113205"/>
                <a:ext cx="2753324"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rPr>
                  <a:t>: query </a:t>
                </a:r>
                <a:r>
                  <a:rPr lang="en-US" altLang="zh-TW" sz="1800" dirty="0">
                    <a:latin typeface="Corbel" panose="020B0503020204020204" pitchFamily="34" charset="0"/>
                  </a:rPr>
                  <a:t>(to match others)</a:t>
                </a:r>
                <a:endParaRPr lang="zh-TW" altLang="en-US" sz="1800" dirty="0">
                  <a:latin typeface="Corbel" panose="020B0503020204020204" pitchFamily="34" charset="0"/>
                </a:endParaRPr>
              </a:p>
            </p:txBody>
          </p:sp>
        </mc:Choice>
        <mc:Fallback xmlns="">
          <p:sp>
            <p:nvSpPr>
              <p:cNvPr id="73" name="文字方塊 109">
                <a:extLst>
                  <a:ext uri="{FF2B5EF4-FFF2-40B4-BE49-F238E27FC236}">
                    <a16:creationId xmlns:a16="http://schemas.microsoft.com/office/drawing/2014/main" id="{4AD54B33-4EB9-F9E9-FCFC-4827A8F0707A}"/>
                  </a:ext>
                </a:extLst>
              </p:cNvPr>
              <p:cNvSpPr txBox="1">
                <a:spLocks noRot="1" noChangeAspect="1" noMove="1" noResize="1" noEditPoints="1" noAdjustHandles="1" noChangeArrowheads="1" noChangeShapeType="1" noTextEdit="1"/>
              </p:cNvSpPr>
              <p:nvPr/>
            </p:nvSpPr>
            <p:spPr>
              <a:xfrm>
                <a:off x="5927689" y="113205"/>
                <a:ext cx="2753324" cy="369332"/>
              </a:xfrm>
              <a:prstGeom prst="rect">
                <a:avLst/>
              </a:prstGeom>
              <a:blipFill>
                <a:blip r:embed="rId6"/>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字方塊 112">
                <a:extLst>
                  <a:ext uri="{FF2B5EF4-FFF2-40B4-BE49-F238E27FC236}">
                    <a16:creationId xmlns:a16="http://schemas.microsoft.com/office/drawing/2014/main" id="{A91F834F-03B1-65F8-DE13-896DC2ACB383}"/>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rPr>
                  <a:t>: key</a:t>
                </a:r>
                <a:r>
                  <a:rPr lang="en-US" altLang="zh-TW" sz="1800" dirty="0">
                    <a:latin typeface="Corbel" panose="020B0503020204020204" pitchFamily="34" charset="0"/>
                  </a:rPr>
                  <a:t> (to be matched)</a:t>
                </a:r>
                <a:endParaRPr lang="zh-TW" altLang="en-US" sz="1800" dirty="0">
                  <a:latin typeface="Corbel" panose="020B0503020204020204" pitchFamily="34" charset="0"/>
                </a:endParaRPr>
              </a:p>
            </p:txBody>
          </p:sp>
        </mc:Choice>
        <mc:Fallback xmlns="">
          <p:sp>
            <p:nvSpPr>
              <p:cNvPr id="74" name="文字方塊 112">
                <a:extLst>
                  <a:ext uri="{FF2B5EF4-FFF2-40B4-BE49-F238E27FC236}">
                    <a16:creationId xmlns:a16="http://schemas.microsoft.com/office/drawing/2014/main" id="{A91F834F-03B1-65F8-DE13-896DC2ACB383}"/>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7"/>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126">
                <a:extLst>
                  <a:ext uri="{FF2B5EF4-FFF2-40B4-BE49-F238E27FC236}">
                    <a16:creationId xmlns:a16="http://schemas.microsoft.com/office/drawing/2014/main" id="{47DC07F5-F6D6-834F-C030-5FE921DBCAEF}"/>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rPr>
                  <a:t>: value</a:t>
                </a:r>
                <a:r>
                  <a:rPr lang="en-US" altLang="zh-TW" sz="1800" dirty="0">
                    <a:latin typeface="Corbel" panose="020B0503020204020204" pitchFamily="34" charset="0"/>
                  </a:rPr>
                  <a:t> (information to be extracted)</a:t>
                </a:r>
                <a:endParaRPr lang="zh-TW" altLang="en-US" sz="1800" dirty="0">
                  <a:latin typeface="Corbel" panose="020B0503020204020204" pitchFamily="34" charset="0"/>
                </a:endParaRPr>
              </a:p>
            </p:txBody>
          </p:sp>
        </mc:Choice>
        <mc:Fallback xmlns="">
          <p:sp>
            <p:nvSpPr>
              <p:cNvPr id="75" name="文字方塊 126">
                <a:extLst>
                  <a:ext uri="{FF2B5EF4-FFF2-40B4-BE49-F238E27FC236}">
                    <a16:creationId xmlns:a16="http://schemas.microsoft.com/office/drawing/2014/main" id="{47DC07F5-F6D6-834F-C030-5FE921DBCAEF}"/>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8"/>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129">
                <a:extLst>
                  <a:ext uri="{FF2B5EF4-FFF2-40B4-BE49-F238E27FC236}">
                    <a16:creationId xmlns:a16="http://schemas.microsoft.com/office/drawing/2014/main" id="{94F950C8-5268-2D4E-5CF0-0932BF19BA22}"/>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𝑖</m:t>
                          </m:r>
                        </m:sub>
                      </m:sSub>
                    </m:oMath>
                  </m:oMathPara>
                </a14:m>
                <a:endParaRPr lang="zh-TW" altLang="en-US" sz="1800" dirty="0">
                  <a:latin typeface="Corbel" panose="020B0503020204020204" pitchFamily="34" charset="0"/>
                </a:endParaRPr>
              </a:p>
            </p:txBody>
          </p:sp>
        </mc:Choice>
        <mc:Fallback xmlns="">
          <p:sp>
            <p:nvSpPr>
              <p:cNvPr id="76" name="文字方塊 129">
                <a:extLst>
                  <a:ext uri="{FF2B5EF4-FFF2-40B4-BE49-F238E27FC236}">
                    <a16:creationId xmlns:a16="http://schemas.microsoft.com/office/drawing/2014/main" id="{94F950C8-5268-2D4E-5CF0-0932BF19BA22}"/>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9"/>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130">
                <a:extLst>
                  <a:ext uri="{FF2B5EF4-FFF2-40B4-BE49-F238E27FC236}">
                    <a16:creationId xmlns:a16="http://schemas.microsoft.com/office/drawing/2014/main" id="{10EF2801-489D-B352-6833-0FFD4FF5EA98}"/>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endParaRPr>
              </a:p>
            </p:txBody>
          </p:sp>
        </mc:Choice>
        <mc:Fallback xmlns="">
          <p:sp>
            <p:nvSpPr>
              <p:cNvPr id="77" name="文字方塊 130">
                <a:extLst>
                  <a:ext uri="{FF2B5EF4-FFF2-40B4-BE49-F238E27FC236}">
                    <a16:creationId xmlns:a16="http://schemas.microsoft.com/office/drawing/2014/main" id="{10EF2801-489D-B352-6833-0FFD4FF5EA98}"/>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10"/>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131">
                <a:extLst>
                  <a:ext uri="{FF2B5EF4-FFF2-40B4-BE49-F238E27FC236}">
                    <a16:creationId xmlns:a16="http://schemas.microsoft.com/office/drawing/2014/main" id="{BC7D00C1-D2D2-7BFE-E1C0-2A0E4ACF4D3F}"/>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endParaRPr>
              </a:p>
            </p:txBody>
          </p:sp>
        </mc:Choice>
        <mc:Fallback xmlns="">
          <p:sp>
            <p:nvSpPr>
              <p:cNvPr id="78" name="文字方塊 131">
                <a:extLst>
                  <a:ext uri="{FF2B5EF4-FFF2-40B4-BE49-F238E27FC236}">
                    <a16:creationId xmlns:a16="http://schemas.microsoft.com/office/drawing/2014/main" id="{BC7D00C1-D2D2-7BFE-E1C0-2A0E4ACF4D3F}"/>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11"/>
                <a:stretch>
                  <a:fillRect l="-3488" r="-2326" b="-13043"/>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sp>
        <p:nvSpPr>
          <p:cNvPr id="2" name="Slide Number Placeholder 1">
            <a:extLst>
              <a:ext uri="{FF2B5EF4-FFF2-40B4-BE49-F238E27FC236}">
                <a16:creationId xmlns:a16="http://schemas.microsoft.com/office/drawing/2014/main" id="{905AB810-3D7D-65ED-BA58-504F065A446C}"/>
              </a:ext>
            </a:extLst>
          </p:cNvPr>
          <p:cNvSpPr>
            <a:spLocks noGrp="1"/>
          </p:cNvSpPr>
          <p:nvPr>
            <p:ph type="sldNum" sz="quarter" idx="12"/>
          </p:nvPr>
        </p:nvSpPr>
        <p:spPr/>
        <p:txBody>
          <a:bodyPr/>
          <a:lstStyle/>
          <a:p>
            <a:fld id="{494B4E53-BCCB-BE4E-A28A-722B6992CCD5}" type="slidenum">
              <a:rPr lang="en-US" smtClean="0"/>
              <a:pPr/>
              <a:t>47</a:t>
            </a:fld>
            <a:endParaRPr lang="en-US" dirty="0"/>
          </a:p>
        </p:txBody>
      </p:sp>
    </p:spTree>
    <p:extLst>
      <p:ext uri="{BB962C8B-B14F-4D97-AF65-F5344CB8AC3E}">
        <p14:creationId xmlns:p14="http://schemas.microsoft.com/office/powerpoint/2010/main" val="304872623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76" grpId="0"/>
      <p:bldP spid="77" grpId="0"/>
      <p:bldP spid="7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284883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4718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471877"/>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284883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47958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479583"/>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284883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45643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456435"/>
                <a:ext cx="536371" cy="369332"/>
              </a:xfrm>
              <a:prstGeom prst="rect">
                <a:avLst/>
              </a:prstGeom>
              <a:blipFill>
                <a:blip r:embed="rId8"/>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25679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46667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38765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3876590"/>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64592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28507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4738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473809"/>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28507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4815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481515"/>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28507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4583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458367"/>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2587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4686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38785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3878522"/>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6478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285848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48152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481527"/>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285848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48923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489233"/>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285848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46608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466085"/>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26644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47632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388624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3886240"/>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65557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mc:AlternateContent xmlns:mc="http://schemas.openxmlformats.org/markup-compatibility/2006" xmlns:a14="http://schemas.microsoft.com/office/drawing/2010/main">
        <mc:Choice Requires="a14">
          <p:sp>
            <p:nvSpPr>
              <p:cNvPr id="51" name="文字方塊 109">
                <a:extLst>
                  <a:ext uri="{FF2B5EF4-FFF2-40B4-BE49-F238E27FC236}">
                    <a16:creationId xmlns:a16="http://schemas.microsoft.com/office/drawing/2014/main" id="{D196AE15-FA14-B580-7F77-A45935B1E778}"/>
                  </a:ext>
                </a:extLst>
              </p:cNvPr>
              <p:cNvSpPr txBox="1"/>
              <p:nvPr/>
            </p:nvSpPr>
            <p:spPr>
              <a:xfrm>
                <a:off x="5927689" y="113205"/>
                <a:ext cx="2933677"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rPr>
                  <a:t>: query </a:t>
                </a:r>
                <a:r>
                  <a:rPr lang="en-US" altLang="zh-TW" sz="1800" dirty="0">
                    <a:latin typeface="Corbel" panose="020B0503020204020204" pitchFamily="34" charset="0"/>
                  </a:rPr>
                  <a:t>(to match others)</a:t>
                </a:r>
                <a:endParaRPr lang="zh-TW" altLang="en-US" sz="1800" dirty="0">
                  <a:latin typeface="Corbel" panose="020B0503020204020204" pitchFamily="34" charset="0"/>
                </a:endParaRPr>
              </a:p>
            </p:txBody>
          </p:sp>
        </mc:Choice>
        <mc:Fallback xmlns="">
          <p:sp>
            <p:nvSpPr>
              <p:cNvPr id="51" name="文字方塊 109">
                <a:extLst>
                  <a:ext uri="{FF2B5EF4-FFF2-40B4-BE49-F238E27FC236}">
                    <a16:creationId xmlns:a16="http://schemas.microsoft.com/office/drawing/2014/main" id="{D196AE15-FA14-B580-7F77-A45935B1E778}"/>
                  </a:ext>
                </a:extLst>
              </p:cNvPr>
              <p:cNvSpPr txBox="1">
                <a:spLocks noRot="1" noChangeAspect="1" noMove="1" noResize="1" noEditPoints="1" noAdjustHandles="1" noChangeArrowheads="1" noChangeShapeType="1" noTextEdit="1"/>
              </p:cNvSpPr>
              <p:nvPr/>
            </p:nvSpPr>
            <p:spPr>
              <a:xfrm>
                <a:off x="5927689" y="113205"/>
                <a:ext cx="2933677" cy="369332"/>
              </a:xfrm>
              <a:prstGeom prst="rect">
                <a:avLst/>
              </a:prstGeom>
              <a:blipFill>
                <a:blip r:embed="rId18"/>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112">
                <a:extLst>
                  <a:ext uri="{FF2B5EF4-FFF2-40B4-BE49-F238E27FC236}">
                    <a16:creationId xmlns:a16="http://schemas.microsoft.com/office/drawing/2014/main" id="{20FF98EF-A3A5-E343-C04E-B76A477536BC}"/>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rPr>
                  <a:t>: key</a:t>
                </a:r>
                <a:r>
                  <a:rPr lang="en-US" altLang="zh-TW" sz="1800" dirty="0">
                    <a:latin typeface="Corbel" panose="020B0503020204020204" pitchFamily="34" charset="0"/>
                  </a:rPr>
                  <a:t> (to be matched)</a:t>
                </a:r>
                <a:endParaRPr lang="zh-TW" altLang="en-US" sz="1800" dirty="0">
                  <a:latin typeface="Corbel" panose="020B0503020204020204" pitchFamily="34" charset="0"/>
                </a:endParaRPr>
              </a:p>
            </p:txBody>
          </p:sp>
        </mc:Choice>
        <mc:Fallback xmlns="">
          <p:sp>
            <p:nvSpPr>
              <p:cNvPr id="52" name="文字方塊 112">
                <a:extLst>
                  <a:ext uri="{FF2B5EF4-FFF2-40B4-BE49-F238E27FC236}">
                    <a16:creationId xmlns:a16="http://schemas.microsoft.com/office/drawing/2014/main" id="{20FF98EF-A3A5-E343-C04E-B76A477536BC}"/>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19"/>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126">
                <a:extLst>
                  <a:ext uri="{FF2B5EF4-FFF2-40B4-BE49-F238E27FC236}">
                    <a16:creationId xmlns:a16="http://schemas.microsoft.com/office/drawing/2014/main" id="{DB23E254-4F73-72D7-5F0A-9F2C123DDB18}"/>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rPr>
                  <a:t>: value</a:t>
                </a:r>
                <a:r>
                  <a:rPr lang="en-US" altLang="zh-TW" sz="1800" dirty="0">
                    <a:latin typeface="Corbel" panose="020B0503020204020204" pitchFamily="34" charset="0"/>
                  </a:rPr>
                  <a:t> (information to be extracted)</a:t>
                </a:r>
                <a:endParaRPr lang="zh-TW" altLang="en-US" sz="1800" dirty="0">
                  <a:latin typeface="Corbel" panose="020B0503020204020204" pitchFamily="34" charset="0"/>
                </a:endParaRPr>
              </a:p>
            </p:txBody>
          </p:sp>
        </mc:Choice>
        <mc:Fallback xmlns="">
          <p:sp>
            <p:nvSpPr>
              <p:cNvPr id="53" name="文字方塊 126">
                <a:extLst>
                  <a:ext uri="{FF2B5EF4-FFF2-40B4-BE49-F238E27FC236}">
                    <a16:creationId xmlns:a16="http://schemas.microsoft.com/office/drawing/2014/main" id="{DB23E254-4F73-72D7-5F0A-9F2C123DDB18}"/>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20"/>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字方塊 129">
                <a:extLst>
                  <a:ext uri="{FF2B5EF4-FFF2-40B4-BE49-F238E27FC236}">
                    <a16:creationId xmlns:a16="http://schemas.microsoft.com/office/drawing/2014/main" id="{284323EE-8E23-2712-FD48-772F509208C9}"/>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𝑖</m:t>
                          </m:r>
                        </m:sub>
                      </m:sSub>
                    </m:oMath>
                  </m:oMathPara>
                </a14:m>
                <a:endParaRPr lang="zh-TW" altLang="en-US" sz="1800" dirty="0">
                  <a:latin typeface="Corbel" panose="020B0503020204020204" pitchFamily="34" charset="0"/>
                </a:endParaRPr>
              </a:p>
            </p:txBody>
          </p:sp>
        </mc:Choice>
        <mc:Fallback xmlns="">
          <p:sp>
            <p:nvSpPr>
              <p:cNvPr id="54" name="文字方塊 129">
                <a:extLst>
                  <a:ext uri="{FF2B5EF4-FFF2-40B4-BE49-F238E27FC236}">
                    <a16:creationId xmlns:a16="http://schemas.microsoft.com/office/drawing/2014/main" id="{284323EE-8E23-2712-FD48-772F509208C9}"/>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21"/>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字方塊 130">
                <a:extLst>
                  <a:ext uri="{FF2B5EF4-FFF2-40B4-BE49-F238E27FC236}">
                    <a16:creationId xmlns:a16="http://schemas.microsoft.com/office/drawing/2014/main" id="{466A8973-BAA0-A735-D9DE-26ED44A18553}"/>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endParaRPr>
              </a:p>
            </p:txBody>
          </p:sp>
        </mc:Choice>
        <mc:Fallback xmlns="">
          <p:sp>
            <p:nvSpPr>
              <p:cNvPr id="55" name="文字方塊 130">
                <a:extLst>
                  <a:ext uri="{FF2B5EF4-FFF2-40B4-BE49-F238E27FC236}">
                    <a16:creationId xmlns:a16="http://schemas.microsoft.com/office/drawing/2014/main" id="{466A8973-BAA0-A735-D9DE-26ED44A18553}"/>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22"/>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131">
                <a:extLst>
                  <a:ext uri="{FF2B5EF4-FFF2-40B4-BE49-F238E27FC236}">
                    <a16:creationId xmlns:a16="http://schemas.microsoft.com/office/drawing/2014/main" id="{0C1BEFC1-C6C8-3F0D-D8A9-8D4D4215EAAD}"/>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endParaRPr>
              </a:p>
            </p:txBody>
          </p:sp>
        </mc:Choice>
        <mc:Fallback xmlns="">
          <p:sp>
            <p:nvSpPr>
              <p:cNvPr id="56" name="文字方塊 131">
                <a:extLst>
                  <a:ext uri="{FF2B5EF4-FFF2-40B4-BE49-F238E27FC236}">
                    <a16:creationId xmlns:a16="http://schemas.microsoft.com/office/drawing/2014/main" id="{0C1BEFC1-C6C8-3F0D-D8A9-8D4D4215EAAD}"/>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23"/>
                <a:stretch>
                  <a:fillRect l="-3488" r="-2326" b="-1304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BB91808-AED5-3152-7751-F4D9CB7B4DFC}"/>
              </a:ext>
            </a:extLst>
          </p:cNvPr>
          <p:cNvSpPr>
            <a:spLocks noGrp="1"/>
          </p:cNvSpPr>
          <p:nvPr>
            <p:ph type="sldNum" sz="quarter" idx="12"/>
          </p:nvPr>
        </p:nvSpPr>
        <p:spPr/>
        <p:txBody>
          <a:bodyPr/>
          <a:lstStyle/>
          <a:p>
            <a:fld id="{494B4E53-BCCB-BE4E-A28A-722B6992CCD5}" type="slidenum">
              <a:rPr lang="en-US" smtClean="0"/>
              <a:pPr/>
              <a:t>48</a:t>
            </a:fld>
            <a:endParaRPr lang="en-US" dirty="0"/>
          </a:p>
        </p:txBody>
      </p:sp>
    </p:spTree>
    <p:extLst>
      <p:ext uri="{BB962C8B-B14F-4D97-AF65-F5344CB8AC3E}">
        <p14:creationId xmlns:p14="http://schemas.microsoft.com/office/powerpoint/2010/main" val="8480256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284883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4718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471877"/>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284883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47958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479583"/>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284883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45643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456435"/>
                <a:ext cx="536371" cy="369332"/>
              </a:xfrm>
              <a:prstGeom prst="rect">
                <a:avLst/>
              </a:prstGeom>
              <a:blipFill>
                <a:blip r:embed="rId8"/>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25679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46667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38765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3876590"/>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64592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28507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4738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473809"/>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28507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4815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481515"/>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28507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4583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458367"/>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2587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4686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38785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3878522"/>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6478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285848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48152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481527"/>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285848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48923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489233"/>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285848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46608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466085"/>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26644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47632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388624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3886240"/>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65557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mc:AlternateContent xmlns:mc="http://schemas.openxmlformats.org/markup-compatibility/2006" xmlns:a14="http://schemas.microsoft.com/office/drawing/2010/main">
        <mc:Choice Requires="a14">
          <p:sp>
            <p:nvSpPr>
              <p:cNvPr id="51" name="文字方塊 109">
                <a:extLst>
                  <a:ext uri="{FF2B5EF4-FFF2-40B4-BE49-F238E27FC236}">
                    <a16:creationId xmlns:a16="http://schemas.microsoft.com/office/drawing/2014/main" id="{D196AE15-FA14-B580-7F77-A45935B1E778}"/>
                  </a:ext>
                </a:extLst>
              </p:cNvPr>
              <p:cNvSpPr txBox="1"/>
              <p:nvPr/>
            </p:nvSpPr>
            <p:spPr>
              <a:xfrm>
                <a:off x="5927689" y="113205"/>
                <a:ext cx="2933677"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rPr>
                  <a:t>: query </a:t>
                </a:r>
                <a:r>
                  <a:rPr lang="en-US" altLang="zh-TW" sz="1800" dirty="0">
                    <a:latin typeface="Corbel" panose="020B0503020204020204" pitchFamily="34" charset="0"/>
                  </a:rPr>
                  <a:t>(to match others)</a:t>
                </a:r>
                <a:endParaRPr lang="zh-TW" altLang="en-US" sz="1800" dirty="0">
                  <a:latin typeface="Corbel" panose="020B0503020204020204" pitchFamily="34" charset="0"/>
                </a:endParaRPr>
              </a:p>
            </p:txBody>
          </p:sp>
        </mc:Choice>
        <mc:Fallback xmlns="">
          <p:sp>
            <p:nvSpPr>
              <p:cNvPr id="51" name="文字方塊 109">
                <a:extLst>
                  <a:ext uri="{FF2B5EF4-FFF2-40B4-BE49-F238E27FC236}">
                    <a16:creationId xmlns:a16="http://schemas.microsoft.com/office/drawing/2014/main" id="{D196AE15-FA14-B580-7F77-A45935B1E778}"/>
                  </a:ext>
                </a:extLst>
              </p:cNvPr>
              <p:cNvSpPr txBox="1">
                <a:spLocks noRot="1" noChangeAspect="1" noMove="1" noResize="1" noEditPoints="1" noAdjustHandles="1" noChangeArrowheads="1" noChangeShapeType="1" noTextEdit="1"/>
              </p:cNvSpPr>
              <p:nvPr/>
            </p:nvSpPr>
            <p:spPr>
              <a:xfrm>
                <a:off x="5927689" y="113205"/>
                <a:ext cx="2933677" cy="369332"/>
              </a:xfrm>
              <a:prstGeom prst="rect">
                <a:avLst/>
              </a:prstGeom>
              <a:blipFill>
                <a:blip r:embed="rId18"/>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112">
                <a:extLst>
                  <a:ext uri="{FF2B5EF4-FFF2-40B4-BE49-F238E27FC236}">
                    <a16:creationId xmlns:a16="http://schemas.microsoft.com/office/drawing/2014/main" id="{20FF98EF-A3A5-E343-C04E-B76A477536BC}"/>
                  </a:ext>
                </a:extLst>
              </p:cNvPr>
              <p:cNvSpPr txBox="1"/>
              <p:nvPr/>
            </p:nvSpPr>
            <p:spPr>
              <a:xfrm>
                <a:off x="5995688" y="423412"/>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rPr>
                  <a:t>: key</a:t>
                </a:r>
                <a:r>
                  <a:rPr lang="en-US" altLang="zh-TW" sz="1800" dirty="0">
                    <a:latin typeface="Corbel" panose="020B0503020204020204" pitchFamily="34" charset="0"/>
                  </a:rPr>
                  <a:t> (to be matched)</a:t>
                </a:r>
                <a:endParaRPr lang="zh-TW" altLang="en-US" sz="1800" dirty="0">
                  <a:latin typeface="Corbel" panose="020B0503020204020204" pitchFamily="34" charset="0"/>
                </a:endParaRPr>
              </a:p>
            </p:txBody>
          </p:sp>
        </mc:Choice>
        <mc:Fallback xmlns="">
          <p:sp>
            <p:nvSpPr>
              <p:cNvPr id="52" name="文字方塊 112">
                <a:extLst>
                  <a:ext uri="{FF2B5EF4-FFF2-40B4-BE49-F238E27FC236}">
                    <a16:creationId xmlns:a16="http://schemas.microsoft.com/office/drawing/2014/main" id="{20FF98EF-A3A5-E343-C04E-B76A477536BC}"/>
                  </a:ext>
                </a:extLst>
              </p:cNvPr>
              <p:cNvSpPr txBox="1">
                <a:spLocks noRot="1" noChangeAspect="1" noMove="1" noResize="1" noEditPoints="1" noAdjustHandles="1" noChangeArrowheads="1" noChangeShapeType="1" noTextEdit="1"/>
              </p:cNvSpPr>
              <p:nvPr/>
            </p:nvSpPr>
            <p:spPr>
              <a:xfrm>
                <a:off x="5995688" y="423412"/>
                <a:ext cx="2552215" cy="369332"/>
              </a:xfrm>
              <a:prstGeom prst="rect">
                <a:avLst/>
              </a:prstGeom>
              <a:blipFill>
                <a:blip r:embed="rId19"/>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126">
                <a:extLst>
                  <a:ext uri="{FF2B5EF4-FFF2-40B4-BE49-F238E27FC236}">
                    <a16:creationId xmlns:a16="http://schemas.microsoft.com/office/drawing/2014/main" id="{DB23E254-4F73-72D7-5F0A-9F2C123DDB18}"/>
                  </a:ext>
                </a:extLst>
              </p:cNvPr>
              <p:cNvSpPr txBox="1"/>
              <p:nvPr/>
            </p:nvSpPr>
            <p:spPr>
              <a:xfrm>
                <a:off x="5319696" y="711476"/>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rPr>
                  <a:t>: value</a:t>
                </a:r>
                <a:r>
                  <a:rPr lang="en-US" altLang="zh-TW" sz="1800" dirty="0">
                    <a:latin typeface="Corbel" panose="020B0503020204020204" pitchFamily="34" charset="0"/>
                  </a:rPr>
                  <a:t> (information to be extracted)</a:t>
                </a:r>
                <a:endParaRPr lang="zh-TW" altLang="en-US" sz="1800" dirty="0">
                  <a:latin typeface="Corbel" panose="020B0503020204020204" pitchFamily="34" charset="0"/>
                </a:endParaRPr>
              </a:p>
            </p:txBody>
          </p:sp>
        </mc:Choice>
        <mc:Fallback xmlns="">
          <p:sp>
            <p:nvSpPr>
              <p:cNvPr id="53" name="文字方塊 126">
                <a:extLst>
                  <a:ext uri="{FF2B5EF4-FFF2-40B4-BE49-F238E27FC236}">
                    <a16:creationId xmlns:a16="http://schemas.microsoft.com/office/drawing/2014/main" id="{DB23E254-4F73-72D7-5F0A-9F2C123DDB18}"/>
                  </a:ext>
                </a:extLst>
              </p:cNvPr>
              <p:cNvSpPr txBox="1">
                <a:spLocks noRot="1" noChangeAspect="1" noMove="1" noResize="1" noEditPoints="1" noAdjustHandles="1" noChangeArrowheads="1" noChangeShapeType="1" noTextEdit="1"/>
              </p:cNvSpPr>
              <p:nvPr/>
            </p:nvSpPr>
            <p:spPr>
              <a:xfrm>
                <a:off x="5319696" y="711476"/>
                <a:ext cx="3842733" cy="369332"/>
              </a:xfrm>
              <a:prstGeom prst="rect">
                <a:avLst/>
              </a:prstGeom>
              <a:blipFill>
                <a:blip r:embed="rId20"/>
                <a:stretch>
                  <a:fillRect t="-10345" b="-27586"/>
                </a:stretch>
              </a:blipFill>
            </p:spPr>
            <p:txBody>
              <a:bodyPr/>
              <a:lstStyle/>
              <a:p>
                <a:r>
                  <a:rPr lang="en-US">
                    <a:noFill/>
                  </a:rPr>
                  <a:t> </a:t>
                </a:r>
              </a:p>
            </p:txBody>
          </p:sp>
        </mc:Fallback>
      </mc:AlternateContent>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1807195"/>
            <a:ext cx="216693" cy="7919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p:cNvCxnSpPr>
          <p:nvPr/>
        </p:nvCxnSpPr>
        <p:spPr>
          <a:xfrm flipH="1" flipV="1">
            <a:off x="3568629" y="1791538"/>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p:cNvCxnSpPr>
          <p:nvPr/>
        </p:nvCxnSpPr>
        <p:spPr>
          <a:xfrm flipH="1" flipV="1">
            <a:off x="5235759" y="1790861"/>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p:cNvCxnSpPr>
          <p:nvPr/>
        </p:nvCxnSpPr>
        <p:spPr>
          <a:xfrm flipH="1" flipV="1">
            <a:off x="6931028" y="1804437"/>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1395103"/>
                <a:ext cx="419409" cy="289182"/>
              </a:xfrm>
              <a:prstGeom prst="rect">
                <a:avLst/>
              </a:prstGeom>
              <a:blipFill>
                <a:blip r:embed="rId21"/>
                <a:stretch>
                  <a:fillRect l="-9091" r="-6061" b="-8333"/>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1672195"/>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1395103"/>
                <a:ext cx="419409" cy="289182"/>
              </a:xfrm>
              <a:prstGeom prst="rect">
                <a:avLst/>
              </a:prstGeom>
              <a:blipFill>
                <a:blip r:embed="rId22"/>
                <a:stretch>
                  <a:fillRect l="-8824" r="-2941" b="-8333"/>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16785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p:sp>
        <p:nvSpPr>
          <p:cNvPr id="64" name="橢圓 110">
            <a:extLst>
              <a:ext uri="{FF2B5EF4-FFF2-40B4-BE49-F238E27FC236}">
                <a16:creationId xmlns:a16="http://schemas.microsoft.com/office/drawing/2014/main" id="{06AC2E08-CA5A-4B42-69CB-12C009C8481B}"/>
              </a:ext>
            </a:extLst>
          </p:cNvPr>
          <p:cNvSpPr/>
          <p:nvPr/>
        </p:nvSpPr>
        <p:spPr>
          <a:xfrm>
            <a:off x="5169450" y="1685189"/>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p:sp>
        <p:nvSpPr>
          <p:cNvPr id="65" name="橢圓 113">
            <a:extLst>
              <a:ext uri="{FF2B5EF4-FFF2-40B4-BE49-F238E27FC236}">
                <a16:creationId xmlns:a16="http://schemas.microsoft.com/office/drawing/2014/main" id="{090BA7A6-12CB-8FC4-1962-4237260C4A22}"/>
              </a:ext>
            </a:extLst>
          </p:cNvPr>
          <p:cNvSpPr/>
          <p:nvPr/>
        </p:nvSpPr>
        <p:spPr>
          <a:xfrm>
            <a:off x="6857670" y="17042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1630680" y="1839240"/>
            <a:ext cx="5294490" cy="7240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1630680" y="1820190"/>
            <a:ext cx="3606270" cy="74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1630681" y="1813546"/>
            <a:ext cx="1952213" cy="749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30680" y="1807195"/>
            <a:ext cx="228956" cy="756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1395103"/>
                <a:ext cx="419409" cy="289182"/>
              </a:xfrm>
              <a:prstGeom prst="rect">
                <a:avLst/>
              </a:prstGeom>
              <a:blipFill>
                <a:blip r:embed="rId23"/>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1407270"/>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1407270"/>
                <a:ext cx="419409" cy="289182"/>
              </a:xfrm>
              <a:prstGeom prst="rect">
                <a:avLst/>
              </a:prstGeom>
              <a:blipFill>
                <a:blip r:embed="rId24"/>
                <a:stretch>
                  <a:fillRect l="-8824" r="-5882" b="-8333"/>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45095" y="1049183"/>
            <a:ext cx="1471189" cy="1055608"/>
          </a:xfrm>
          <a:prstGeom prst="wedgeRoundRectCallout">
            <a:avLst>
              <a:gd name="adj1" fmla="val 33948"/>
              <a:gd name="adj2" fmla="val 5991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rPr>
              <a:t>How much should “The” attend to other positions? </a:t>
            </a:r>
            <a:endParaRPr lang="zh-TW" altLang="en-US" dirty="0">
              <a:solidFill>
                <a:schemeClr val="tx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75" name="文字方塊 121">
                <a:extLst>
                  <a:ext uri="{FF2B5EF4-FFF2-40B4-BE49-F238E27FC236}">
                    <a16:creationId xmlns:a16="http://schemas.microsoft.com/office/drawing/2014/main" id="{41F57A2F-70C1-70F7-C14F-E523CD8D7FDA}"/>
                  </a:ext>
                </a:extLst>
              </p:cNvPr>
              <p:cNvSpPr txBox="1"/>
              <p:nvPr/>
            </p:nvSpPr>
            <p:spPr>
              <a:xfrm>
                <a:off x="2519755" y="239993"/>
                <a:ext cx="1538306" cy="4263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zh-TW" altLang="en-US" sz="1800" smtClean="0">
                              <a:latin typeface="Cambria Math" panose="02040503050406030204" pitchFamily="18" charset="0"/>
                            </a:rPr>
                            <m:t>𝛼</m:t>
                          </m:r>
                        </m:e>
                        <m:sub>
                          <m:r>
                            <a:rPr lang="en-US" altLang="zh-TW" sz="1800" smtClean="0">
                              <a:latin typeface="Cambria Math" panose="02040503050406030204" pitchFamily="18" charset="0"/>
                            </a:rPr>
                            <m:t>1,</m:t>
                          </m:r>
                          <m:r>
                            <a:rPr lang="en-US" altLang="zh-TW" sz="1800" smtClean="0">
                              <a:latin typeface="Cambria Math" panose="02040503050406030204" pitchFamily="18" charset="0"/>
                            </a:rPr>
                            <m:t>𝑖</m:t>
                          </m:r>
                        </m:sub>
                      </m:sSub>
                      <m:r>
                        <a:rPr lang="en-US" altLang="zh-TW" sz="1800" smtClean="0">
                          <a:latin typeface="Cambria Math" panose="02040503050406030204" pitchFamily="18" charset="0"/>
                        </a:rPr>
                        <m:t>=</m:t>
                      </m:r>
                      <m:f>
                        <m:fPr>
                          <m:type m:val="skw"/>
                          <m:ctrlPr>
                            <a:rPr lang="en-US" altLang="zh-TW" sz="1800" i="1" smtClean="0">
                              <a:latin typeface="Cambria Math" panose="02040503050406030204" pitchFamily="18" charset="0"/>
                            </a:rPr>
                          </m:ctrlPr>
                        </m:fPr>
                        <m:num>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𝑞</m:t>
                              </m:r>
                            </m:e>
                            <m:sup>
                              <m:r>
                                <a:rPr lang="en-US" altLang="zh-TW" sz="1800">
                                  <a:latin typeface="Cambria Math" panose="02040503050406030204" pitchFamily="18" charset="0"/>
                                </a:rPr>
                                <m:t>1</m:t>
                              </m:r>
                            </m:sup>
                          </m:sSup>
                          <m:r>
                            <a:rPr lang="en-US" altLang="zh-TW" sz="1800">
                              <a:latin typeface="Cambria Math" panose="02040503050406030204" pitchFamily="18" charset="0"/>
                              <a:ea typeface="Cambria Math" panose="02040503050406030204" pitchFamily="18" charset="0"/>
                            </a:rPr>
                            <m:t>∙</m:t>
                          </m:r>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𝑘</m:t>
                              </m:r>
                            </m:e>
                            <m:sup>
                              <m:r>
                                <a:rPr lang="en-US" altLang="zh-TW" sz="1800">
                                  <a:latin typeface="Cambria Math" panose="02040503050406030204" pitchFamily="18" charset="0"/>
                                </a:rPr>
                                <m:t>𝑖</m:t>
                              </m:r>
                            </m:sup>
                          </m:sSup>
                        </m:num>
                        <m:den>
                          <m:r>
                            <a:rPr lang="en-US" altLang="zh-TW" sz="1800">
                              <a:latin typeface="Cambria Math" panose="02040503050406030204" pitchFamily="18" charset="0"/>
                            </a:rPr>
                            <m:t>𝛼</m:t>
                          </m:r>
                        </m:den>
                      </m:f>
                    </m:oMath>
                  </m:oMathPara>
                </a14:m>
                <a:endParaRPr lang="zh-TW" altLang="en-US" sz="1800" dirty="0">
                  <a:latin typeface="Corbel" panose="020B0503020204020204" pitchFamily="34" charset="0"/>
                </a:endParaRPr>
              </a:p>
            </p:txBody>
          </p:sp>
        </mc:Choice>
        <mc:Fallback xmlns="">
          <p:sp>
            <p:nvSpPr>
              <p:cNvPr id="75" name="文字方塊 121">
                <a:extLst>
                  <a:ext uri="{FF2B5EF4-FFF2-40B4-BE49-F238E27FC236}">
                    <a16:creationId xmlns:a16="http://schemas.microsoft.com/office/drawing/2014/main" id="{41F57A2F-70C1-70F7-C14F-E523CD8D7FDA}"/>
                  </a:ext>
                </a:extLst>
              </p:cNvPr>
              <p:cNvSpPr txBox="1">
                <a:spLocks noRot="1" noChangeAspect="1" noMove="1" noResize="1" noEditPoints="1" noAdjustHandles="1" noChangeArrowheads="1" noChangeShapeType="1" noTextEdit="1"/>
              </p:cNvSpPr>
              <p:nvPr/>
            </p:nvSpPr>
            <p:spPr>
              <a:xfrm>
                <a:off x="2519755" y="239993"/>
                <a:ext cx="1538306" cy="426335"/>
              </a:xfrm>
              <a:prstGeom prst="rect">
                <a:avLst/>
              </a:prstGeom>
              <a:blipFill>
                <a:blip r:embed="rId25"/>
                <a:stretch>
                  <a:fillRect l="-2459" t="-117143" r="-14754" b="-188571"/>
                </a:stretch>
              </a:blipFill>
            </p:spPr>
            <p:txBody>
              <a:bodyPr/>
              <a:lstStyle/>
              <a:p>
                <a:r>
                  <a:rPr lang="en-US">
                    <a:noFill/>
                  </a:rPr>
                  <a:t> </a:t>
                </a:r>
              </a:p>
            </p:txBody>
          </p:sp>
        </mc:Fallback>
      </mc:AlternateContent>
      <p:sp>
        <p:nvSpPr>
          <p:cNvPr id="77" name="文字方塊 127">
            <a:extLst>
              <a:ext uri="{FF2B5EF4-FFF2-40B4-BE49-F238E27FC236}">
                <a16:creationId xmlns:a16="http://schemas.microsoft.com/office/drawing/2014/main" id="{B8F5CA2E-8038-0DE0-214B-E52178FC30F9}"/>
              </a:ext>
            </a:extLst>
          </p:cNvPr>
          <p:cNvSpPr txBox="1"/>
          <p:nvPr/>
        </p:nvSpPr>
        <p:spPr>
          <a:xfrm>
            <a:off x="2513005" y="866718"/>
            <a:ext cx="2314832" cy="338554"/>
          </a:xfrm>
          <a:prstGeom prst="rect">
            <a:avLst/>
          </a:prstGeom>
          <a:noFill/>
        </p:spPr>
        <p:txBody>
          <a:bodyPr wrap="square" rtlCol="0">
            <a:spAutoFit/>
          </a:bodyPr>
          <a:lstStyle/>
          <a:p>
            <a:pPr algn="ctr"/>
            <a:r>
              <a:rPr lang="en-US" altLang="zh-TW" sz="1600" dirty="0">
                <a:latin typeface="Corbel" panose="020B0503020204020204" pitchFamily="34" charset="0"/>
              </a:rPr>
              <a:t>Scaled dot product</a:t>
            </a:r>
            <a:endParaRPr lang="zh-TW" altLang="en-US" sz="1600" dirty="0">
              <a:latin typeface="Corbel" panose="020B0503020204020204" pitchFamily="34" charset="0"/>
            </a:endParaRPr>
          </a:p>
        </p:txBody>
      </p:sp>
      <p:sp>
        <p:nvSpPr>
          <p:cNvPr id="78" name="右大括弧 41">
            <a:extLst>
              <a:ext uri="{FF2B5EF4-FFF2-40B4-BE49-F238E27FC236}">
                <a16:creationId xmlns:a16="http://schemas.microsoft.com/office/drawing/2014/main" id="{4421962E-9CC3-BCDC-097E-2A0CD6809D6D}"/>
              </a:ext>
            </a:extLst>
          </p:cNvPr>
          <p:cNvSpPr/>
          <p:nvPr/>
        </p:nvSpPr>
        <p:spPr>
          <a:xfrm rot="5400000">
            <a:off x="3484315" y="355756"/>
            <a:ext cx="237628" cy="869167"/>
          </a:xfrm>
          <a:prstGeom prst="rightBrace">
            <a:avLst>
              <a:gd name="adj1" fmla="val 4387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200"/>
          </a:p>
        </p:txBody>
      </p:sp>
      <p:sp>
        <p:nvSpPr>
          <p:cNvPr id="2" name="Slide Number Placeholder 1">
            <a:extLst>
              <a:ext uri="{FF2B5EF4-FFF2-40B4-BE49-F238E27FC236}">
                <a16:creationId xmlns:a16="http://schemas.microsoft.com/office/drawing/2014/main" id="{8ABAC542-6315-033C-05A4-19DE65CC73B9}"/>
              </a:ext>
            </a:extLst>
          </p:cNvPr>
          <p:cNvSpPr>
            <a:spLocks noGrp="1"/>
          </p:cNvSpPr>
          <p:nvPr>
            <p:ph type="sldNum" sz="quarter" idx="12"/>
          </p:nvPr>
        </p:nvSpPr>
        <p:spPr/>
        <p:txBody>
          <a:bodyPr/>
          <a:lstStyle/>
          <a:p>
            <a:fld id="{494B4E53-BCCB-BE4E-A28A-722B6992CCD5}" type="slidenum">
              <a:rPr lang="en-US" smtClean="0"/>
              <a:pPr/>
              <a:t>49</a:t>
            </a:fld>
            <a:endParaRPr lang="en-US" dirty="0"/>
          </a:p>
        </p:txBody>
      </p:sp>
    </p:spTree>
    <p:extLst>
      <p:ext uri="{BB962C8B-B14F-4D97-AF65-F5344CB8AC3E}">
        <p14:creationId xmlns:p14="http://schemas.microsoft.com/office/powerpoint/2010/main" val="590724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500"/>
                                        <p:tgtEl>
                                          <p:spTgt spid="67"/>
                                        </p:tgtEl>
                                      </p:cBhvr>
                                    </p:animEffect>
                                  </p:childTnLst>
                                </p:cTn>
                              </p:par>
                              <p:par>
                                <p:cTn id="36" presetID="10" presetClass="entr" presetSubtype="0"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500"/>
                                        <p:tgtEl>
                                          <p:spTgt spid="6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animBg="1"/>
      <p:bldP spid="62" grpId="0"/>
      <p:bldP spid="63" grpId="0" animBg="1"/>
      <p:bldP spid="64" grpId="0" animBg="1"/>
      <p:bldP spid="65" grpId="0" animBg="1"/>
      <p:bldP spid="70" grpId="0"/>
      <p:bldP spid="7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indoor&#10;&#10;Description automatically generated">
            <a:extLst>
              <a:ext uri="{FF2B5EF4-FFF2-40B4-BE49-F238E27FC236}">
                <a16:creationId xmlns:a16="http://schemas.microsoft.com/office/drawing/2014/main" id="{6278A56F-250A-7766-8728-67DE78D347B9}"/>
              </a:ext>
            </a:extLst>
          </p:cNvPr>
          <p:cNvPicPr>
            <a:picLocks noChangeAspect="1"/>
          </p:cNvPicPr>
          <p:nvPr/>
        </p:nvPicPr>
        <p:blipFill rotWithShape="1">
          <a:blip r:embed="rId3"/>
          <a:srcRect l="42508" t="28094" r="41464" b="31793"/>
          <a:stretch/>
        </p:blipFill>
        <p:spPr>
          <a:xfrm>
            <a:off x="3615371" y="1389888"/>
            <a:ext cx="1682496" cy="2093976"/>
          </a:xfrm>
          <a:prstGeom prst="rect">
            <a:avLst/>
          </a:prstGeom>
        </p:spPr>
      </p:pic>
      <p:sp>
        <p:nvSpPr>
          <p:cNvPr id="2" name="Slide Number Placeholder 1">
            <a:extLst>
              <a:ext uri="{FF2B5EF4-FFF2-40B4-BE49-F238E27FC236}">
                <a16:creationId xmlns:a16="http://schemas.microsoft.com/office/drawing/2014/main" id="{C886AD31-BF0C-E84B-310D-99DD9A00D31F}"/>
              </a:ext>
            </a:extLst>
          </p:cNvPr>
          <p:cNvSpPr>
            <a:spLocks noGrp="1"/>
          </p:cNvSpPr>
          <p:nvPr>
            <p:ph type="sldNum" sz="quarter" idx="12"/>
          </p:nvPr>
        </p:nvSpPr>
        <p:spPr/>
        <p:txBody>
          <a:bodyPr/>
          <a:lstStyle/>
          <a:p>
            <a:fld id="{494B4E53-BCCB-BE4E-A28A-722B6992CCD5}" type="slidenum">
              <a:rPr lang="en-US" smtClean="0"/>
              <a:pPr/>
              <a:t>5</a:t>
            </a:fld>
            <a:endParaRPr lang="en-US" dirty="0"/>
          </a:p>
        </p:txBody>
      </p:sp>
    </p:spTree>
    <p:extLst>
      <p:ext uri="{BB962C8B-B14F-4D97-AF65-F5344CB8AC3E}">
        <p14:creationId xmlns:p14="http://schemas.microsoft.com/office/powerpoint/2010/main" val="3194708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14203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76508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76508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14203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7727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77279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14203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7496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74964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54999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75987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54849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54849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16979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169797"/>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93913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59580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14397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76701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767017"/>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14397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77472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774723"/>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14397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75157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751575"/>
                <a:ext cx="536371" cy="369332"/>
              </a:xfrm>
              <a:prstGeom prst="rect">
                <a:avLst/>
              </a:prstGeom>
              <a:blipFill>
                <a:blip r:embed="rId8"/>
                <a:stretch>
                  <a:fillRect b="-10000"/>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55193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76181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55042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55042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17173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171730"/>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94106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14590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76894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768949"/>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14590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7766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776655"/>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14590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75350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753507"/>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55386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76374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55235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55235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17366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173662"/>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94299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15362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776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776667"/>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15362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78437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784373"/>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15362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76122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761225"/>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56158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77146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56007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56007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1813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181380"/>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95071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102335"/>
            <a:ext cx="216693" cy="7919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p:cNvCxnSpPr>
          <p:nvPr/>
        </p:nvCxnSpPr>
        <p:spPr>
          <a:xfrm flipH="1" flipV="1">
            <a:off x="3568629" y="2086678"/>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p:cNvCxnSpPr>
          <p:nvPr/>
        </p:nvCxnSpPr>
        <p:spPr>
          <a:xfrm flipH="1" flipV="1">
            <a:off x="5235759" y="2086001"/>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p:cNvCxnSpPr>
          <p:nvPr/>
        </p:nvCxnSpPr>
        <p:spPr>
          <a:xfrm flipH="1" flipV="1">
            <a:off x="6931028" y="2099577"/>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1690243"/>
                <a:ext cx="419409" cy="289182"/>
              </a:xfrm>
              <a:prstGeom prst="rect">
                <a:avLst/>
              </a:prstGeom>
              <a:blipFill>
                <a:blip r:embed="rId18"/>
                <a:stretch>
                  <a:fillRect l="-9091" r="-6061" b="-8333"/>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1967335"/>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1690243"/>
                <a:ext cx="419409" cy="289182"/>
              </a:xfrm>
              <a:prstGeom prst="rect">
                <a:avLst/>
              </a:prstGeom>
              <a:blipFill>
                <a:blip r:embed="rId19"/>
                <a:stretch>
                  <a:fillRect l="-8824" r="-2941" b="-8333"/>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197368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p:sp>
        <p:nvSpPr>
          <p:cNvPr id="64" name="橢圓 110">
            <a:extLst>
              <a:ext uri="{FF2B5EF4-FFF2-40B4-BE49-F238E27FC236}">
                <a16:creationId xmlns:a16="http://schemas.microsoft.com/office/drawing/2014/main" id="{06AC2E08-CA5A-4B42-69CB-12C009C8481B}"/>
              </a:ext>
            </a:extLst>
          </p:cNvPr>
          <p:cNvSpPr/>
          <p:nvPr/>
        </p:nvSpPr>
        <p:spPr>
          <a:xfrm>
            <a:off x="5169450" y="1980329"/>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p:sp>
        <p:nvSpPr>
          <p:cNvPr id="65" name="橢圓 113">
            <a:extLst>
              <a:ext uri="{FF2B5EF4-FFF2-40B4-BE49-F238E27FC236}">
                <a16:creationId xmlns:a16="http://schemas.microsoft.com/office/drawing/2014/main" id="{090BA7A6-12CB-8FC4-1962-4237260C4A22}"/>
              </a:ext>
            </a:extLst>
          </p:cNvPr>
          <p:cNvSpPr/>
          <p:nvPr/>
        </p:nvSpPr>
        <p:spPr>
          <a:xfrm>
            <a:off x="6857670" y="199938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1630680" y="2134380"/>
            <a:ext cx="5294490" cy="7240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1630680" y="2115330"/>
            <a:ext cx="3606270" cy="74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1630681" y="2108686"/>
            <a:ext cx="1952213" cy="749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30680" y="2102335"/>
            <a:ext cx="228956" cy="756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1690243"/>
                <a:ext cx="419409" cy="289182"/>
              </a:xfrm>
              <a:prstGeom prst="rect">
                <a:avLst/>
              </a:prstGeom>
              <a:blipFill>
                <a:blip r:embed="rId20"/>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1702410"/>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1702410"/>
                <a:ext cx="419409" cy="289182"/>
              </a:xfrm>
              <a:prstGeom prst="rect">
                <a:avLst/>
              </a:prstGeom>
              <a:blipFill>
                <a:blip r:embed="rId21"/>
                <a:stretch>
                  <a:fillRect l="-8824" r="-5882" b="-8333"/>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45095" y="1049183"/>
            <a:ext cx="1471189" cy="1055608"/>
          </a:xfrm>
          <a:prstGeom prst="wedgeRoundRectCallout">
            <a:avLst>
              <a:gd name="adj1" fmla="val 33948"/>
              <a:gd name="adj2" fmla="val 5991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rPr>
              <a:t>How much should “The” attend to other positions? </a:t>
            </a:r>
            <a:endParaRPr lang="zh-TW" altLang="en-US" dirty="0">
              <a:solidFill>
                <a:schemeClr val="tx1"/>
              </a:solidFill>
              <a:latin typeface="Corbel" panose="020B050302020402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112881"/>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097113"/>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104508"/>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110665"/>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292671"/>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t>Softmax</a:t>
            </a:r>
            <a:endParaRPr lang="zh-TW" altLang="en-US" sz="2100" dirty="0"/>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790858"/>
                <a:ext cx="419409" cy="289182"/>
              </a:xfrm>
              <a:prstGeom prst="rect">
                <a:avLst/>
              </a:prstGeom>
              <a:blipFill>
                <a:blip r:embed="rId22"/>
                <a:stretch>
                  <a:fillRect l="-8824" t="-13043" r="-588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790858"/>
                <a:ext cx="419409" cy="289182"/>
              </a:xfrm>
              <a:prstGeom prst="rect">
                <a:avLst/>
              </a:prstGeom>
              <a:blipFill>
                <a:blip r:embed="rId23"/>
                <a:stretch>
                  <a:fillRect l="-8824" t="-13043" r="-588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790858"/>
                <a:ext cx="419409" cy="289182"/>
              </a:xfrm>
              <a:prstGeom prst="rect">
                <a:avLst/>
              </a:prstGeom>
              <a:blipFill>
                <a:blip r:embed="rId24"/>
                <a:stretch>
                  <a:fillRect l="-5714" t="-13043" r="-285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803025"/>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803025"/>
                <a:ext cx="419409" cy="289182"/>
              </a:xfrm>
              <a:prstGeom prst="rect">
                <a:avLst/>
              </a:prstGeom>
              <a:blipFill>
                <a:blip r:embed="rId25"/>
                <a:stretch>
                  <a:fillRect l="-8824" t="-13043" r="-2941"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文字方塊 139">
                <a:extLst>
                  <a:ext uri="{FF2B5EF4-FFF2-40B4-BE49-F238E27FC236}">
                    <a16:creationId xmlns:a16="http://schemas.microsoft.com/office/drawing/2014/main" id="{225716CA-EC32-9765-8761-81D9A056D5BF}"/>
                  </a:ext>
                </a:extLst>
              </p:cNvPr>
              <p:cNvSpPr txBox="1"/>
              <p:nvPr/>
            </p:nvSpPr>
            <p:spPr>
              <a:xfrm>
                <a:off x="6746294" y="43335"/>
                <a:ext cx="2387320" cy="763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100" smtClean="0">
                          <a:latin typeface="Cambria Math" panose="02040503050406030204" pitchFamily="18" charset="0"/>
                        </a:rPr>
                        <m:t>𝜎</m:t>
                      </m:r>
                      <m:sSub>
                        <m:sSubPr>
                          <m:ctrlPr>
                            <a:rPr lang="en-US" altLang="zh-TW" sz="2100" i="1" smtClean="0">
                              <a:latin typeface="Cambria Math" panose="02040503050406030204" pitchFamily="18" charset="0"/>
                            </a:rPr>
                          </m:ctrlPr>
                        </m:sSubPr>
                        <m:e>
                          <m:d>
                            <m:dPr>
                              <m:ctrlPr>
                                <a:rPr lang="en-US" altLang="zh-TW" sz="2100" i="1" smtClean="0">
                                  <a:latin typeface="Cambria Math" panose="02040503050406030204" pitchFamily="18" charset="0"/>
                                </a:rPr>
                              </m:ctrlPr>
                            </m:dPr>
                            <m:e>
                              <m:r>
                                <a:rPr lang="en-US" altLang="zh-TW" sz="2100" smtClean="0">
                                  <a:latin typeface="Cambria Math" panose="02040503050406030204" pitchFamily="18" charset="0"/>
                                </a:rPr>
                                <m:t>𝑧</m:t>
                              </m:r>
                            </m:e>
                          </m:d>
                        </m:e>
                        <m:sub>
                          <m:r>
                            <a:rPr lang="en-US" altLang="zh-TW" sz="2100" smtClean="0">
                              <a:latin typeface="Cambria Math" panose="02040503050406030204" pitchFamily="18" charset="0"/>
                            </a:rPr>
                            <m:t>𝑖</m:t>
                          </m:r>
                        </m:sub>
                      </m:sSub>
                      <m:r>
                        <a:rPr lang="en-US" altLang="zh-TW" sz="2100" smtClean="0">
                          <a:latin typeface="Cambria Math" panose="02040503050406030204" pitchFamily="18" charset="0"/>
                        </a:rPr>
                        <m:t>=</m:t>
                      </m:r>
                      <m:f>
                        <m:fPr>
                          <m:ctrlPr>
                            <a:rPr lang="en-US" altLang="zh-TW" sz="2100" i="1" smtClean="0">
                              <a:latin typeface="Cambria Math" panose="02040503050406030204" pitchFamily="18" charset="0"/>
                            </a:rPr>
                          </m:ctrlPr>
                        </m:fPr>
                        <m:num>
                          <m:r>
                            <a:rPr lang="en-US" altLang="zh-TW" sz="2100">
                              <a:latin typeface="Cambria Math" panose="02040503050406030204" pitchFamily="18" charset="0"/>
                            </a:rPr>
                            <m:t>𝑒𝑥𝑝</m:t>
                          </m:r>
                          <m:d>
                            <m:dPr>
                              <m:ctrlPr>
                                <a:rPr lang="en-US" altLang="zh-TW" sz="2100" i="1">
                                  <a:latin typeface="Cambria Math" panose="02040503050406030204" pitchFamily="18" charset="0"/>
                                </a:rPr>
                              </m:ctrlPr>
                            </m:dPr>
                            <m:e>
                              <m:sSub>
                                <m:sSubPr>
                                  <m:ctrlPr>
                                    <a:rPr lang="en-US" altLang="zh-TW" sz="2100" i="1" smtClean="0">
                                      <a:latin typeface="Cambria Math" panose="02040503050406030204" pitchFamily="18" charset="0"/>
                                    </a:rPr>
                                  </m:ctrlPr>
                                </m:sSubPr>
                                <m:e>
                                  <m:r>
                                    <a:rPr lang="en-US" altLang="zh-TW" sz="2100" smtClean="0">
                                      <a:latin typeface="Cambria Math" panose="02040503050406030204" pitchFamily="18" charset="0"/>
                                    </a:rPr>
                                    <m:t>𝑧</m:t>
                                  </m:r>
                                </m:e>
                                <m:sub>
                                  <m:r>
                                    <a:rPr lang="en-US" altLang="zh-TW" sz="2100" smtClean="0">
                                      <a:latin typeface="Cambria Math" panose="02040503050406030204" pitchFamily="18" charset="0"/>
                                    </a:rPr>
                                    <m:t>𝑖</m:t>
                                  </m:r>
                                </m:sub>
                              </m:sSub>
                              <m:r>
                                <m:rPr>
                                  <m:nor/>
                                </m:rPr>
                                <a:rPr lang="zh-TW" altLang="en-US" sz="2100" dirty="0">
                                  <a:latin typeface="Corbel" panose="020B0503020204020204" pitchFamily="34" charset="0"/>
                                </a:rPr>
                                <m:t> </m:t>
                              </m:r>
                            </m:e>
                          </m:d>
                        </m:num>
                        <m:den>
                          <m:nary>
                            <m:naryPr>
                              <m:chr m:val="∑"/>
                              <m:limLoc m:val="subSup"/>
                              <m:supHide m:val="on"/>
                              <m:ctrlPr>
                                <a:rPr lang="en-US" altLang="zh-TW" sz="2100" i="1">
                                  <a:latin typeface="Cambria Math" panose="02040503050406030204" pitchFamily="18" charset="0"/>
                                </a:rPr>
                              </m:ctrlPr>
                            </m:naryPr>
                            <m:sub>
                              <m:r>
                                <m:rPr>
                                  <m:brk m:alnAt="9"/>
                                </m:rPr>
                                <a:rPr lang="en-US" altLang="zh-TW" sz="2100">
                                  <a:latin typeface="Cambria Math" panose="02040503050406030204" pitchFamily="18" charset="0"/>
                                </a:rPr>
                                <m:t>𝑗</m:t>
                              </m:r>
                            </m:sub>
                            <m:sup/>
                            <m:e>
                              <m:r>
                                <a:rPr lang="en-US" altLang="zh-TW" sz="2100">
                                  <a:latin typeface="Cambria Math" panose="02040503050406030204" pitchFamily="18" charset="0"/>
                                </a:rPr>
                                <m:t>𝑒𝑥𝑝</m:t>
                              </m:r>
                              <m:d>
                                <m:dPr>
                                  <m:ctrlPr>
                                    <a:rPr lang="en-US" altLang="zh-TW" sz="2100" i="1">
                                      <a:latin typeface="Cambria Math" panose="02040503050406030204" pitchFamily="18" charset="0"/>
                                    </a:rPr>
                                  </m:ctrlPr>
                                </m:dPr>
                                <m:e>
                                  <m:sSub>
                                    <m:sSubPr>
                                      <m:ctrlPr>
                                        <a:rPr lang="en-US" altLang="zh-TW" sz="2100" i="1" smtClean="0">
                                          <a:latin typeface="Cambria Math" panose="02040503050406030204" pitchFamily="18" charset="0"/>
                                        </a:rPr>
                                      </m:ctrlPr>
                                    </m:sSubPr>
                                    <m:e>
                                      <m:r>
                                        <a:rPr lang="en-US" altLang="zh-TW" sz="2100" smtClean="0">
                                          <a:latin typeface="Cambria Math" panose="02040503050406030204" pitchFamily="18" charset="0"/>
                                        </a:rPr>
                                        <m:t>𝑧</m:t>
                                      </m:r>
                                    </m:e>
                                    <m:sub>
                                      <m:r>
                                        <a:rPr lang="en-US" altLang="zh-TW" sz="2100" smtClean="0">
                                          <a:latin typeface="Cambria Math" panose="02040503050406030204" pitchFamily="18" charset="0"/>
                                        </a:rPr>
                                        <m:t>𝑗</m:t>
                                      </m:r>
                                    </m:sub>
                                  </m:sSub>
                                  <m:r>
                                    <m:rPr>
                                      <m:nor/>
                                    </m:rPr>
                                    <a:rPr lang="zh-TW" altLang="en-US" sz="2100" dirty="0">
                                      <a:latin typeface="Corbel" panose="020B0503020204020204" pitchFamily="34" charset="0"/>
                                    </a:rPr>
                                    <m:t> </m:t>
                                  </m:r>
                                </m:e>
                              </m:d>
                            </m:e>
                          </m:nary>
                        </m:den>
                      </m:f>
                      <m:r>
                        <a:rPr lang="en-US" altLang="zh-TW" sz="2100" smtClean="0">
                          <a:latin typeface="Cambria Math" panose="02040503050406030204" pitchFamily="18" charset="0"/>
                        </a:rPr>
                        <m:t> </m:t>
                      </m:r>
                    </m:oMath>
                  </m:oMathPara>
                </a14:m>
                <a:endParaRPr lang="zh-TW" altLang="en-US" sz="2100" dirty="0">
                  <a:latin typeface="Corbel" panose="020B0503020204020204" pitchFamily="34" charset="0"/>
                </a:endParaRPr>
              </a:p>
            </p:txBody>
          </p:sp>
        </mc:Choice>
        <mc:Fallback xmlns="">
          <p:sp>
            <p:nvSpPr>
              <p:cNvPr id="83" name="文字方塊 139">
                <a:extLst>
                  <a:ext uri="{FF2B5EF4-FFF2-40B4-BE49-F238E27FC236}">
                    <a16:creationId xmlns:a16="http://schemas.microsoft.com/office/drawing/2014/main" id="{225716CA-EC32-9765-8761-81D9A056D5BF}"/>
                  </a:ext>
                </a:extLst>
              </p:cNvPr>
              <p:cNvSpPr txBox="1">
                <a:spLocks noRot="1" noChangeAspect="1" noMove="1" noResize="1" noEditPoints="1" noAdjustHandles="1" noChangeArrowheads="1" noChangeShapeType="1" noTextEdit="1"/>
              </p:cNvSpPr>
              <p:nvPr/>
            </p:nvSpPr>
            <p:spPr>
              <a:xfrm>
                <a:off x="6746294" y="43335"/>
                <a:ext cx="2387320" cy="763479"/>
              </a:xfrm>
              <a:prstGeom prst="rect">
                <a:avLst/>
              </a:prstGeom>
              <a:blipFill>
                <a:blip r:embed="rId26"/>
                <a:stretch>
                  <a:fillRect l="-529" t="-19672" r="-3175" b="-10000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5751BECF-A130-5C11-8802-898107BEA07F}"/>
              </a:ext>
            </a:extLst>
          </p:cNvPr>
          <p:cNvSpPr>
            <a:spLocks noGrp="1"/>
          </p:cNvSpPr>
          <p:nvPr>
            <p:ph type="sldNum" sz="quarter" idx="12"/>
          </p:nvPr>
        </p:nvSpPr>
        <p:spPr/>
        <p:txBody>
          <a:bodyPr/>
          <a:lstStyle/>
          <a:p>
            <a:fld id="{494B4E53-BCCB-BE4E-A28A-722B6992CCD5}" type="slidenum">
              <a:rPr lang="en-US" smtClean="0"/>
              <a:pPr/>
              <a:t>50</a:t>
            </a:fld>
            <a:endParaRPr lang="en-US" dirty="0"/>
          </a:p>
        </p:txBody>
      </p:sp>
    </p:spTree>
    <p:extLst>
      <p:ext uri="{BB962C8B-B14F-4D97-AF65-F5344CB8AC3E}">
        <p14:creationId xmlns:p14="http://schemas.microsoft.com/office/powerpoint/2010/main" val="3169511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3088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308822"/>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40781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734827"/>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8"/>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3107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310755"/>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408009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31268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312687"/>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408202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32040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320405"/>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408974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18"/>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19"/>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0"/>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1"/>
                <a:stretch>
                  <a:fillRect l="-8824" r="-5882" b="-4167"/>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4847665" y="203522"/>
            <a:ext cx="4166198" cy="340519"/>
          </a:xfrm>
          <a:prstGeom prst="wedgeRoundRectCallout">
            <a:avLst>
              <a:gd name="adj1" fmla="val -58878"/>
              <a:gd name="adj2" fmla="val -1805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rPr>
              <a:t>Representation of “The” given the  attention weights </a:t>
            </a:r>
            <a:endParaRPr lang="zh-TW" altLang="en-US" dirty="0">
              <a:solidFill>
                <a:schemeClr val="tx1"/>
              </a:solidFill>
              <a:latin typeface="Corbel" panose="020B050302020402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t>Softmax</a:t>
            </a:r>
            <a:endParaRPr lang="zh-TW" altLang="en-US" sz="2100" dirty="0"/>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2"/>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3"/>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4"/>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5"/>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b="1" u="none" dirty="0">
                <a:solidFill>
                  <a:schemeClr val="tx1"/>
                </a:solidFill>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rPr>
                            <m:t> </m:t>
                          </m:r>
                        </m:e>
                      </m:nary>
                    </m:oMath>
                  </m:oMathPara>
                </a14:m>
                <a:endParaRPr lang="zh-TW" altLang="en-US" sz="1600" dirty="0">
                  <a:latin typeface="Corbel" panose="020B050302020402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6"/>
                <a:stretch>
                  <a:fillRect l="-20000" t="-147917" r="-4545" b="-20625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672721B1-0845-D71D-18E4-9B37ABD2D512}"/>
              </a:ext>
            </a:extLst>
          </p:cNvPr>
          <p:cNvSpPr>
            <a:spLocks noGrp="1"/>
          </p:cNvSpPr>
          <p:nvPr>
            <p:ph type="sldNum" sz="quarter" idx="12"/>
          </p:nvPr>
        </p:nvSpPr>
        <p:spPr/>
        <p:txBody>
          <a:bodyPr/>
          <a:lstStyle/>
          <a:p>
            <a:fld id="{494B4E53-BCCB-BE4E-A28A-722B6992CCD5}" type="slidenum">
              <a:rPr lang="en-US" smtClean="0"/>
              <a:pPr/>
              <a:t>51</a:t>
            </a:fld>
            <a:endParaRPr lang="en-US" dirty="0"/>
          </a:p>
        </p:txBody>
      </p:sp>
    </p:spTree>
    <p:extLst>
      <p:ext uri="{BB962C8B-B14F-4D97-AF65-F5344CB8AC3E}">
        <p14:creationId xmlns:p14="http://schemas.microsoft.com/office/powerpoint/2010/main" val="6090254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3"/>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4"/>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5"/>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3088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308822"/>
                <a:ext cx="536371" cy="369332"/>
              </a:xfrm>
              <a:prstGeom prst="rect">
                <a:avLst/>
              </a:prstGeom>
              <a:blipFill>
                <a:blip r:embed="rId6"/>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40781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734827"/>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7"/>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8"/>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9"/>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3107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310755"/>
                <a:ext cx="536371" cy="369332"/>
              </a:xfrm>
              <a:prstGeom prst="rect">
                <a:avLst/>
              </a:prstGeom>
              <a:blipFill>
                <a:blip r:embed="rId10"/>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408009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1"/>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2"/>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3"/>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31268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312687"/>
                <a:ext cx="536371" cy="369332"/>
              </a:xfrm>
              <a:prstGeom prst="rect">
                <a:avLst/>
              </a:prstGeom>
              <a:blipFill>
                <a:blip r:embed="rId14"/>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408202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5"/>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6"/>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7"/>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32040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320405"/>
                <a:ext cx="536371" cy="369332"/>
              </a:xfrm>
              <a:prstGeom prst="rect">
                <a:avLst/>
              </a:prstGeom>
              <a:blipFill>
                <a:blip r:embed="rId18"/>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408974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19"/>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20"/>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1"/>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2"/>
                <a:stretch>
                  <a:fillRect l="-8824" r="-5882" b="-4167"/>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5641481" y="212495"/>
            <a:ext cx="3318453" cy="646986"/>
          </a:xfrm>
          <a:prstGeom prst="wedgeRoundRectCallout">
            <a:avLst>
              <a:gd name="adj1" fmla="val -29909"/>
              <a:gd name="adj2" fmla="val 93908"/>
              <a:gd name="adj3" fmla="val 16667"/>
            </a:avLst>
          </a:prstGeom>
          <a:solidFill>
            <a:schemeClr val="accent2">
              <a:lumMod val="20000"/>
              <a:lumOff val="80000"/>
            </a:schemeClr>
          </a:solidFill>
        </p:spPr>
        <p:txBody>
          <a:bodyPr wrap="square" rtlCol="0">
            <a:spAutoFit/>
          </a:bodyPr>
          <a:lstStyle/>
          <a:p>
            <a:r>
              <a:rPr lang="en-US" altLang="zh-TW" sz="1600" dirty="0">
                <a:solidFill>
                  <a:schemeClr val="tx1"/>
                </a:solidFill>
                <a:latin typeface="Corbel" panose="020B0503020204020204" pitchFamily="34" charset="0"/>
              </a:rPr>
              <a:t>One issue: the model doesn’t know word positions/ordering.  </a:t>
            </a:r>
            <a:endParaRPr lang="zh-TW" altLang="en-US" sz="1600" dirty="0">
              <a:solidFill>
                <a:schemeClr val="tx1"/>
              </a:solidFill>
              <a:latin typeface="Corbel" panose="020B050302020402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t>Softmax</a:t>
            </a:r>
            <a:endParaRPr lang="zh-TW" altLang="en-US" sz="2100" dirty="0"/>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3"/>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4"/>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5"/>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6"/>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b="1" u="none" dirty="0">
                <a:solidFill>
                  <a:schemeClr val="tx1"/>
                </a:solidFill>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rPr>
                            <m:t> </m:t>
                          </m:r>
                        </m:e>
                      </m:nary>
                    </m:oMath>
                  </m:oMathPara>
                </a14:m>
                <a:endParaRPr lang="zh-TW" altLang="en-US" sz="1600" dirty="0">
                  <a:latin typeface="Corbel" panose="020B050302020402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7"/>
                <a:stretch>
                  <a:fillRect l="-20000" t="-147917" r="-4545" b="-20625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743CAFAF-E7CA-8E81-FD02-E149EA13888A}"/>
              </a:ext>
            </a:extLst>
          </p:cNvPr>
          <p:cNvSpPr>
            <a:spLocks noGrp="1"/>
          </p:cNvSpPr>
          <p:nvPr>
            <p:ph type="sldNum" sz="quarter" idx="12"/>
          </p:nvPr>
        </p:nvSpPr>
        <p:spPr/>
        <p:txBody>
          <a:bodyPr/>
          <a:lstStyle/>
          <a:p>
            <a:fld id="{494B4E53-BCCB-BE4E-A28A-722B6992CCD5}" type="slidenum">
              <a:rPr lang="en-US" smtClean="0"/>
              <a:pPr/>
              <a:t>52</a:t>
            </a:fld>
            <a:endParaRPr lang="en-US" dirty="0"/>
          </a:p>
        </p:txBody>
      </p:sp>
    </p:spTree>
    <p:extLst>
      <p:ext uri="{BB962C8B-B14F-4D97-AF65-F5344CB8AC3E}">
        <p14:creationId xmlns:p14="http://schemas.microsoft.com/office/powerpoint/2010/main" val="27728664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3"/>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4"/>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5"/>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6"/>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7"/>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8"/>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9"/>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10"/>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1"/>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2"/>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3"/>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14"/>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5"/>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6"/>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solidFill>
                  <a:schemeClr val="tx1"/>
                </a:solidFill>
              </a:rPr>
              <a:t>O O</a:t>
            </a:r>
            <a:endParaRPr lang="zh-TW" altLang="en-US" sz="1050" dirty="0"/>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7"/>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18"/>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19"/>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20"/>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1"/>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2"/>
                <a:stretch>
                  <a:fillRect l="-8824" r="-5882" b="-4167"/>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5641481" y="212495"/>
            <a:ext cx="3318453" cy="646986"/>
          </a:xfrm>
          <a:prstGeom prst="wedgeRoundRectCallout">
            <a:avLst>
              <a:gd name="adj1" fmla="val -29909"/>
              <a:gd name="adj2" fmla="val 93908"/>
              <a:gd name="adj3" fmla="val 16667"/>
            </a:avLst>
          </a:prstGeom>
          <a:solidFill>
            <a:schemeClr val="accent2">
              <a:lumMod val="20000"/>
              <a:lumOff val="80000"/>
            </a:schemeClr>
          </a:solidFill>
        </p:spPr>
        <p:txBody>
          <a:bodyPr wrap="square" rtlCol="0">
            <a:spAutoFit/>
          </a:bodyPr>
          <a:lstStyle/>
          <a:p>
            <a:r>
              <a:rPr lang="en-US" altLang="zh-TW" sz="1600" dirty="0">
                <a:solidFill>
                  <a:schemeClr val="tx1"/>
                </a:solidFill>
                <a:latin typeface="Corbel" panose="020B0503020204020204" pitchFamily="34" charset="0"/>
              </a:rPr>
              <a:t>One issue: the model doesn’t know word positions/ordering.  </a:t>
            </a:r>
            <a:endParaRPr lang="zh-TW" altLang="en-US" sz="1600" dirty="0">
              <a:solidFill>
                <a:schemeClr val="tx1"/>
              </a:solidFill>
              <a:latin typeface="Corbel" panose="020B050302020402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t>Softmax</a:t>
            </a:r>
            <a:endParaRPr lang="zh-TW" altLang="en-US" sz="2100" dirty="0"/>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3"/>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4"/>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5"/>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6"/>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b="1" u="none" dirty="0">
                <a:solidFill>
                  <a:schemeClr val="tx1"/>
                </a:solidFill>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rPr>
                            <m:t> </m:t>
                          </m:r>
                        </m:e>
                      </m:nary>
                    </m:oMath>
                  </m:oMathPara>
                </a14:m>
                <a:endParaRPr lang="zh-TW" altLang="en-US" sz="1600" dirty="0">
                  <a:latin typeface="Corbel" panose="020B050302020402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7"/>
                <a:stretch>
                  <a:fillRect l="-20000" t="-147917" r="-4545" b="-206250"/>
                </a:stretch>
              </a:blipFill>
            </p:spPr>
            <p:txBody>
              <a:bodyPr/>
              <a:lstStyle/>
              <a:p>
                <a:r>
                  <a:rPr lang="en-US">
                    <a:noFill/>
                  </a:rPr>
                  <a:t> </a:t>
                </a:r>
              </a:p>
            </p:txBody>
          </p:sp>
        </mc:Fallback>
      </mc:AlternateContent>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28"/>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29"/>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30"/>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b="1" u="none" dirty="0">
                <a:solidFill>
                  <a:schemeClr val="tx1"/>
                </a:solidFill>
              </a:rPr>
              <a:t>O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r>
              <a:rPr lang="en-US" sz="1400" b="1" u="none" dirty="0" err="1">
                <a:solidFill>
                  <a:schemeClr val="tx1"/>
                </a:solidFill>
              </a:rPr>
              <a:t>O</a:t>
            </a:r>
            <a:r>
              <a:rPr lang="en-US" sz="1400" b="1" u="none" dirty="0">
                <a:solidFill>
                  <a:schemeClr val="tx1"/>
                </a:solidFill>
              </a:rPr>
              <a:t> </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31"/>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64" name="文字方塊 74">
                <a:extLst>
                  <a:ext uri="{FF2B5EF4-FFF2-40B4-BE49-F238E27FC236}">
                    <a16:creationId xmlns:a16="http://schemas.microsoft.com/office/drawing/2014/main" id="{F098A132-0227-A725-9918-BBF5F00235DE}"/>
                  </a:ext>
                </a:extLst>
              </p:cNvPr>
              <p:cNvSpPr txBox="1"/>
              <p:nvPr/>
            </p:nvSpPr>
            <p:spPr>
              <a:xfrm>
                <a:off x="205059" y="227666"/>
                <a:ext cx="2368588" cy="817245"/>
              </a:xfrm>
              <a:prstGeom prst="wedgeRoundRectCallout">
                <a:avLst>
                  <a:gd name="adj1" fmla="val -8678"/>
                  <a:gd name="adj2" fmla="val 79743"/>
                  <a:gd name="adj3" fmla="val 16667"/>
                </a:avLst>
              </a:prstGeom>
              <a:solidFill>
                <a:schemeClr val="accent2">
                  <a:lumMod val="20000"/>
                  <a:lumOff val="80000"/>
                </a:schemeClr>
              </a:solidFill>
            </p:spPr>
            <p:txBody>
              <a:bodyPr wrap="square" lIns="0" tIns="0" rIns="0" bIns="0" rtlCol="0">
                <a:spAutoFit/>
              </a:bodyPr>
              <a:lstStyle/>
              <a:p>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rPr>
                  <a:t> are unique fixed vectors (</a:t>
                </a:r>
                <a:r>
                  <a:rPr lang="en-US" sz="1600" dirty="0">
                    <a:solidFill>
                      <a:schemeClr val="tx1"/>
                    </a:solidFill>
                    <a:latin typeface="Corbel" panose="020B0503020204020204" pitchFamily="34" charset="0"/>
                  </a:rPr>
                  <a:t>sinusoidal  functions of varying periods). </a:t>
                </a:r>
                <a:endParaRPr lang="zh-TW" altLang="en-US" sz="1600" dirty="0">
                  <a:solidFill>
                    <a:schemeClr val="tx1"/>
                  </a:solidFill>
                  <a:latin typeface="Corbel" panose="020B0503020204020204" pitchFamily="34" charset="0"/>
                </a:endParaRPr>
              </a:p>
            </p:txBody>
          </p:sp>
        </mc:Choice>
        <mc:Fallback xmlns="">
          <p:sp>
            <p:nvSpPr>
              <p:cNvPr id="164" name="文字方塊 74">
                <a:extLst>
                  <a:ext uri="{FF2B5EF4-FFF2-40B4-BE49-F238E27FC236}">
                    <a16:creationId xmlns:a16="http://schemas.microsoft.com/office/drawing/2014/main" id="{F098A132-0227-A725-9918-BBF5F00235DE}"/>
                  </a:ext>
                </a:extLst>
              </p:cNvPr>
              <p:cNvSpPr txBox="1">
                <a:spLocks noRot="1" noChangeAspect="1" noMove="1" noResize="1" noEditPoints="1" noAdjustHandles="1" noChangeArrowheads="1" noChangeShapeType="1" noTextEdit="1"/>
              </p:cNvSpPr>
              <p:nvPr/>
            </p:nvSpPr>
            <p:spPr>
              <a:xfrm>
                <a:off x="205059" y="227666"/>
                <a:ext cx="2368588" cy="817245"/>
              </a:xfrm>
              <a:prstGeom prst="wedgeRoundRectCallout">
                <a:avLst>
                  <a:gd name="adj1" fmla="val -8678"/>
                  <a:gd name="adj2" fmla="val 79743"/>
                  <a:gd name="adj3" fmla="val 16667"/>
                </a:avLst>
              </a:prstGeom>
              <a:blipFill>
                <a:blip r:embed="rId32"/>
                <a:stretch>
                  <a:fillRect l="-3743" t="-2353" r="-2139"/>
                </a:stretch>
              </a:blipFill>
            </p:spPr>
            <p:txBody>
              <a:bodyPr/>
              <a:lstStyle/>
              <a:p>
                <a:r>
                  <a:rPr lang="en-US">
                    <a:noFill/>
                  </a:rPr>
                  <a:t> </a:t>
                </a:r>
              </a:p>
            </p:txBody>
          </p:sp>
        </mc:Fallback>
      </mc:AlternateContent>
      <p:pic>
        <p:nvPicPr>
          <p:cNvPr id="46082" name="Picture 2" descr="Well Done Rosette Gold - Badge | Full Size PNG Download | SeekPNG">
            <a:extLst>
              <a:ext uri="{FF2B5EF4-FFF2-40B4-BE49-F238E27FC236}">
                <a16:creationId xmlns:a16="http://schemas.microsoft.com/office/drawing/2014/main" id="{7C97EDC0-A896-2479-6C97-FDB39454AC3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86181" y="1525318"/>
            <a:ext cx="1095058" cy="155481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6017B22-7C21-F04B-4F88-58E7E7CA332C}"/>
              </a:ext>
            </a:extLst>
          </p:cNvPr>
          <p:cNvSpPr>
            <a:spLocks noGrp="1"/>
          </p:cNvSpPr>
          <p:nvPr>
            <p:ph type="sldNum" sz="quarter" idx="12"/>
          </p:nvPr>
        </p:nvSpPr>
        <p:spPr/>
        <p:txBody>
          <a:bodyPr/>
          <a:lstStyle/>
          <a:p>
            <a:fld id="{494B4E53-BCCB-BE4E-A28A-722B6992CCD5}" type="slidenum">
              <a:rPr lang="en-US" smtClean="0"/>
              <a:pPr/>
              <a:t>53</a:t>
            </a:fld>
            <a:endParaRPr lang="en-US" dirty="0"/>
          </a:p>
        </p:txBody>
      </p:sp>
    </p:spTree>
    <p:extLst>
      <p:ext uri="{BB962C8B-B14F-4D97-AF65-F5344CB8AC3E}">
        <p14:creationId xmlns:p14="http://schemas.microsoft.com/office/powerpoint/2010/main" val="28920597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fade">
                                      <p:cBhvr>
                                        <p:cTn id="7" dur="500"/>
                                        <p:tgtEl>
                                          <p:spTgt spid="46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lstStyle/>
          <a:p>
            <a:r>
              <a:rPr lang="en-US" dirty="0"/>
              <a:t>Self-Attention: Back to Big Picture  </a:t>
            </a:r>
          </a:p>
        </p:txBody>
      </p:sp>
      <p:sp>
        <p:nvSpPr>
          <p:cNvPr id="3" name="Content Placeholder 2">
            <a:extLst>
              <a:ext uri="{FF2B5EF4-FFF2-40B4-BE49-F238E27FC236}">
                <a16:creationId xmlns:a16="http://schemas.microsoft.com/office/drawing/2014/main" id="{58B57376-83E0-E507-151B-591DA026DE82}"/>
              </a:ext>
            </a:extLst>
          </p:cNvPr>
          <p:cNvSpPr>
            <a:spLocks noGrp="1"/>
          </p:cNvSpPr>
          <p:nvPr>
            <p:ph idx="1"/>
          </p:nvPr>
        </p:nvSpPr>
        <p:spPr/>
        <p:txBody>
          <a:bodyPr>
            <a:normAutofit/>
          </a:bodyPr>
          <a:lstStyle/>
          <a:p>
            <a:r>
              <a:rPr lang="en-US" dirty="0">
                <a:solidFill>
                  <a:srgbClr val="C00000"/>
                </a:solidFill>
              </a:rPr>
              <a:t>Attention </a:t>
            </a:r>
            <a:r>
              <a:rPr lang="en-US" dirty="0"/>
              <a:t>is a way to focus on particular parts of the input</a:t>
            </a:r>
          </a:p>
          <a:p>
            <a:r>
              <a:rPr lang="en-US" dirty="0">
                <a:latin typeface="Calibri"/>
                <a:cs typeface="Calibri"/>
              </a:rPr>
              <a:t>Can write it in matrix form: </a:t>
            </a:r>
          </a:p>
          <a:p>
            <a:endParaRPr lang="en-US" dirty="0">
              <a:latin typeface="Calibri"/>
              <a:cs typeface="Calibri"/>
            </a:endParaRPr>
          </a:p>
          <a:p>
            <a:pPr marL="0" indent="0">
              <a:buNone/>
            </a:pPr>
            <a:endParaRPr lang="en-US" dirty="0">
              <a:latin typeface="Calibri"/>
              <a:cs typeface="Calibri"/>
            </a:endParaRPr>
          </a:p>
          <a:p>
            <a:r>
              <a:rPr lang="en-US" dirty="0">
                <a:solidFill>
                  <a:srgbClr val="00B050"/>
                </a:solidFill>
                <a:latin typeface="Calibri"/>
                <a:cs typeface="Calibri"/>
              </a:rPr>
              <a:t>Efficient </a:t>
            </a:r>
            <a:r>
              <a:rPr lang="en-US" dirty="0">
                <a:latin typeface="Calibri"/>
                <a:cs typeface="Calibri"/>
              </a:rPr>
              <a:t>implementations</a:t>
            </a:r>
          </a:p>
          <a:p>
            <a:r>
              <a:rPr lang="en-US" dirty="0">
                <a:latin typeface="Calibri"/>
                <a:cs typeface="Calibri"/>
              </a:rPr>
              <a:t>Better at maintaining </a:t>
            </a:r>
            <a:r>
              <a:rPr lang="en-US" dirty="0">
                <a:solidFill>
                  <a:srgbClr val="00B050"/>
                </a:solidFill>
                <a:latin typeface="Calibri"/>
                <a:cs typeface="Calibri"/>
              </a:rPr>
              <a:t>long-distance dependances </a:t>
            </a:r>
            <a:r>
              <a:rPr lang="en-US" dirty="0">
                <a:latin typeface="Calibri"/>
                <a:cs typeface="Calibri"/>
              </a:rPr>
              <a:t>in the context. </a:t>
            </a:r>
          </a:p>
        </p:txBody>
      </p:sp>
      <p:grpSp>
        <p:nvGrpSpPr>
          <p:cNvPr id="4" name="Group 3">
            <a:extLst>
              <a:ext uri="{FF2B5EF4-FFF2-40B4-BE49-F238E27FC236}">
                <a16:creationId xmlns:a16="http://schemas.microsoft.com/office/drawing/2014/main" id="{BF0A3626-32FA-CEF2-F23C-BE398819C5D2}"/>
              </a:ext>
            </a:extLst>
          </p:cNvPr>
          <p:cNvGrpSpPr/>
          <p:nvPr/>
        </p:nvGrpSpPr>
        <p:grpSpPr>
          <a:xfrm>
            <a:off x="4857086" y="1875954"/>
            <a:ext cx="2901445" cy="1617527"/>
            <a:chOff x="1597794" y="930625"/>
            <a:chExt cx="6063909" cy="3316724"/>
          </a:xfrm>
        </p:grpSpPr>
        <p:sp>
          <p:nvSpPr>
            <p:cNvPr id="5" name="矩形 3">
              <a:extLst>
                <a:ext uri="{FF2B5EF4-FFF2-40B4-BE49-F238E27FC236}">
                  <a16:creationId xmlns:a16="http://schemas.microsoft.com/office/drawing/2014/main" id="{45BB08EA-5D4A-5028-E791-C796C12B3E2E}"/>
                </a:ext>
              </a:extLst>
            </p:cNvPr>
            <p:cNvSpPr/>
            <p:nvPr/>
          </p:nvSpPr>
          <p:spPr>
            <a:xfrm>
              <a:off x="1942709" y="365552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p>
          </p:txBody>
        </p:sp>
        <p:sp>
          <p:nvSpPr>
            <p:cNvPr id="6" name="矩形 4">
              <a:extLst>
                <a:ext uri="{FF2B5EF4-FFF2-40B4-BE49-F238E27FC236}">
                  <a16:creationId xmlns:a16="http://schemas.microsoft.com/office/drawing/2014/main" id="{18087FCB-4453-FD93-ECBC-B8CEA1B70A9D}"/>
                </a:ext>
              </a:extLst>
            </p:cNvPr>
            <p:cNvSpPr/>
            <p:nvPr/>
          </p:nvSpPr>
          <p:spPr>
            <a:xfrm>
              <a:off x="3649553" y="365552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p>
          </p:txBody>
        </p:sp>
        <p:sp>
          <p:nvSpPr>
            <p:cNvPr id="7" name="矩形 18">
              <a:extLst>
                <a:ext uri="{FF2B5EF4-FFF2-40B4-BE49-F238E27FC236}">
                  <a16:creationId xmlns:a16="http://schemas.microsoft.com/office/drawing/2014/main" id="{B6F6F421-5B20-7751-265F-6F767B06601A}"/>
                </a:ext>
              </a:extLst>
            </p:cNvPr>
            <p:cNvSpPr/>
            <p:nvPr/>
          </p:nvSpPr>
          <p:spPr>
            <a:xfrm>
              <a:off x="5323797" y="3666673"/>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p>
          </p:txBody>
        </p:sp>
        <p:sp>
          <p:nvSpPr>
            <p:cNvPr id="8" name="矩形 20">
              <a:extLst>
                <a:ext uri="{FF2B5EF4-FFF2-40B4-BE49-F238E27FC236}">
                  <a16:creationId xmlns:a16="http://schemas.microsoft.com/office/drawing/2014/main" id="{90C2FAB6-90E0-4EE1-6484-4B48BE913FB5}"/>
                </a:ext>
              </a:extLst>
            </p:cNvPr>
            <p:cNvSpPr/>
            <p:nvPr/>
          </p:nvSpPr>
          <p:spPr>
            <a:xfrm>
              <a:off x="7012396" y="36792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9" name="文字方塊 140">
                  <a:extLst>
                    <a:ext uri="{FF2B5EF4-FFF2-40B4-BE49-F238E27FC236}">
                      <a16:creationId xmlns:a16="http://schemas.microsoft.com/office/drawing/2014/main" id="{764E7499-B950-91D6-0606-F4CC7C80816A}"/>
                    </a:ext>
                  </a:extLst>
                </p:cNvPr>
                <p:cNvSpPr txBox="1"/>
                <p:nvPr/>
              </p:nvSpPr>
              <p:spPr>
                <a:xfrm>
                  <a:off x="6853812" y="3679365"/>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endParaRPr>
                </a:p>
              </p:txBody>
            </p:sp>
          </mc:Choice>
          <mc:Fallback xmlns="">
            <p:sp>
              <p:nvSpPr>
                <p:cNvPr id="9" name="文字方塊 140">
                  <a:extLst>
                    <a:ext uri="{FF2B5EF4-FFF2-40B4-BE49-F238E27FC236}">
                      <a16:creationId xmlns:a16="http://schemas.microsoft.com/office/drawing/2014/main" id="{764E7499-B950-91D6-0606-F4CC7C80816A}"/>
                    </a:ext>
                  </a:extLst>
                </p:cNvPr>
                <p:cNvSpPr txBox="1">
                  <a:spLocks noRot="1" noChangeAspect="1" noMove="1" noResize="1" noEditPoints="1" noAdjustHandles="1" noChangeArrowheads="1" noChangeShapeType="1" noTextEdit="1"/>
                </p:cNvSpPr>
                <p:nvPr/>
              </p:nvSpPr>
              <p:spPr>
                <a:xfrm>
                  <a:off x="6853812" y="3679365"/>
                  <a:ext cx="536372" cy="567984"/>
                </a:xfrm>
                <a:prstGeom prst="rect">
                  <a:avLst/>
                </a:prstGeom>
                <a:blipFill>
                  <a:blip r:embed="rId3"/>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字方塊 141">
                  <a:extLst>
                    <a:ext uri="{FF2B5EF4-FFF2-40B4-BE49-F238E27FC236}">
                      <a16:creationId xmlns:a16="http://schemas.microsoft.com/office/drawing/2014/main" id="{E9C4614B-C92C-D283-BA67-DD1C22DE0C70}"/>
                    </a:ext>
                  </a:extLst>
                </p:cNvPr>
                <p:cNvSpPr txBox="1"/>
                <p:nvPr/>
              </p:nvSpPr>
              <p:spPr>
                <a:xfrm>
                  <a:off x="5168057" y="36710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endParaRPr>
                </a:p>
              </p:txBody>
            </p:sp>
          </mc:Choice>
          <mc:Fallback xmlns="">
            <p:sp>
              <p:nvSpPr>
                <p:cNvPr id="10" name="文字方塊 141">
                  <a:extLst>
                    <a:ext uri="{FF2B5EF4-FFF2-40B4-BE49-F238E27FC236}">
                      <a16:creationId xmlns:a16="http://schemas.microsoft.com/office/drawing/2014/main" id="{E9C4614B-C92C-D283-BA67-DD1C22DE0C70}"/>
                    </a:ext>
                  </a:extLst>
                </p:cNvPr>
                <p:cNvSpPr txBox="1">
                  <a:spLocks noRot="1" noChangeAspect="1" noMove="1" noResize="1" noEditPoints="1" noAdjustHandles="1" noChangeArrowheads="1" noChangeShapeType="1" noTextEdit="1"/>
                </p:cNvSpPr>
                <p:nvPr/>
              </p:nvSpPr>
              <p:spPr>
                <a:xfrm>
                  <a:off x="5168057" y="3671059"/>
                  <a:ext cx="536372" cy="567984"/>
                </a:xfrm>
                <a:prstGeom prst="rect">
                  <a:avLst/>
                </a:prstGeom>
                <a:blipFill>
                  <a:blip r:embed="rId4"/>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字方塊 142">
                  <a:extLst>
                    <a:ext uri="{FF2B5EF4-FFF2-40B4-BE49-F238E27FC236}">
                      <a16:creationId xmlns:a16="http://schemas.microsoft.com/office/drawing/2014/main" id="{55330E7F-E88D-7A00-FADC-5B13554EB88F}"/>
                    </a:ext>
                  </a:extLst>
                </p:cNvPr>
                <p:cNvSpPr txBox="1"/>
                <p:nvPr/>
              </p:nvSpPr>
              <p:spPr>
                <a:xfrm>
                  <a:off x="3508868" y="36710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endParaRPr>
                </a:p>
              </p:txBody>
            </p:sp>
          </mc:Choice>
          <mc:Fallback xmlns="">
            <p:sp>
              <p:nvSpPr>
                <p:cNvPr id="11" name="文字方塊 142">
                  <a:extLst>
                    <a:ext uri="{FF2B5EF4-FFF2-40B4-BE49-F238E27FC236}">
                      <a16:creationId xmlns:a16="http://schemas.microsoft.com/office/drawing/2014/main" id="{55330E7F-E88D-7A00-FADC-5B13554EB88F}"/>
                    </a:ext>
                  </a:extLst>
                </p:cNvPr>
                <p:cNvSpPr txBox="1">
                  <a:spLocks noRot="1" noChangeAspect="1" noMove="1" noResize="1" noEditPoints="1" noAdjustHandles="1" noChangeArrowheads="1" noChangeShapeType="1" noTextEdit="1"/>
                </p:cNvSpPr>
                <p:nvPr/>
              </p:nvSpPr>
              <p:spPr>
                <a:xfrm>
                  <a:off x="3508868" y="3671059"/>
                  <a:ext cx="536372" cy="567984"/>
                </a:xfrm>
                <a:prstGeom prst="rect">
                  <a:avLst/>
                </a:prstGeom>
                <a:blipFill>
                  <a:blip r:embed="rId5"/>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字方塊 143">
                  <a:extLst>
                    <a:ext uri="{FF2B5EF4-FFF2-40B4-BE49-F238E27FC236}">
                      <a16:creationId xmlns:a16="http://schemas.microsoft.com/office/drawing/2014/main" id="{FBA829E2-71AF-38FC-CFD8-FC50A5B11845}"/>
                    </a:ext>
                  </a:extLst>
                </p:cNvPr>
                <p:cNvSpPr txBox="1"/>
                <p:nvPr/>
              </p:nvSpPr>
              <p:spPr>
                <a:xfrm>
                  <a:off x="1789036" y="36654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endParaRPr>
                </a:p>
              </p:txBody>
            </p:sp>
          </mc:Choice>
          <mc:Fallback xmlns="">
            <p:sp>
              <p:nvSpPr>
                <p:cNvPr id="12" name="文字方塊 143">
                  <a:extLst>
                    <a:ext uri="{FF2B5EF4-FFF2-40B4-BE49-F238E27FC236}">
                      <a16:creationId xmlns:a16="http://schemas.microsoft.com/office/drawing/2014/main" id="{FBA829E2-71AF-38FC-CFD8-FC50A5B11845}"/>
                    </a:ext>
                  </a:extLst>
                </p:cNvPr>
                <p:cNvSpPr txBox="1">
                  <a:spLocks noRot="1" noChangeAspect="1" noMove="1" noResize="1" noEditPoints="1" noAdjustHandles="1" noChangeArrowheads="1" noChangeShapeType="1" noTextEdit="1"/>
                </p:cNvSpPr>
                <p:nvPr/>
              </p:nvSpPr>
              <p:spPr>
                <a:xfrm>
                  <a:off x="1789036" y="3665459"/>
                  <a:ext cx="536372" cy="567984"/>
                </a:xfrm>
                <a:prstGeom prst="rect">
                  <a:avLst/>
                </a:prstGeom>
                <a:blipFill>
                  <a:blip r:embed="rId6"/>
                  <a:stretch>
                    <a:fillRect r="-9091"/>
                  </a:stretch>
                </a:blipFill>
              </p:spPr>
              <p:txBody>
                <a:bodyPr/>
                <a:lstStyle/>
                <a:p>
                  <a:r>
                    <a:rPr lang="en-US">
                      <a:noFill/>
                    </a:rPr>
                    <a:t> </a:t>
                  </a:r>
                </a:p>
              </p:txBody>
            </p:sp>
          </mc:Fallback>
        </mc:AlternateContent>
        <p:grpSp>
          <p:nvGrpSpPr>
            <p:cNvPr id="13" name="群組 1">
              <a:extLst>
                <a:ext uri="{FF2B5EF4-FFF2-40B4-BE49-F238E27FC236}">
                  <a16:creationId xmlns:a16="http://schemas.microsoft.com/office/drawing/2014/main" id="{F8393749-7C85-C814-2C57-97543AFFAC9F}"/>
                </a:ext>
              </a:extLst>
            </p:cNvPr>
            <p:cNvGrpSpPr/>
            <p:nvPr/>
          </p:nvGrpSpPr>
          <p:grpSpPr>
            <a:xfrm>
              <a:off x="1789035" y="930625"/>
              <a:ext cx="536372" cy="586263"/>
              <a:chOff x="522980" y="1337615"/>
              <a:chExt cx="715162" cy="781684"/>
            </a:xfrm>
          </p:grpSpPr>
          <p:sp>
            <p:nvSpPr>
              <p:cNvPr id="32" name="矩形 115">
                <a:extLst>
                  <a:ext uri="{FF2B5EF4-FFF2-40B4-BE49-F238E27FC236}">
                    <a16:creationId xmlns:a16="http://schemas.microsoft.com/office/drawing/2014/main" id="{01E169D9-B14B-F966-06DF-E93413C1120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33" name="文字方塊 116">
                    <a:extLst>
                      <a:ext uri="{FF2B5EF4-FFF2-40B4-BE49-F238E27FC236}">
                        <a16:creationId xmlns:a16="http://schemas.microsoft.com/office/drawing/2014/main" id="{14FFEDB4-FF48-F8B8-1861-02B199C45F29}"/>
                      </a:ext>
                    </a:extLst>
                  </p:cNvPr>
                  <p:cNvSpPr txBox="1"/>
                  <p:nvPr/>
                </p:nvSpPr>
                <p:spPr>
                  <a:xfrm>
                    <a:off x="522980" y="1361988"/>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endParaRPr>
                  </a:p>
                </p:txBody>
              </p:sp>
            </mc:Choice>
            <mc:Fallback xmlns="">
              <p:sp>
                <p:nvSpPr>
                  <p:cNvPr id="33" name="文字方塊 116">
                    <a:extLst>
                      <a:ext uri="{FF2B5EF4-FFF2-40B4-BE49-F238E27FC236}">
                        <a16:creationId xmlns:a16="http://schemas.microsoft.com/office/drawing/2014/main" id="{14FFEDB4-FF48-F8B8-1861-02B199C45F29}"/>
                      </a:ext>
                    </a:extLst>
                  </p:cNvPr>
                  <p:cNvSpPr txBox="1">
                    <a:spLocks noRot="1" noChangeAspect="1" noMove="1" noResize="1" noEditPoints="1" noAdjustHandles="1" noChangeArrowheads="1" noChangeShapeType="1" noTextEdit="1"/>
                  </p:cNvSpPr>
                  <p:nvPr/>
                </p:nvSpPr>
                <p:spPr>
                  <a:xfrm>
                    <a:off x="522980" y="1361988"/>
                    <a:ext cx="715162" cy="757311"/>
                  </a:xfrm>
                  <a:prstGeom prst="rect">
                    <a:avLst/>
                  </a:prstGeom>
                  <a:blipFill>
                    <a:blip r:embed="rId7"/>
                    <a:stretch>
                      <a:fillRect r="-4545"/>
                    </a:stretch>
                  </a:blipFill>
                </p:spPr>
                <p:txBody>
                  <a:bodyPr/>
                  <a:lstStyle/>
                  <a:p>
                    <a:r>
                      <a:rPr lang="en-US">
                        <a:noFill/>
                      </a:rPr>
                      <a:t> </a:t>
                    </a:r>
                  </a:p>
                </p:txBody>
              </p:sp>
            </mc:Fallback>
          </mc:AlternateContent>
        </p:grpSp>
        <p:grpSp>
          <p:nvGrpSpPr>
            <p:cNvPr id="14" name="群組 126">
              <a:extLst>
                <a:ext uri="{FF2B5EF4-FFF2-40B4-BE49-F238E27FC236}">
                  <a16:creationId xmlns:a16="http://schemas.microsoft.com/office/drawing/2014/main" id="{ACA8CAD1-FCCE-CABD-7F18-4B437CF75EC2}"/>
                </a:ext>
              </a:extLst>
            </p:cNvPr>
            <p:cNvGrpSpPr/>
            <p:nvPr/>
          </p:nvGrpSpPr>
          <p:grpSpPr>
            <a:xfrm>
              <a:off x="3478115" y="930627"/>
              <a:ext cx="536372" cy="586266"/>
              <a:chOff x="522980" y="1337615"/>
              <a:chExt cx="715162" cy="781687"/>
            </a:xfrm>
          </p:grpSpPr>
          <p:sp>
            <p:nvSpPr>
              <p:cNvPr id="30" name="矩形 129">
                <a:extLst>
                  <a:ext uri="{FF2B5EF4-FFF2-40B4-BE49-F238E27FC236}">
                    <a16:creationId xmlns:a16="http://schemas.microsoft.com/office/drawing/2014/main" id="{ABD42677-F661-843A-96AB-3F340948848F}"/>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31" name="文字方塊 130">
                    <a:extLst>
                      <a:ext uri="{FF2B5EF4-FFF2-40B4-BE49-F238E27FC236}">
                        <a16:creationId xmlns:a16="http://schemas.microsoft.com/office/drawing/2014/main" id="{CF577B95-D1B3-8A75-A4F5-E0E514B7957D}"/>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endParaRPr>
                  </a:p>
                </p:txBody>
              </p:sp>
            </mc:Choice>
            <mc:Fallback xmlns="">
              <p:sp>
                <p:nvSpPr>
                  <p:cNvPr id="31" name="文字方塊 130">
                    <a:extLst>
                      <a:ext uri="{FF2B5EF4-FFF2-40B4-BE49-F238E27FC236}">
                        <a16:creationId xmlns:a16="http://schemas.microsoft.com/office/drawing/2014/main" id="{CF577B95-D1B3-8A75-A4F5-E0E514B7957D}"/>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8"/>
                    <a:stretch>
                      <a:fillRect r="-9524"/>
                    </a:stretch>
                  </a:blipFill>
                </p:spPr>
                <p:txBody>
                  <a:bodyPr/>
                  <a:lstStyle/>
                  <a:p>
                    <a:r>
                      <a:rPr lang="en-US">
                        <a:noFill/>
                      </a:rPr>
                      <a:t> </a:t>
                    </a:r>
                  </a:p>
                </p:txBody>
              </p:sp>
            </mc:Fallback>
          </mc:AlternateContent>
        </p:grpSp>
        <p:grpSp>
          <p:nvGrpSpPr>
            <p:cNvPr id="15" name="群組 164">
              <a:extLst>
                <a:ext uri="{FF2B5EF4-FFF2-40B4-BE49-F238E27FC236}">
                  <a16:creationId xmlns:a16="http://schemas.microsoft.com/office/drawing/2014/main" id="{6B0B42E5-F025-3D5F-724D-03E88BA8081F}"/>
                </a:ext>
              </a:extLst>
            </p:cNvPr>
            <p:cNvGrpSpPr/>
            <p:nvPr/>
          </p:nvGrpSpPr>
          <p:grpSpPr>
            <a:xfrm>
              <a:off x="5168057" y="930627"/>
              <a:ext cx="536372" cy="586266"/>
              <a:chOff x="522980" y="1337615"/>
              <a:chExt cx="715162" cy="781687"/>
            </a:xfrm>
          </p:grpSpPr>
          <p:sp>
            <p:nvSpPr>
              <p:cNvPr id="28" name="矩形 165">
                <a:extLst>
                  <a:ext uri="{FF2B5EF4-FFF2-40B4-BE49-F238E27FC236}">
                    <a16:creationId xmlns:a16="http://schemas.microsoft.com/office/drawing/2014/main" id="{EB4B58CF-D2B9-5EC7-FD35-1A7A9685C84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29" name="文字方塊 166">
                    <a:extLst>
                      <a:ext uri="{FF2B5EF4-FFF2-40B4-BE49-F238E27FC236}">
                        <a16:creationId xmlns:a16="http://schemas.microsoft.com/office/drawing/2014/main" id="{E116835B-A446-0A38-B4CA-81E1812A52DD}"/>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endParaRPr>
                  </a:p>
                </p:txBody>
              </p:sp>
            </mc:Choice>
            <mc:Fallback xmlns="">
              <p:sp>
                <p:nvSpPr>
                  <p:cNvPr id="29" name="文字方塊 166">
                    <a:extLst>
                      <a:ext uri="{FF2B5EF4-FFF2-40B4-BE49-F238E27FC236}">
                        <a16:creationId xmlns:a16="http://schemas.microsoft.com/office/drawing/2014/main" id="{E116835B-A446-0A38-B4CA-81E1812A52DD}"/>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9"/>
                    <a:stretch>
                      <a:fillRect r="-9524"/>
                    </a:stretch>
                  </a:blipFill>
                </p:spPr>
                <p:txBody>
                  <a:bodyPr/>
                  <a:lstStyle/>
                  <a:p>
                    <a:r>
                      <a:rPr lang="en-US">
                        <a:noFill/>
                      </a:rPr>
                      <a:t> </a:t>
                    </a:r>
                  </a:p>
                </p:txBody>
              </p:sp>
            </mc:Fallback>
          </mc:AlternateContent>
        </p:grpSp>
        <p:grpSp>
          <p:nvGrpSpPr>
            <p:cNvPr id="16" name="群組 167">
              <a:extLst>
                <a:ext uri="{FF2B5EF4-FFF2-40B4-BE49-F238E27FC236}">
                  <a16:creationId xmlns:a16="http://schemas.microsoft.com/office/drawing/2014/main" id="{61BB5902-523A-478E-BFCC-91410DB23EBF}"/>
                </a:ext>
              </a:extLst>
            </p:cNvPr>
            <p:cNvGrpSpPr/>
            <p:nvPr/>
          </p:nvGrpSpPr>
          <p:grpSpPr>
            <a:xfrm>
              <a:off x="6853812" y="930627"/>
              <a:ext cx="536372" cy="586266"/>
              <a:chOff x="522980" y="1337615"/>
              <a:chExt cx="715162" cy="781687"/>
            </a:xfrm>
          </p:grpSpPr>
          <p:sp>
            <p:nvSpPr>
              <p:cNvPr id="26" name="矩形 168">
                <a:extLst>
                  <a:ext uri="{FF2B5EF4-FFF2-40B4-BE49-F238E27FC236}">
                    <a16:creationId xmlns:a16="http://schemas.microsoft.com/office/drawing/2014/main" id="{5D034C6F-E1CD-B499-040E-69543F1DD81C}"/>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p>
            </p:txBody>
          </p:sp>
          <mc:AlternateContent xmlns:mc="http://schemas.openxmlformats.org/markup-compatibility/2006" xmlns:a14="http://schemas.microsoft.com/office/drawing/2010/main">
            <mc:Choice Requires="a14">
              <p:sp>
                <p:nvSpPr>
                  <p:cNvPr id="27" name="文字方塊 169">
                    <a:extLst>
                      <a:ext uri="{FF2B5EF4-FFF2-40B4-BE49-F238E27FC236}">
                        <a16:creationId xmlns:a16="http://schemas.microsoft.com/office/drawing/2014/main" id="{E0C4B12C-20E3-CF1C-704C-F464CBEE7176}"/>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endParaRPr>
                  </a:p>
                </p:txBody>
              </p:sp>
            </mc:Choice>
            <mc:Fallback xmlns="">
              <p:sp>
                <p:nvSpPr>
                  <p:cNvPr id="27" name="文字方塊 169">
                    <a:extLst>
                      <a:ext uri="{FF2B5EF4-FFF2-40B4-BE49-F238E27FC236}">
                        <a16:creationId xmlns:a16="http://schemas.microsoft.com/office/drawing/2014/main" id="{E0C4B12C-20E3-CF1C-704C-F464CBEE7176}"/>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10"/>
                    <a:stretch>
                      <a:fillRect r="-4762"/>
                    </a:stretch>
                  </a:blipFill>
                </p:spPr>
                <p:txBody>
                  <a:bodyPr/>
                  <a:lstStyle/>
                  <a:p>
                    <a:r>
                      <a:rPr lang="en-US">
                        <a:noFill/>
                      </a:rPr>
                      <a:t> </a:t>
                    </a:r>
                  </a:p>
                </p:txBody>
              </p:sp>
            </mc:Fallback>
          </mc:AlternateContent>
        </p:grpSp>
        <p:cxnSp>
          <p:nvCxnSpPr>
            <p:cNvPr id="17" name="直線單箭頭接點 25">
              <a:extLst>
                <a:ext uri="{FF2B5EF4-FFF2-40B4-BE49-F238E27FC236}">
                  <a16:creationId xmlns:a16="http://schemas.microsoft.com/office/drawing/2014/main" id="{CE1FF4E7-04E1-A87F-6ABF-F868B2250E69}"/>
                </a:ext>
              </a:extLst>
            </p:cNvPr>
            <p:cNvCxnSpPr>
              <a:cxnSpLocks/>
            </p:cNvCxnSpPr>
            <p:nvPr/>
          </p:nvCxnSpPr>
          <p:spPr>
            <a:xfrm flipV="1">
              <a:off x="211583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0">
              <a:extLst>
                <a:ext uri="{FF2B5EF4-FFF2-40B4-BE49-F238E27FC236}">
                  <a16:creationId xmlns:a16="http://schemas.microsoft.com/office/drawing/2014/main" id="{10789A1E-AAE9-2E9B-ACB8-B7A3ECBB4684}"/>
                </a:ext>
              </a:extLst>
            </p:cNvPr>
            <p:cNvCxnSpPr>
              <a:cxnSpLocks/>
            </p:cNvCxnSpPr>
            <p:nvPr/>
          </p:nvCxnSpPr>
          <p:spPr>
            <a:xfrm flipV="1">
              <a:off x="3823013"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71">
              <a:extLst>
                <a:ext uri="{FF2B5EF4-FFF2-40B4-BE49-F238E27FC236}">
                  <a16:creationId xmlns:a16="http://schemas.microsoft.com/office/drawing/2014/main" id="{038CDDE9-4EE0-EB88-21A7-3D0FDAB25D35}"/>
                </a:ext>
              </a:extLst>
            </p:cNvPr>
            <p:cNvCxnSpPr>
              <a:cxnSpLocks/>
            </p:cNvCxnSpPr>
            <p:nvPr/>
          </p:nvCxnSpPr>
          <p:spPr>
            <a:xfrm flipV="1">
              <a:off x="5507561"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72">
              <a:extLst>
                <a:ext uri="{FF2B5EF4-FFF2-40B4-BE49-F238E27FC236}">
                  <a16:creationId xmlns:a16="http://schemas.microsoft.com/office/drawing/2014/main" id="{83D05DE5-5C72-F83E-A96A-8EC5500CD363}"/>
                </a:ext>
              </a:extLst>
            </p:cNvPr>
            <p:cNvCxnSpPr>
              <a:cxnSpLocks/>
            </p:cNvCxnSpPr>
            <p:nvPr/>
          </p:nvCxnSpPr>
          <p:spPr>
            <a:xfrm flipV="1">
              <a:off x="719516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73">
              <a:extLst>
                <a:ext uri="{FF2B5EF4-FFF2-40B4-BE49-F238E27FC236}">
                  <a16:creationId xmlns:a16="http://schemas.microsoft.com/office/drawing/2014/main" id="{D1BE3621-C857-3D8B-DD2C-987711503B42}"/>
                </a:ext>
              </a:extLst>
            </p:cNvPr>
            <p:cNvCxnSpPr>
              <a:cxnSpLocks/>
            </p:cNvCxnSpPr>
            <p:nvPr/>
          </p:nvCxnSpPr>
          <p:spPr>
            <a:xfrm flipV="1">
              <a:off x="2116156"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74">
              <a:extLst>
                <a:ext uri="{FF2B5EF4-FFF2-40B4-BE49-F238E27FC236}">
                  <a16:creationId xmlns:a16="http://schemas.microsoft.com/office/drawing/2014/main" id="{6C436C82-D203-8D42-E166-B0D36DB9EF61}"/>
                </a:ext>
              </a:extLst>
            </p:cNvPr>
            <p:cNvCxnSpPr>
              <a:cxnSpLocks/>
            </p:cNvCxnSpPr>
            <p:nvPr/>
          </p:nvCxnSpPr>
          <p:spPr>
            <a:xfrm flipV="1">
              <a:off x="3823335"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75">
              <a:extLst>
                <a:ext uri="{FF2B5EF4-FFF2-40B4-BE49-F238E27FC236}">
                  <a16:creationId xmlns:a16="http://schemas.microsoft.com/office/drawing/2014/main" id="{42CFE73A-3D2E-973D-1593-8CE808F92027}"/>
                </a:ext>
              </a:extLst>
            </p:cNvPr>
            <p:cNvCxnSpPr>
              <a:cxnSpLocks/>
            </p:cNvCxnSpPr>
            <p:nvPr/>
          </p:nvCxnSpPr>
          <p:spPr>
            <a:xfrm flipV="1">
              <a:off x="5507883"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176">
              <a:extLst>
                <a:ext uri="{FF2B5EF4-FFF2-40B4-BE49-F238E27FC236}">
                  <a16:creationId xmlns:a16="http://schemas.microsoft.com/office/drawing/2014/main" id="{8AE2AA0F-9AA8-0687-9496-BD6D35774A40}"/>
                </a:ext>
              </a:extLst>
            </p:cNvPr>
            <p:cNvCxnSpPr>
              <a:cxnSpLocks/>
            </p:cNvCxnSpPr>
            <p:nvPr/>
          </p:nvCxnSpPr>
          <p:spPr>
            <a:xfrm flipV="1">
              <a:off x="7195485"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8">
              <a:extLst>
                <a:ext uri="{FF2B5EF4-FFF2-40B4-BE49-F238E27FC236}">
                  <a16:creationId xmlns:a16="http://schemas.microsoft.com/office/drawing/2014/main" id="{5BF884A2-7112-697F-7B17-587104C2A8EE}"/>
                </a:ext>
              </a:extLst>
            </p:cNvPr>
            <p:cNvSpPr/>
            <p:nvPr/>
          </p:nvSpPr>
          <p:spPr>
            <a:xfrm>
              <a:off x="1597794" y="1848132"/>
              <a:ext cx="6063909" cy="1307097"/>
            </a:xfrm>
            <a:prstGeom prst="roundRect">
              <a:avLst/>
            </a:prstGeom>
            <a:blipFill>
              <a:blip r:embed="rId11"/>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t>Self-Attention Layer</a:t>
              </a:r>
              <a:endParaRPr lang="zh-TW" altLang="en-US" sz="2000" dirty="0"/>
            </a:p>
          </p:txBody>
        </p:sp>
      </p:gr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A9C0BD6A-E7E2-EB64-6222-5D1565C82A77}"/>
                  </a:ext>
                </a:extLst>
              </p:cNvPr>
              <p:cNvSpPr txBox="1"/>
              <p:nvPr/>
            </p:nvSpPr>
            <p:spPr>
              <a:xfrm>
                <a:off x="1362791" y="2194944"/>
                <a:ext cx="2233368" cy="6337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800" b="1" i="1" smtClean="0">
                          <a:solidFill>
                            <a:srgbClr val="00B050"/>
                          </a:solidFill>
                          <a:latin typeface="Cambria Math" panose="02040503050406030204" pitchFamily="18" charset="0"/>
                        </a:rPr>
                        <m:t>𝒃</m:t>
                      </m:r>
                      <m:r>
                        <a:rPr lang="en-US" sz="1800" b="0" i="1" smtClean="0">
                          <a:latin typeface="Cambria Math" panose="02040503050406030204" pitchFamily="18" charset="0"/>
                        </a:rPr>
                        <m:t>=</m:t>
                      </m:r>
                      <m:r>
                        <m:rPr>
                          <m:sty m:val="p"/>
                        </m:rPr>
                        <a:rPr lang="en-US" sz="1800" b="0" i="0" smtClean="0">
                          <a:latin typeface="Cambria Math" panose="02040503050406030204" pitchFamily="18" charset="0"/>
                        </a:rPr>
                        <m:t>softmax</m:t>
                      </m:r>
                      <m:d>
                        <m:dPr>
                          <m:ctrlPr>
                            <a:rPr lang="en-US" sz="1800" b="0" i="0" smtClean="0">
                              <a:latin typeface="Cambria Math" panose="02040503050406030204" pitchFamily="18" charset="0"/>
                            </a:rPr>
                          </m:ctrlPr>
                        </m:dPr>
                        <m:e>
                          <m:f>
                            <m:fPr>
                              <m:ctrlPr>
                                <a:rPr lang="en-US" sz="1800" b="0" i="0" smtClean="0">
                                  <a:latin typeface="Cambria Math" panose="02040503050406030204" pitchFamily="18" charset="0"/>
                                </a:rPr>
                              </m:ctrlPr>
                            </m:fPr>
                            <m:num>
                              <m:sSup>
                                <m:sSupPr>
                                  <m:ctrlPr>
                                    <a:rPr lang="en-US" sz="1800" b="0" i="0" smtClean="0">
                                      <a:latin typeface="Cambria Math" panose="02040503050406030204" pitchFamily="18" charset="0"/>
                                    </a:rPr>
                                  </m:ctrlPr>
                                </m:sSupPr>
                                <m:e>
                                  <m:r>
                                    <a:rPr lang="en-US" sz="1800" b="0" i="1" smtClean="0">
                                      <a:solidFill>
                                        <a:srgbClr val="7030A0"/>
                                      </a:solidFill>
                                      <a:latin typeface="Cambria Math" panose="02040503050406030204" pitchFamily="18" charset="0"/>
                                    </a:rPr>
                                    <m:t>𝑄</m:t>
                                  </m:r>
                                  <m:r>
                                    <a:rPr lang="en-US" sz="1800" b="0" i="1" smtClean="0">
                                      <a:solidFill>
                                        <a:srgbClr val="C00000"/>
                                      </a:solidFill>
                                      <a:latin typeface="Cambria Math" panose="02040503050406030204" pitchFamily="18" charset="0"/>
                                    </a:rPr>
                                    <m:t>𝐾</m:t>
                                  </m:r>
                                </m:e>
                                <m:sup>
                                  <m:r>
                                    <m:rPr>
                                      <m:sty m:val="p"/>
                                    </m:rPr>
                                    <a:rPr lang="en-US" sz="1800" b="0" i="0" smtClean="0">
                                      <a:latin typeface="Cambria Math" panose="02040503050406030204" pitchFamily="18" charset="0"/>
                                    </a:rPr>
                                    <m:t>T</m:t>
                                  </m:r>
                                </m:sup>
                              </m:sSup>
                            </m:num>
                            <m:den>
                              <m:r>
                                <a:rPr lang="en-US" sz="1800" b="0" i="1" smtClean="0">
                                  <a:latin typeface="Cambria Math" panose="02040503050406030204" pitchFamily="18" charset="0"/>
                                </a:rPr>
                                <m:t>𝛼</m:t>
                              </m:r>
                            </m:den>
                          </m:f>
                        </m:e>
                      </m:d>
                      <m:r>
                        <a:rPr lang="en-US" sz="1800" b="0" i="1" smtClean="0">
                          <a:solidFill>
                            <a:srgbClr val="0070C0"/>
                          </a:solidFill>
                          <a:latin typeface="Cambria Math" panose="02040503050406030204" pitchFamily="18" charset="0"/>
                        </a:rPr>
                        <m:t>𝑉</m:t>
                      </m:r>
                    </m:oMath>
                  </m:oMathPara>
                </a14:m>
                <a:endParaRPr lang="en-US" sz="1800" i="1" dirty="0"/>
              </a:p>
            </p:txBody>
          </p:sp>
        </mc:Choice>
        <mc:Fallback>
          <p:sp>
            <p:nvSpPr>
              <p:cNvPr id="34" name="TextBox 33">
                <a:extLst>
                  <a:ext uri="{FF2B5EF4-FFF2-40B4-BE49-F238E27FC236}">
                    <a16:creationId xmlns:a16="http://schemas.microsoft.com/office/drawing/2014/main" id="{A9C0BD6A-E7E2-EB64-6222-5D1565C82A77}"/>
                  </a:ext>
                </a:extLst>
              </p:cNvPr>
              <p:cNvSpPr txBox="1">
                <a:spLocks noRot="1" noChangeAspect="1" noMove="1" noResize="1" noEditPoints="1" noAdjustHandles="1" noChangeArrowheads="1" noChangeShapeType="1" noTextEdit="1"/>
              </p:cNvSpPr>
              <p:nvPr/>
            </p:nvSpPr>
            <p:spPr>
              <a:xfrm>
                <a:off x="1362791" y="2194944"/>
                <a:ext cx="2233368" cy="633763"/>
              </a:xfrm>
              <a:prstGeom prst="rect">
                <a:avLst/>
              </a:prstGeom>
              <a:blipFill>
                <a:blip r:embed="rId12"/>
                <a:stretch>
                  <a:fillRect l="-2260" r="-1130"/>
                </a:stretch>
              </a:blipFill>
            </p:spPr>
            <p:txBody>
              <a:bodyPr/>
              <a:lstStyle/>
              <a:p>
                <a:r>
                  <a:rPr lang="en-US">
                    <a:noFill/>
                  </a:rPr>
                  <a:t> </a:t>
                </a:r>
              </a:p>
            </p:txBody>
          </p:sp>
        </mc:Fallback>
      </mc:AlternateContent>
      <p:sp>
        <p:nvSpPr>
          <p:cNvPr id="37" name="Slide Number Placeholder 36">
            <a:extLst>
              <a:ext uri="{FF2B5EF4-FFF2-40B4-BE49-F238E27FC236}">
                <a16:creationId xmlns:a16="http://schemas.microsoft.com/office/drawing/2014/main" id="{9D717302-7D3A-C53F-EA0C-DCB9908460B8}"/>
              </a:ext>
            </a:extLst>
          </p:cNvPr>
          <p:cNvSpPr>
            <a:spLocks noGrp="1"/>
          </p:cNvSpPr>
          <p:nvPr>
            <p:ph type="sldNum" sz="quarter" idx="12"/>
          </p:nvPr>
        </p:nvSpPr>
        <p:spPr/>
        <p:txBody>
          <a:bodyPr/>
          <a:lstStyle/>
          <a:p>
            <a:fld id="{494B4E53-BCCB-BE4E-A28A-722B6992CCD5}" type="slidenum">
              <a:rPr lang="en-US" smtClean="0"/>
              <a:pPr/>
              <a:t>54</a:t>
            </a:fld>
            <a:endParaRPr lang="en-US" dirty="0"/>
          </a:p>
        </p:txBody>
      </p:sp>
    </p:spTree>
    <p:extLst>
      <p:ext uri="{BB962C8B-B14F-4D97-AF65-F5344CB8AC3E}">
        <p14:creationId xmlns:p14="http://schemas.microsoft.com/office/powerpoint/2010/main" val="335222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lstStyle/>
          <a:p>
            <a:r>
              <a:rPr lang="en-US" dirty="0"/>
              <a:t>Self-Attention</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A9C0BD6A-E7E2-EB64-6222-5D1565C82A77}"/>
                  </a:ext>
                </a:extLst>
              </p:cNvPr>
              <p:cNvSpPr txBox="1"/>
              <p:nvPr/>
            </p:nvSpPr>
            <p:spPr>
              <a:xfrm>
                <a:off x="1362791" y="2194944"/>
                <a:ext cx="2233368" cy="6337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800" b="1" i="1" smtClean="0">
                          <a:solidFill>
                            <a:srgbClr val="00B050"/>
                          </a:solidFill>
                          <a:latin typeface="Cambria Math" panose="02040503050406030204" pitchFamily="18" charset="0"/>
                        </a:rPr>
                        <m:t>𝒃</m:t>
                      </m:r>
                      <m:r>
                        <a:rPr lang="en-US" sz="1800" b="0" i="1" smtClean="0">
                          <a:latin typeface="Cambria Math" panose="02040503050406030204" pitchFamily="18" charset="0"/>
                        </a:rPr>
                        <m:t>=</m:t>
                      </m:r>
                      <m:r>
                        <m:rPr>
                          <m:sty m:val="p"/>
                        </m:rPr>
                        <a:rPr lang="en-US" sz="1800" b="0" i="0" smtClean="0">
                          <a:latin typeface="Cambria Math" panose="02040503050406030204" pitchFamily="18" charset="0"/>
                        </a:rPr>
                        <m:t>softmax</m:t>
                      </m:r>
                      <m:d>
                        <m:dPr>
                          <m:ctrlPr>
                            <a:rPr lang="en-US" sz="1800" b="0" i="0" smtClean="0">
                              <a:latin typeface="Cambria Math" panose="02040503050406030204" pitchFamily="18" charset="0"/>
                            </a:rPr>
                          </m:ctrlPr>
                        </m:dPr>
                        <m:e>
                          <m:f>
                            <m:fPr>
                              <m:ctrlPr>
                                <a:rPr lang="en-US" sz="1800" b="0" i="0" smtClean="0">
                                  <a:latin typeface="Cambria Math" panose="02040503050406030204" pitchFamily="18" charset="0"/>
                                </a:rPr>
                              </m:ctrlPr>
                            </m:fPr>
                            <m:num>
                              <m:sSup>
                                <m:sSupPr>
                                  <m:ctrlPr>
                                    <a:rPr lang="en-US" sz="1800" b="0" i="0" smtClean="0">
                                      <a:latin typeface="Cambria Math" panose="02040503050406030204" pitchFamily="18" charset="0"/>
                                    </a:rPr>
                                  </m:ctrlPr>
                                </m:sSupPr>
                                <m:e>
                                  <m:r>
                                    <a:rPr lang="en-US" sz="1800" b="0" i="1" smtClean="0">
                                      <a:solidFill>
                                        <a:srgbClr val="7030A0"/>
                                      </a:solidFill>
                                      <a:latin typeface="Cambria Math" panose="02040503050406030204" pitchFamily="18" charset="0"/>
                                    </a:rPr>
                                    <m:t>𝑄</m:t>
                                  </m:r>
                                  <m:r>
                                    <a:rPr lang="en-US" sz="1800" b="0" i="1" smtClean="0">
                                      <a:solidFill>
                                        <a:srgbClr val="C00000"/>
                                      </a:solidFill>
                                      <a:latin typeface="Cambria Math" panose="02040503050406030204" pitchFamily="18" charset="0"/>
                                    </a:rPr>
                                    <m:t>𝐾</m:t>
                                  </m:r>
                                </m:e>
                                <m:sup>
                                  <m:r>
                                    <m:rPr>
                                      <m:sty m:val="p"/>
                                    </m:rPr>
                                    <a:rPr lang="en-US" sz="1800" b="0" i="0" smtClean="0">
                                      <a:latin typeface="Cambria Math" panose="02040503050406030204" pitchFamily="18" charset="0"/>
                                    </a:rPr>
                                    <m:t>T</m:t>
                                  </m:r>
                                </m:sup>
                              </m:sSup>
                            </m:num>
                            <m:den>
                              <m:r>
                                <a:rPr lang="en-US" sz="1800" b="0" i="1" smtClean="0">
                                  <a:latin typeface="Cambria Math" panose="02040503050406030204" pitchFamily="18" charset="0"/>
                                </a:rPr>
                                <m:t>𝛼</m:t>
                              </m:r>
                            </m:den>
                          </m:f>
                        </m:e>
                      </m:d>
                      <m:r>
                        <a:rPr lang="en-US" sz="1800" b="0" i="1" smtClean="0">
                          <a:solidFill>
                            <a:srgbClr val="0070C0"/>
                          </a:solidFill>
                          <a:latin typeface="Cambria Math" panose="02040503050406030204" pitchFamily="18" charset="0"/>
                        </a:rPr>
                        <m:t>𝑉</m:t>
                      </m:r>
                    </m:oMath>
                  </m:oMathPara>
                </a14:m>
                <a:endParaRPr lang="en-US" sz="1800" i="1" dirty="0"/>
              </a:p>
            </p:txBody>
          </p:sp>
        </mc:Choice>
        <mc:Fallback>
          <p:sp>
            <p:nvSpPr>
              <p:cNvPr id="34" name="TextBox 33">
                <a:extLst>
                  <a:ext uri="{FF2B5EF4-FFF2-40B4-BE49-F238E27FC236}">
                    <a16:creationId xmlns:a16="http://schemas.microsoft.com/office/drawing/2014/main" id="{A9C0BD6A-E7E2-EB64-6222-5D1565C82A77}"/>
                  </a:ext>
                </a:extLst>
              </p:cNvPr>
              <p:cNvSpPr txBox="1">
                <a:spLocks noRot="1" noChangeAspect="1" noMove="1" noResize="1" noEditPoints="1" noAdjustHandles="1" noChangeArrowheads="1" noChangeShapeType="1" noTextEdit="1"/>
              </p:cNvSpPr>
              <p:nvPr/>
            </p:nvSpPr>
            <p:spPr>
              <a:xfrm>
                <a:off x="1362791" y="2194944"/>
                <a:ext cx="2233368" cy="633763"/>
              </a:xfrm>
              <a:prstGeom prst="rect">
                <a:avLst/>
              </a:prstGeom>
              <a:blipFill>
                <a:blip r:embed="rId2"/>
                <a:stretch>
                  <a:fillRect l="-2260" r="-1130"/>
                </a:stretch>
              </a:blipFill>
            </p:spPr>
            <p:txBody>
              <a:bodyPr/>
              <a:lstStyle/>
              <a:p>
                <a:r>
                  <a:rPr lang="en-US">
                    <a:noFill/>
                  </a:rPr>
                  <a:t> </a:t>
                </a:r>
              </a:p>
            </p:txBody>
          </p:sp>
        </mc:Fallback>
      </mc:AlternateContent>
      <p:pic>
        <p:nvPicPr>
          <p:cNvPr id="39" name="Picture 38" descr="Text, letter&#10;&#10;Description automatically generated">
            <a:extLst>
              <a:ext uri="{FF2B5EF4-FFF2-40B4-BE49-F238E27FC236}">
                <a16:creationId xmlns:a16="http://schemas.microsoft.com/office/drawing/2014/main" id="{97558CE8-3D96-7653-AC8E-025A8AB45C79}"/>
              </a:ext>
            </a:extLst>
          </p:cNvPr>
          <p:cNvPicPr>
            <a:picLocks noChangeAspect="1"/>
          </p:cNvPicPr>
          <p:nvPr/>
        </p:nvPicPr>
        <p:blipFill>
          <a:blip r:embed="rId3"/>
          <a:stretch>
            <a:fillRect/>
          </a:stretch>
        </p:blipFill>
        <p:spPr>
          <a:xfrm>
            <a:off x="4299158" y="216131"/>
            <a:ext cx="4597915" cy="46835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0" name="Slide Number Placeholder 39">
            <a:extLst>
              <a:ext uri="{FF2B5EF4-FFF2-40B4-BE49-F238E27FC236}">
                <a16:creationId xmlns:a16="http://schemas.microsoft.com/office/drawing/2014/main" id="{4BEE174F-D5C0-C7D5-94A8-87892E1A8F75}"/>
              </a:ext>
            </a:extLst>
          </p:cNvPr>
          <p:cNvSpPr>
            <a:spLocks noGrp="1"/>
          </p:cNvSpPr>
          <p:nvPr>
            <p:ph type="sldNum" sz="quarter" idx="12"/>
          </p:nvPr>
        </p:nvSpPr>
        <p:spPr/>
        <p:txBody>
          <a:bodyPr/>
          <a:lstStyle/>
          <a:p>
            <a:fld id="{494B4E53-BCCB-BE4E-A28A-722B6992CCD5}" type="slidenum">
              <a:rPr lang="en-US" smtClean="0"/>
              <a:pPr/>
              <a:t>55</a:t>
            </a:fld>
            <a:endParaRPr lang="en-US" dirty="0"/>
          </a:p>
        </p:txBody>
      </p:sp>
    </p:spTree>
    <p:extLst>
      <p:ext uri="{BB962C8B-B14F-4D97-AF65-F5344CB8AC3E}">
        <p14:creationId xmlns:p14="http://schemas.microsoft.com/office/powerpoint/2010/main" val="60120715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lstStyle/>
          <a:p>
            <a:r>
              <a:rPr lang="en-US" dirty="0">
                <a:solidFill>
                  <a:srgbClr val="C00000"/>
                </a:solidFill>
              </a:rPr>
              <a:t>Multi-Headed</a:t>
            </a:r>
            <a:r>
              <a:rPr lang="en-US" dirty="0"/>
              <a:t> Self-Attention</a:t>
            </a:r>
          </a:p>
        </p:txBody>
      </p:sp>
      <p:sp>
        <p:nvSpPr>
          <p:cNvPr id="3" name="Content Placeholder 2">
            <a:extLst>
              <a:ext uri="{FF2B5EF4-FFF2-40B4-BE49-F238E27FC236}">
                <a16:creationId xmlns:a16="http://schemas.microsoft.com/office/drawing/2014/main" id="{58B57376-83E0-E507-151B-591DA026DE82}"/>
              </a:ext>
            </a:extLst>
          </p:cNvPr>
          <p:cNvSpPr>
            <a:spLocks noGrp="1"/>
          </p:cNvSpPr>
          <p:nvPr>
            <p:ph idx="1"/>
          </p:nvPr>
        </p:nvSpPr>
        <p:spPr/>
        <p:txBody>
          <a:bodyPr>
            <a:normAutofit/>
          </a:bodyPr>
          <a:lstStyle/>
          <a:p>
            <a:r>
              <a:rPr lang="en-US" dirty="0">
                <a:solidFill>
                  <a:srgbClr val="C00000"/>
                </a:solidFill>
              </a:rPr>
              <a:t>Multiple parallel attention layers </a:t>
            </a:r>
            <a:r>
              <a:rPr lang="en-US" dirty="0"/>
              <a:t>is quite common. </a:t>
            </a:r>
          </a:p>
          <a:p>
            <a:pPr lvl="1"/>
            <a:r>
              <a:rPr lang="en-US" dirty="0"/>
              <a:t>Each attention layer has its own parameters. </a:t>
            </a:r>
          </a:p>
        </p:txBody>
      </p:sp>
      <p:grpSp>
        <p:nvGrpSpPr>
          <p:cNvPr id="4" name="Group 3">
            <a:extLst>
              <a:ext uri="{FF2B5EF4-FFF2-40B4-BE49-F238E27FC236}">
                <a16:creationId xmlns:a16="http://schemas.microsoft.com/office/drawing/2014/main" id="{BF0A3626-32FA-CEF2-F23C-BE398819C5D2}"/>
              </a:ext>
            </a:extLst>
          </p:cNvPr>
          <p:cNvGrpSpPr/>
          <p:nvPr/>
        </p:nvGrpSpPr>
        <p:grpSpPr>
          <a:xfrm>
            <a:off x="1862079" y="2482255"/>
            <a:ext cx="2901445" cy="1562070"/>
            <a:chOff x="1597794" y="930625"/>
            <a:chExt cx="6063909" cy="3203010"/>
          </a:xfrm>
        </p:grpSpPr>
        <p:sp>
          <p:nvSpPr>
            <p:cNvPr id="5" name="矩形 3">
              <a:extLst>
                <a:ext uri="{FF2B5EF4-FFF2-40B4-BE49-F238E27FC236}">
                  <a16:creationId xmlns:a16="http://schemas.microsoft.com/office/drawing/2014/main" id="{45BB08EA-5D4A-5028-E791-C796C12B3E2E}"/>
                </a:ext>
              </a:extLst>
            </p:cNvPr>
            <p:cNvSpPr/>
            <p:nvPr/>
          </p:nvSpPr>
          <p:spPr>
            <a:xfrm>
              <a:off x="1942709" y="365552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p>
          </p:txBody>
        </p:sp>
        <p:sp>
          <p:nvSpPr>
            <p:cNvPr id="6" name="矩形 4">
              <a:extLst>
                <a:ext uri="{FF2B5EF4-FFF2-40B4-BE49-F238E27FC236}">
                  <a16:creationId xmlns:a16="http://schemas.microsoft.com/office/drawing/2014/main" id="{18087FCB-4453-FD93-ECBC-B8CEA1B70A9D}"/>
                </a:ext>
              </a:extLst>
            </p:cNvPr>
            <p:cNvSpPr/>
            <p:nvPr/>
          </p:nvSpPr>
          <p:spPr>
            <a:xfrm>
              <a:off x="3649553" y="365552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p>
          </p:txBody>
        </p:sp>
        <p:sp>
          <p:nvSpPr>
            <p:cNvPr id="7" name="矩形 18">
              <a:extLst>
                <a:ext uri="{FF2B5EF4-FFF2-40B4-BE49-F238E27FC236}">
                  <a16:creationId xmlns:a16="http://schemas.microsoft.com/office/drawing/2014/main" id="{B6F6F421-5B20-7751-265F-6F767B06601A}"/>
                </a:ext>
              </a:extLst>
            </p:cNvPr>
            <p:cNvSpPr/>
            <p:nvPr/>
          </p:nvSpPr>
          <p:spPr>
            <a:xfrm>
              <a:off x="5323797" y="3666673"/>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p>
          </p:txBody>
        </p:sp>
        <p:sp>
          <p:nvSpPr>
            <p:cNvPr id="8" name="矩形 20">
              <a:extLst>
                <a:ext uri="{FF2B5EF4-FFF2-40B4-BE49-F238E27FC236}">
                  <a16:creationId xmlns:a16="http://schemas.microsoft.com/office/drawing/2014/main" id="{90C2FAB6-90E0-4EE1-6484-4B48BE913FB5}"/>
                </a:ext>
              </a:extLst>
            </p:cNvPr>
            <p:cNvSpPr/>
            <p:nvPr/>
          </p:nvSpPr>
          <p:spPr>
            <a:xfrm>
              <a:off x="7012396" y="36792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p>
          </p:txBody>
        </p:sp>
        <p:grpSp>
          <p:nvGrpSpPr>
            <p:cNvPr id="13" name="群組 1">
              <a:extLst>
                <a:ext uri="{FF2B5EF4-FFF2-40B4-BE49-F238E27FC236}">
                  <a16:creationId xmlns:a16="http://schemas.microsoft.com/office/drawing/2014/main" id="{F8393749-7C85-C814-2C57-97543AFFAC9F}"/>
                </a:ext>
              </a:extLst>
            </p:cNvPr>
            <p:cNvGrpSpPr/>
            <p:nvPr/>
          </p:nvGrpSpPr>
          <p:grpSpPr>
            <a:xfrm>
              <a:off x="1789035" y="930625"/>
              <a:ext cx="536372" cy="586263"/>
              <a:chOff x="522980" y="1337615"/>
              <a:chExt cx="715162" cy="781684"/>
            </a:xfrm>
          </p:grpSpPr>
          <p:sp>
            <p:nvSpPr>
              <p:cNvPr id="32" name="矩形 115">
                <a:extLst>
                  <a:ext uri="{FF2B5EF4-FFF2-40B4-BE49-F238E27FC236}">
                    <a16:creationId xmlns:a16="http://schemas.microsoft.com/office/drawing/2014/main" id="{01E169D9-B14B-F966-06DF-E93413C1120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p>
            </p:txBody>
          </p:sp>
          <p:sp>
            <p:nvSpPr>
              <p:cNvPr id="33" name="文字方塊 116">
                <a:extLst>
                  <a:ext uri="{FF2B5EF4-FFF2-40B4-BE49-F238E27FC236}">
                    <a16:creationId xmlns:a16="http://schemas.microsoft.com/office/drawing/2014/main" id="{14FFEDB4-FF48-F8B8-1861-02B199C45F29}"/>
                  </a:ext>
                </a:extLst>
              </p:cNvPr>
              <p:cNvSpPr txBox="1"/>
              <p:nvPr/>
            </p:nvSpPr>
            <p:spPr>
              <a:xfrm>
                <a:off x="522980" y="1361988"/>
                <a:ext cx="715162" cy="757311"/>
              </a:xfrm>
              <a:prstGeom prst="rect">
                <a:avLst/>
              </a:prstGeom>
              <a:noFill/>
            </p:spPr>
            <p:txBody>
              <a:bodyPr wrap="square" rtlCol="0">
                <a:spAutoFit/>
              </a:bodyPr>
              <a:lstStyle/>
              <a:p>
                <a:endParaRPr lang="zh-TW" altLang="en-US" sz="1200" dirty="0">
                  <a:latin typeface="Corbel" panose="020B0503020204020204" pitchFamily="34" charset="0"/>
                </a:endParaRPr>
              </a:p>
            </p:txBody>
          </p:sp>
        </p:grpSp>
        <p:grpSp>
          <p:nvGrpSpPr>
            <p:cNvPr id="14" name="群組 126">
              <a:extLst>
                <a:ext uri="{FF2B5EF4-FFF2-40B4-BE49-F238E27FC236}">
                  <a16:creationId xmlns:a16="http://schemas.microsoft.com/office/drawing/2014/main" id="{ACA8CAD1-FCCE-CABD-7F18-4B437CF75EC2}"/>
                </a:ext>
              </a:extLst>
            </p:cNvPr>
            <p:cNvGrpSpPr/>
            <p:nvPr/>
          </p:nvGrpSpPr>
          <p:grpSpPr>
            <a:xfrm>
              <a:off x="3478115" y="930627"/>
              <a:ext cx="536372" cy="586266"/>
              <a:chOff x="522980" y="1337615"/>
              <a:chExt cx="715162" cy="781687"/>
            </a:xfrm>
          </p:grpSpPr>
          <p:sp>
            <p:nvSpPr>
              <p:cNvPr id="30" name="矩形 129">
                <a:extLst>
                  <a:ext uri="{FF2B5EF4-FFF2-40B4-BE49-F238E27FC236}">
                    <a16:creationId xmlns:a16="http://schemas.microsoft.com/office/drawing/2014/main" id="{ABD42677-F661-843A-96AB-3F340948848F}"/>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p>
            </p:txBody>
          </p:sp>
          <p:sp>
            <p:nvSpPr>
              <p:cNvPr id="31" name="文字方塊 130">
                <a:extLst>
                  <a:ext uri="{FF2B5EF4-FFF2-40B4-BE49-F238E27FC236}">
                    <a16:creationId xmlns:a16="http://schemas.microsoft.com/office/drawing/2014/main" id="{CF577B95-D1B3-8A75-A4F5-E0E514B7957D}"/>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endParaRPr>
              </a:p>
            </p:txBody>
          </p:sp>
        </p:grpSp>
        <p:grpSp>
          <p:nvGrpSpPr>
            <p:cNvPr id="15" name="群組 164">
              <a:extLst>
                <a:ext uri="{FF2B5EF4-FFF2-40B4-BE49-F238E27FC236}">
                  <a16:creationId xmlns:a16="http://schemas.microsoft.com/office/drawing/2014/main" id="{6B0B42E5-F025-3D5F-724D-03E88BA8081F}"/>
                </a:ext>
              </a:extLst>
            </p:cNvPr>
            <p:cNvGrpSpPr/>
            <p:nvPr/>
          </p:nvGrpSpPr>
          <p:grpSpPr>
            <a:xfrm>
              <a:off x="5168057" y="930627"/>
              <a:ext cx="536372" cy="586266"/>
              <a:chOff x="522980" y="1337615"/>
              <a:chExt cx="715162" cy="781687"/>
            </a:xfrm>
          </p:grpSpPr>
          <p:sp>
            <p:nvSpPr>
              <p:cNvPr id="28" name="矩形 165">
                <a:extLst>
                  <a:ext uri="{FF2B5EF4-FFF2-40B4-BE49-F238E27FC236}">
                    <a16:creationId xmlns:a16="http://schemas.microsoft.com/office/drawing/2014/main" id="{EB4B58CF-D2B9-5EC7-FD35-1A7A9685C84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p>
            </p:txBody>
          </p:sp>
          <p:sp>
            <p:nvSpPr>
              <p:cNvPr id="29" name="文字方塊 166">
                <a:extLst>
                  <a:ext uri="{FF2B5EF4-FFF2-40B4-BE49-F238E27FC236}">
                    <a16:creationId xmlns:a16="http://schemas.microsoft.com/office/drawing/2014/main" id="{E116835B-A446-0A38-B4CA-81E1812A52DD}"/>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endParaRPr>
              </a:p>
            </p:txBody>
          </p:sp>
        </p:grpSp>
        <p:grpSp>
          <p:nvGrpSpPr>
            <p:cNvPr id="16" name="群組 167">
              <a:extLst>
                <a:ext uri="{FF2B5EF4-FFF2-40B4-BE49-F238E27FC236}">
                  <a16:creationId xmlns:a16="http://schemas.microsoft.com/office/drawing/2014/main" id="{61BB5902-523A-478E-BFCC-91410DB23EBF}"/>
                </a:ext>
              </a:extLst>
            </p:cNvPr>
            <p:cNvGrpSpPr/>
            <p:nvPr/>
          </p:nvGrpSpPr>
          <p:grpSpPr>
            <a:xfrm>
              <a:off x="6853812" y="930627"/>
              <a:ext cx="536372" cy="586266"/>
              <a:chOff x="522980" y="1337615"/>
              <a:chExt cx="715162" cy="781687"/>
            </a:xfrm>
          </p:grpSpPr>
          <p:sp>
            <p:nvSpPr>
              <p:cNvPr id="26" name="矩形 168">
                <a:extLst>
                  <a:ext uri="{FF2B5EF4-FFF2-40B4-BE49-F238E27FC236}">
                    <a16:creationId xmlns:a16="http://schemas.microsoft.com/office/drawing/2014/main" id="{5D034C6F-E1CD-B499-040E-69543F1DD81C}"/>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p>
            </p:txBody>
          </p:sp>
          <p:sp>
            <p:nvSpPr>
              <p:cNvPr id="27" name="文字方塊 169">
                <a:extLst>
                  <a:ext uri="{FF2B5EF4-FFF2-40B4-BE49-F238E27FC236}">
                    <a16:creationId xmlns:a16="http://schemas.microsoft.com/office/drawing/2014/main" id="{E0C4B12C-20E3-CF1C-704C-F464CBEE7176}"/>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endParaRPr>
              </a:p>
            </p:txBody>
          </p:sp>
        </p:grpSp>
        <p:cxnSp>
          <p:nvCxnSpPr>
            <p:cNvPr id="17" name="直線單箭頭接點 25">
              <a:extLst>
                <a:ext uri="{FF2B5EF4-FFF2-40B4-BE49-F238E27FC236}">
                  <a16:creationId xmlns:a16="http://schemas.microsoft.com/office/drawing/2014/main" id="{CE1FF4E7-04E1-A87F-6ABF-F868B2250E69}"/>
                </a:ext>
              </a:extLst>
            </p:cNvPr>
            <p:cNvCxnSpPr>
              <a:cxnSpLocks/>
            </p:cNvCxnSpPr>
            <p:nvPr/>
          </p:nvCxnSpPr>
          <p:spPr>
            <a:xfrm flipV="1">
              <a:off x="211583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0">
              <a:extLst>
                <a:ext uri="{FF2B5EF4-FFF2-40B4-BE49-F238E27FC236}">
                  <a16:creationId xmlns:a16="http://schemas.microsoft.com/office/drawing/2014/main" id="{10789A1E-AAE9-2E9B-ACB8-B7A3ECBB4684}"/>
                </a:ext>
              </a:extLst>
            </p:cNvPr>
            <p:cNvCxnSpPr>
              <a:cxnSpLocks/>
            </p:cNvCxnSpPr>
            <p:nvPr/>
          </p:nvCxnSpPr>
          <p:spPr>
            <a:xfrm flipV="1">
              <a:off x="3823013"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71">
              <a:extLst>
                <a:ext uri="{FF2B5EF4-FFF2-40B4-BE49-F238E27FC236}">
                  <a16:creationId xmlns:a16="http://schemas.microsoft.com/office/drawing/2014/main" id="{038CDDE9-4EE0-EB88-21A7-3D0FDAB25D35}"/>
                </a:ext>
              </a:extLst>
            </p:cNvPr>
            <p:cNvCxnSpPr>
              <a:cxnSpLocks/>
            </p:cNvCxnSpPr>
            <p:nvPr/>
          </p:nvCxnSpPr>
          <p:spPr>
            <a:xfrm flipV="1">
              <a:off x="5507561"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72">
              <a:extLst>
                <a:ext uri="{FF2B5EF4-FFF2-40B4-BE49-F238E27FC236}">
                  <a16:creationId xmlns:a16="http://schemas.microsoft.com/office/drawing/2014/main" id="{83D05DE5-5C72-F83E-A96A-8EC5500CD363}"/>
                </a:ext>
              </a:extLst>
            </p:cNvPr>
            <p:cNvCxnSpPr>
              <a:cxnSpLocks/>
            </p:cNvCxnSpPr>
            <p:nvPr/>
          </p:nvCxnSpPr>
          <p:spPr>
            <a:xfrm flipV="1">
              <a:off x="719516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73">
              <a:extLst>
                <a:ext uri="{FF2B5EF4-FFF2-40B4-BE49-F238E27FC236}">
                  <a16:creationId xmlns:a16="http://schemas.microsoft.com/office/drawing/2014/main" id="{D1BE3621-C857-3D8B-DD2C-987711503B42}"/>
                </a:ext>
              </a:extLst>
            </p:cNvPr>
            <p:cNvCxnSpPr>
              <a:cxnSpLocks/>
            </p:cNvCxnSpPr>
            <p:nvPr/>
          </p:nvCxnSpPr>
          <p:spPr>
            <a:xfrm flipV="1">
              <a:off x="2116156"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74">
              <a:extLst>
                <a:ext uri="{FF2B5EF4-FFF2-40B4-BE49-F238E27FC236}">
                  <a16:creationId xmlns:a16="http://schemas.microsoft.com/office/drawing/2014/main" id="{6C436C82-D203-8D42-E166-B0D36DB9EF61}"/>
                </a:ext>
              </a:extLst>
            </p:cNvPr>
            <p:cNvCxnSpPr>
              <a:cxnSpLocks/>
            </p:cNvCxnSpPr>
            <p:nvPr/>
          </p:nvCxnSpPr>
          <p:spPr>
            <a:xfrm flipV="1">
              <a:off x="3823335"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75">
              <a:extLst>
                <a:ext uri="{FF2B5EF4-FFF2-40B4-BE49-F238E27FC236}">
                  <a16:creationId xmlns:a16="http://schemas.microsoft.com/office/drawing/2014/main" id="{42CFE73A-3D2E-973D-1593-8CE808F92027}"/>
                </a:ext>
              </a:extLst>
            </p:cNvPr>
            <p:cNvCxnSpPr>
              <a:cxnSpLocks/>
            </p:cNvCxnSpPr>
            <p:nvPr/>
          </p:nvCxnSpPr>
          <p:spPr>
            <a:xfrm flipV="1">
              <a:off x="5507883"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176">
              <a:extLst>
                <a:ext uri="{FF2B5EF4-FFF2-40B4-BE49-F238E27FC236}">
                  <a16:creationId xmlns:a16="http://schemas.microsoft.com/office/drawing/2014/main" id="{8AE2AA0F-9AA8-0687-9496-BD6D35774A40}"/>
                </a:ext>
              </a:extLst>
            </p:cNvPr>
            <p:cNvCxnSpPr>
              <a:cxnSpLocks/>
            </p:cNvCxnSpPr>
            <p:nvPr/>
          </p:nvCxnSpPr>
          <p:spPr>
            <a:xfrm flipV="1">
              <a:off x="7195485"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8">
              <a:extLst>
                <a:ext uri="{FF2B5EF4-FFF2-40B4-BE49-F238E27FC236}">
                  <a16:creationId xmlns:a16="http://schemas.microsoft.com/office/drawing/2014/main" id="{5BF884A2-7112-697F-7B17-587104C2A8EE}"/>
                </a:ext>
              </a:extLst>
            </p:cNvPr>
            <p:cNvSpPr/>
            <p:nvPr/>
          </p:nvSpPr>
          <p:spPr>
            <a:xfrm>
              <a:off x="1597794" y="1848132"/>
              <a:ext cx="6063909" cy="1307097"/>
            </a:xfrm>
            <a:prstGeom prst="roundRect">
              <a:avLst/>
            </a:prstGeom>
            <a:blipFill>
              <a:blip r:embed="rId2"/>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t>Self-Attention Layer</a:t>
              </a:r>
              <a:endParaRPr lang="zh-TW" altLang="en-US" sz="2000" dirty="0"/>
            </a:p>
          </p:txBody>
        </p:sp>
      </p:grpSp>
      <p:pic>
        <p:nvPicPr>
          <p:cNvPr id="47106" name="Picture 2" descr="Ghidorah (MonsterVerse) | Gojipedia | Fandom">
            <a:extLst>
              <a:ext uri="{FF2B5EF4-FFF2-40B4-BE49-F238E27FC236}">
                <a16:creationId xmlns:a16="http://schemas.microsoft.com/office/drawing/2014/main" id="{5606411D-3567-D278-A8CB-B2E29B5FD37F}"/>
              </a:ext>
            </a:extLst>
          </p:cNvPr>
          <p:cNvPicPr>
            <a:picLocks noChangeAspect="1" noChangeArrowheads="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3307" r="8196" b="39254"/>
          <a:stretch/>
        </p:blipFill>
        <p:spPr bwMode="auto">
          <a:xfrm>
            <a:off x="7032716" y="-5230"/>
            <a:ext cx="2149111" cy="2186461"/>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群組 1">
            <a:extLst>
              <a:ext uri="{FF2B5EF4-FFF2-40B4-BE49-F238E27FC236}">
                <a16:creationId xmlns:a16="http://schemas.microsoft.com/office/drawing/2014/main" id="{A0166EBE-6FFC-3BA3-9263-8E41666BB50F}"/>
              </a:ext>
            </a:extLst>
          </p:cNvPr>
          <p:cNvGrpSpPr/>
          <p:nvPr/>
        </p:nvGrpSpPr>
        <p:grpSpPr>
          <a:xfrm>
            <a:off x="2201454" y="2336931"/>
            <a:ext cx="256642" cy="285914"/>
            <a:chOff x="522980" y="1337615"/>
            <a:chExt cx="715162" cy="781684"/>
          </a:xfrm>
        </p:grpSpPr>
        <p:sp>
          <p:nvSpPr>
            <p:cNvPr id="62" name="矩形 115">
              <a:extLst>
                <a:ext uri="{FF2B5EF4-FFF2-40B4-BE49-F238E27FC236}">
                  <a16:creationId xmlns:a16="http://schemas.microsoft.com/office/drawing/2014/main" id="{B51A137B-7FE6-50DD-1045-8785F90ABBE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p>
          </p:txBody>
        </p:sp>
        <p:sp>
          <p:nvSpPr>
            <p:cNvPr id="63" name="文字方塊 116">
              <a:extLst>
                <a:ext uri="{FF2B5EF4-FFF2-40B4-BE49-F238E27FC236}">
                  <a16:creationId xmlns:a16="http://schemas.microsoft.com/office/drawing/2014/main" id="{539D7D95-2193-80CD-687D-37B4AF4DFAED}"/>
                </a:ext>
              </a:extLst>
            </p:cNvPr>
            <p:cNvSpPr txBox="1"/>
            <p:nvPr/>
          </p:nvSpPr>
          <p:spPr>
            <a:xfrm>
              <a:off x="522980" y="1361988"/>
              <a:ext cx="715162" cy="757311"/>
            </a:xfrm>
            <a:prstGeom prst="rect">
              <a:avLst/>
            </a:prstGeom>
            <a:noFill/>
          </p:spPr>
          <p:txBody>
            <a:bodyPr wrap="square" rtlCol="0">
              <a:spAutoFit/>
            </a:bodyPr>
            <a:lstStyle/>
            <a:p>
              <a:endParaRPr lang="zh-TW" altLang="en-US" sz="1200" dirty="0">
                <a:latin typeface="Corbel" panose="020B0503020204020204" pitchFamily="34" charset="0"/>
              </a:endParaRPr>
            </a:p>
          </p:txBody>
        </p:sp>
      </p:grpSp>
      <p:grpSp>
        <p:nvGrpSpPr>
          <p:cNvPr id="44" name="群組 126">
            <a:extLst>
              <a:ext uri="{FF2B5EF4-FFF2-40B4-BE49-F238E27FC236}">
                <a16:creationId xmlns:a16="http://schemas.microsoft.com/office/drawing/2014/main" id="{D2F291B3-6251-BC61-7A4B-2C4BD4714F44}"/>
              </a:ext>
            </a:extLst>
          </p:cNvPr>
          <p:cNvGrpSpPr/>
          <p:nvPr/>
        </p:nvGrpSpPr>
        <p:grpSpPr>
          <a:xfrm>
            <a:off x="3009641" y="2336932"/>
            <a:ext cx="256642" cy="285915"/>
            <a:chOff x="522980" y="1337615"/>
            <a:chExt cx="715162" cy="781687"/>
          </a:xfrm>
        </p:grpSpPr>
        <p:sp>
          <p:nvSpPr>
            <p:cNvPr id="60" name="矩形 129">
              <a:extLst>
                <a:ext uri="{FF2B5EF4-FFF2-40B4-BE49-F238E27FC236}">
                  <a16:creationId xmlns:a16="http://schemas.microsoft.com/office/drawing/2014/main" id="{8F2ED2D2-C277-C10D-E97A-D8A2E230A068}"/>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p>
          </p:txBody>
        </p:sp>
        <p:sp>
          <p:nvSpPr>
            <p:cNvPr id="61" name="文字方塊 130">
              <a:extLst>
                <a:ext uri="{FF2B5EF4-FFF2-40B4-BE49-F238E27FC236}">
                  <a16:creationId xmlns:a16="http://schemas.microsoft.com/office/drawing/2014/main" id="{1D7CC855-B0E6-3A0B-646C-2D2759D35E74}"/>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endParaRPr>
            </a:p>
          </p:txBody>
        </p:sp>
      </p:grpSp>
      <p:grpSp>
        <p:nvGrpSpPr>
          <p:cNvPr id="45" name="群組 164">
            <a:extLst>
              <a:ext uri="{FF2B5EF4-FFF2-40B4-BE49-F238E27FC236}">
                <a16:creationId xmlns:a16="http://schemas.microsoft.com/office/drawing/2014/main" id="{27370527-291A-51FF-5A09-87EAFE8B560B}"/>
              </a:ext>
            </a:extLst>
          </p:cNvPr>
          <p:cNvGrpSpPr/>
          <p:nvPr/>
        </p:nvGrpSpPr>
        <p:grpSpPr>
          <a:xfrm>
            <a:off x="3818240" y="2336932"/>
            <a:ext cx="256642" cy="285915"/>
            <a:chOff x="522980" y="1337615"/>
            <a:chExt cx="715162" cy="781687"/>
          </a:xfrm>
        </p:grpSpPr>
        <p:sp>
          <p:nvSpPr>
            <p:cNvPr id="58" name="矩形 165">
              <a:extLst>
                <a:ext uri="{FF2B5EF4-FFF2-40B4-BE49-F238E27FC236}">
                  <a16:creationId xmlns:a16="http://schemas.microsoft.com/office/drawing/2014/main" id="{2C1069EE-9DD9-6970-43DD-F1135073DA7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p>
          </p:txBody>
        </p:sp>
        <p:sp>
          <p:nvSpPr>
            <p:cNvPr id="59" name="文字方塊 166">
              <a:extLst>
                <a:ext uri="{FF2B5EF4-FFF2-40B4-BE49-F238E27FC236}">
                  <a16:creationId xmlns:a16="http://schemas.microsoft.com/office/drawing/2014/main" id="{74577F2A-593E-3E8E-46B7-4B1CD1E59AD7}"/>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endParaRPr>
            </a:p>
          </p:txBody>
        </p:sp>
      </p:grpSp>
      <p:grpSp>
        <p:nvGrpSpPr>
          <p:cNvPr id="46" name="群組 167">
            <a:extLst>
              <a:ext uri="{FF2B5EF4-FFF2-40B4-BE49-F238E27FC236}">
                <a16:creationId xmlns:a16="http://schemas.microsoft.com/office/drawing/2014/main" id="{BDD23FFC-649D-66A3-1E67-8C170D1CD7E3}"/>
              </a:ext>
            </a:extLst>
          </p:cNvPr>
          <p:cNvGrpSpPr/>
          <p:nvPr/>
        </p:nvGrpSpPr>
        <p:grpSpPr>
          <a:xfrm>
            <a:off x="4624836" y="2336932"/>
            <a:ext cx="256642" cy="285915"/>
            <a:chOff x="522980" y="1337615"/>
            <a:chExt cx="715162" cy="781687"/>
          </a:xfrm>
        </p:grpSpPr>
        <p:sp>
          <p:nvSpPr>
            <p:cNvPr id="56" name="矩形 168">
              <a:extLst>
                <a:ext uri="{FF2B5EF4-FFF2-40B4-BE49-F238E27FC236}">
                  <a16:creationId xmlns:a16="http://schemas.microsoft.com/office/drawing/2014/main" id="{C7761840-3334-9CAD-0DE5-C4C9D826285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p>
          </p:txBody>
        </p:sp>
        <p:sp>
          <p:nvSpPr>
            <p:cNvPr id="57" name="文字方塊 169">
              <a:extLst>
                <a:ext uri="{FF2B5EF4-FFF2-40B4-BE49-F238E27FC236}">
                  <a16:creationId xmlns:a16="http://schemas.microsoft.com/office/drawing/2014/main" id="{2F9D2B7C-9439-B121-E462-02E4E250DA78}"/>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endParaRPr>
            </a:p>
          </p:txBody>
        </p:sp>
      </p:grpSp>
      <p:cxnSp>
        <p:nvCxnSpPr>
          <p:cNvPr id="47" name="直線單箭頭接點 25">
            <a:extLst>
              <a:ext uri="{FF2B5EF4-FFF2-40B4-BE49-F238E27FC236}">
                <a16:creationId xmlns:a16="http://schemas.microsoft.com/office/drawing/2014/main" id="{7A0EF800-E57C-547A-E2C7-2E59EB1565FB}"/>
              </a:ext>
            </a:extLst>
          </p:cNvPr>
          <p:cNvCxnSpPr>
            <a:cxnSpLocks/>
            <a:stCxn id="47168" idx="3"/>
          </p:cNvCxnSpPr>
          <p:nvPr/>
        </p:nvCxnSpPr>
        <p:spPr>
          <a:xfrm flipV="1">
            <a:off x="2203503" y="3427284"/>
            <a:ext cx="154316" cy="4868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70">
            <a:extLst>
              <a:ext uri="{FF2B5EF4-FFF2-40B4-BE49-F238E27FC236}">
                <a16:creationId xmlns:a16="http://schemas.microsoft.com/office/drawing/2014/main" id="{04C9998F-E4CF-68B6-4A01-49F319F39370}"/>
              </a:ext>
            </a:extLst>
          </p:cNvPr>
          <p:cNvCxnSpPr>
            <a:cxnSpLocks/>
            <a:stCxn id="47167" idx="3"/>
          </p:cNvCxnSpPr>
          <p:nvPr/>
        </p:nvCxnSpPr>
        <p:spPr>
          <a:xfrm flipV="1">
            <a:off x="3026404" y="3421845"/>
            <a:ext cx="148263" cy="4950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71">
            <a:extLst>
              <a:ext uri="{FF2B5EF4-FFF2-40B4-BE49-F238E27FC236}">
                <a16:creationId xmlns:a16="http://schemas.microsoft.com/office/drawing/2014/main" id="{EB3203CB-558D-F136-95BE-1AC45CDBC286}"/>
              </a:ext>
            </a:extLst>
          </p:cNvPr>
          <p:cNvCxnSpPr>
            <a:cxnSpLocks/>
            <a:stCxn id="47166" idx="3"/>
          </p:cNvCxnSpPr>
          <p:nvPr/>
        </p:nvCxnSpPr>
        <p:spPr>
          <a:xfrm flipV="1">
            <a:off x="3820289" y="3421845"/>
            <a:ext cx="160396" cy="4950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72">
            <a:extLst>
              <a:ext uri="{FF2B5EF4-FFF2-40B4-BE49-F238E27FC236}">
                <a16:creationId xmlns:a16="http://schemas.microsoft.com/office/drawing/2014/main" id="{F3080C96-A94F-2772-FB04-41A988EFEED1}"/>
              </a:ext>
            </a:extLst>
          </p:cNvPr>
          <p:cNvCxnSpPr>
            <a:cxnSpLocks/>
            <a:stCxn id="47165" idx="3"/>
          </p:cNvCxnSpPr>
          <p:nvPr/>
        </p:nvCxnSpPr>
        <p:spPr>
          <a:xfrm flipV="1">
            <a:off x="4626885" y="3427284"/>
            <a:ext cx="161280" cy="493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73">
            <a:extLst>
              <a:ext uri="{FF2B5EF4-FFF2-40B4-BE49-F238E27FC236}">
                <a16:creationId xmlns:a16="http://schemas.microsoft.com/office/drawing/2014/main" id="{6C56BF14-581D-4BE0-CF50-793D405C7699}"/>
              </a:ext>
            </a:extLst>
          </p:cNvPr>
          <p:cNvCxnSpPr>
            <a:cxnSpLocks/>
          </p:cNvCxnSpPr>
          <p:nvPr/>
        </p:nvCxnSpPr>
        <p:spPr>
          <a:xfrm flipV="1">
            <a:off x="2357974" y="2563957"/>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74">
            <a:extLst>
              <a:ext uri="{FF2B5EF4-FFF2-40B4-BE49-F238E27FC236}">
                <a16:creationId xmlns:a16="http://schemas.microsoft.com/office/drawing/2014/main" id="{8BF15BB0-D92F-CEC4-EA24-C5F65B1BE0D4}"/>
              </a:ext>
            </a:extLst>
          </p:cNvPr>
          <p:cNvCxnSpPr>
            <a:cxnSpLocks/>
          </p:cNvCxnSpPr>
          <p:nvPr/>
        </p:nvCxnSpPr>
        <p:spPr>
          <a:xfrm flipV="1">
            <a:off x="3174821" y="2558517"/>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175">
            <a:extLst>
              <a:ext uri="{FF2B5EF4-FFF2-40B4-BE49-F238E27FC236}">
                <a16:creationId xmlns:a16="http://schemas.microsoft.com/office/drawing/2014/main" id="{DC775DFF-043E-20E4-CB38-EAEC064C2F25}"/>
              </a:ext>
            </a:extLst>
          </p:cNvPr>
          <p:cNvCxnSpPr>
            <a:cxnSpLocks/>
          </p:cNvCxnSpPr>
          <p:nvPr/>
        </p:nvCxnSpPr>
        <p:spPr>
          <a:xfrm flipV="1">
            <a:off x="3980839" y="2558517"/>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76">
            <a:extLst>
              <a:ext uri="{FF2B5EF4-FFF2-40B4-BE49-F238E27FC236}">
                <a16:creationId xmlns:a16="http://schemas.microsoft.com/office/drawing/2014/main" id="{00883A45-598F-DBC5-9896-3383864022C3}"/>
              </a:ext>
            </a:extLst>
          </p:cNvPr>
          <p:cNvCxnSpPr>
            <a:cxnSpLocks/>
          </p:cNvCxnSpPr>
          <p:nvPr/>
        </p:nvCxnSpPr>
        <p:spPr>
          <a:xfrm flipV="1">
            <a:off x="4788319" y="2563957"/>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圓角 8">
            <a:extLst>
              <a:ext uri="{FF2B5EF4-FFF2-40B4-BE49-F238E27FC236}">
                <a16:creationId xmlns:a16="http://schemas.microsoft.com/office/drawing/2014/main" id="{78ECC4B6-6FE1-A49A-3F79-8BF23F6251D8}"/>
              </a:ext>
            </a:extLst>
          </p:cNvPr>
          <p:cNvSpPr/>
          <p:nvPr/>
        </p:nvSpPr>
        <p:spPr>
          <a:xfrm>
            <a:off x="2109949" y="2784388"/>
            <a:ext cx="2901445" cy="637456"/>
          </a:xfrm>
          <a:prstGeom prst="roundRect">
            <a:avLst/>
          </a:prstGeom>
          <a:blipFill>
            <a:blip r:embed="rId2"/>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t>Self-Attention Layer</a:t>
            </a:r>
            <a:endParaRPr lang="zh-TW" altLang="en-US" sz="2000" dirty="0"/>
          </a:p>
        </p:txBody>
      </p:sp>
      <mc:AlternateContent xmlns:mc="http://schemas.openxmlformats.org/markup-compatibility/2006" xmlns:a14="http://schemas.microsoft.com/office/drawing/2010/main">
        <mc:Choice Requires="a14">
          <p:sp>
            <p:nvSpPr>
              <p:cNvPr id="47165" name="文字方塊 140">
                <a:extLst>
                  <a:ext uri="{FF2B5EF4-FFF2-40B4-BE49-F238E27FC236}">
                    <a16:creationId xmlns:a16="http://schemas.microsoft.com/office/drawing/2014/main" id="{89CCE0CD-6A40-33A3-0085-A20D92BA29D6}"/>
                  </a:ext>
                </a:extLst>
              </p:cNvPr>
              <p:cNvSpPr txBox="1"/>
              <p:nvPr/>
            </p:nvSpPr>
            <p:spPr>
              <a:xfrm>
                <a:off x="4370243" y="3782440"/>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endParaRPr>
              </a:p>
            </p:txBody>
          </p:sp>
        </mc:Choice>
        <mc:Fallback xmlns="">
          <p:sp>
            <p:nvSpPr>
              <p:cNvPr id="47165" name="文字方塊 140">
                <a:extLst>
                  <a:ext uri="{FF2B5EF4-FFF2-40B4-BE49-F238E27FC236}">
                    <a16:creationId xmlns:a16="http://schemas.microsoft.com/office/drawing/2014/main" id="{89CCE0CD-6A40-33A3-0085-A20D92BA29D6}"/>
                  </a:ext>
                </a:extLst>
              </p:cNvPr>
              <p:cNvSpPr txBox="1">
                <a:spLocks noRot="1" noChangeAspect="1" noMove="1" noResize="1" noEditPoints="1" noAdjustHandles="1" noChangeArrowheads="1" noChangeShapeType="1" noTextEdit="1"/>
              </p:cNvSpPr>
              <p:nvPr/>
            </p:nvSpPr>
            <p:spPr>
              <a:xfrm>
                <a:off x="4370243" y="3782440"/>
                <a:ext cx="256642" cy="276999"/>
              </a:xfrm>
              <a:prstGeom prst="rect">
                <a:avLst/>
              </a:prstGeom>
              <a:blipFill>
                <a:blip r:embed="rId5"/>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166" name="文字方塊 141">
                <a:extLst>
                  <a:ext uri="{FF2B5EF4-FFF2-40B4-BE49-F238E27FC236}">
                    <a16:creationId xmlns:a16="http://schemas.microsoft.com/office/drawing/2014/main" id="{1A815EED-F0BC-AC41-83A7-EC1321A7C890}"/>
                  </a:ext>
                </a:extLst>
              </p:cNvPr>
              <p:cNvSpPr txBox="1"/>
              <p:nvPr/>
            </p:nvSpPr>
            <p:spPr>
              <a:xfrm>
                <a:off x="3563647" y="3778389"/>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endParaRPr>
              </a:p>
            </p:txBody>
          </p:sp>
        </mc:Choice>
        <mc:Fallback xmlns="">
          <p:sp>
            <p:nvSpPr>
              <p:cNvPr id="47166" name="文字方塊 141">
                <a:extLst>
                  <a:ext uri="{FF2B5EF4-FFF2-40B4-BE49-F238E27FC236}">
                    <a16:creationId xmlns:a16="http://schemas.microsoft.com/office/drawing/2014/main" id="{1A815EED-F0BC-AC41-83A7-EC1321A7C890}"/>
                  </a:ext>
                </a:extLst>
              </p:cNvPr>
              <p:cNvSpPr txBox="1">
                <a:spLocks noRot="1" noChangeAspect="1" noMove="1" noResize="1" noEditPoints="1" noAdjustHandles="1" noChangeArrowheads="1" noChangeShapeType="1" noTextEdit="1"/>
              </p:cNvSpPr>
              <p:nvPr/>
            </p:nvSpPr>
            <p:spPr>
              <a:xfrm>
                <a:off x="3563647" y="3778389"/>
                <a:ext cx="256642" cy="276999"/>
              </a:xfrm>
              <a:prstGeom prst="rect">
                <a:avLst/>
              </a:prstGeom>
              <a:blipFill>
                <a:blip r:embed="rId6"/>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167" name="文字方塊 142">
                <a:extLst>
                  <a:ext uri="{FF2B5EF4-FFF2-40B4-BE49-F238E27FC236}">
                    <a16:creationId xmlns:a16="http://schemas.microsoft.com/office/drawing/2014/main" id="{FFF33400-EA34-2B83-1D88-365C2BDEEF7C}"/>
                  </a:ext>
                </a:extLst>
              </p:cNvPr>
              <p:cNvSpPr txBox="1"/>
              <p:nvPr/>
            </p:nvSpPr>
            <p:spPr>
              <a:xfrm>
                <a:off x="2769762" y="3778389"/>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endParaRPr>
              </a:p>
            </p:txBody>
          </p:sp>
        </mc:Choice>
        <mc:Fallback xmlns="">
          <p:sp>
            <p:nvSpPr>
              <p:cNvPr id="47167" name="文字方塊 142">
                <a:extLst>
                  <a:ext uri="{FF2B5EF4-FFF2-40B4-BE49-F238E27FC236}">
                    <a16:creationId xmlns:a16="http://schemas.microsoft.com/office/drawing/2014/main" id="{FFF33400-EA34-2B83-1D88-365C2BDEEF7C}"/>
                  </a:ext>
                </a:extLst>
              </p:cNvPr>
              <p:cNvSpPr txBox="1">
                <a:spLocks noRot="1" noChangeAspect="1" noMove="1" noResize="1" noEditPoints="1" noAdjustHandles="1" noChangeArrowheads="1" noChangeShapeType="1" noTextEdit="1"/>
              </p:cNvSpPr>
              <p:nvPr/>
            </p:nvSpPr>
            <p:spPr>
              <a:xfrm>
                <a:off x="2769762" y="3778389"/>
                <a:ext cx="256642" cy="276999"/>
              </a:xfrm>
              <a:prstGeom prst="rect">
                <a:avLst/>
              </a:prstGeom>
              <a:blipFill>
                <a:blip r:embed="rId7"/>
                <a:stretch>
                  <a:fillRect r="-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168" name="文字方塊 143">
                <a:extLst>
                  <a:ext uri="{FF2B5EF4-FFF2-40B4-BE49-F238E27FC236}">
                    <a16:creationId xmlns:a16="http://schemas.microsoft.com/office/drawing/2014/main" id="{E2F949D0-5A00-E9B8-6A2A-D2676F8D9551}"/>
                  </a:ext>
                </a:extLst>
              </p:cNvPr>
              <p:cNvSpPr txBox="1"/>
              <p:nvPr/>
            </p:nvSpPr>
            <p:spPr>
              <a:xfrm>
                <a:off x="1946861" y="3775658"/>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endParaRPr>
              </a:p>
            </p:txBody>
          </p:sp>
        </mc:Choice>
        <mc:Fallback xmlns="">
          <p:sp>
            <p:nvSpPr>
              <p:cNvPr id="47168" name="文字方塊 143">
                <a:extLst>
                  <a:ext uri="{FF2B5EF4-FFF2-40B4-BE49-F238E27FC236}">
                    <a16:creationId xmlns:a16="http://schemas.microsoft.com/office/drawing/2014/main" id="{E2F949D0-5A00-E9B8-6A2A-D2676F8D9551}"/>
                  </a:ext>
                </a:extLst>
              </p:cNvPr>
              <p:cNvSpPr txBox="1">
                <a:spLocks noRot="1" noChangeAspect="1" noMove="1" noResize="1" noEditPoints="1" noAdjustHandles="1" noChangeArrowheads="1" noChangeShapeType="1" noTextEdit="1"/>
              </p:cNvSpPr>
              <p:nvPr/>
            </p:nvSpPr>
            <p:spPr>
              <a:xfrm>
                <a:off x="1946861" y="3775658"/>
                <a:ext cx="256642" cy="276999"/>
              </a:xfrm>
              <a:prstGeom prst="rect">
                <a:avLst/>
              </a:prstGeom>
              <a:blipFill>
                <a:blip r:embed="rId8"/>
                <a:stretch>
                  <a:fillRect r="-9524"/>
                </a:stretch>
              </a:blipFill>
            </p:spPr>
            <p:txBody>
              <a:bodyPr/>
              <a:lstStyle/>
              <a:p>
                <a:r>
                  <a:rPr lang="en-US">
                    <a:noFill/>
                  </a:rPr>
                  <a:t> </a:t>
                </a:r>
              </a:p>
            </p:txBody>
          </p:sp>
        </mc:Fallback>
      </mc:AlternateContent>
      <p:sp>
        <p:nvSpPr>
          <p:cNvPr id="47195" name="TextBox 47194">
            <a:extLst>
              <a:ext uri="{FF2B5EF4-FFF2-40B4-BE49-F238E27FC236}">
                <a16:creationId xmlns:a16="http://schemas.microsoft.com/office/drawing/2014/main" id="{EF1A02E7-1655-39F8-D620-8EB393223EAE}"/>
              </a:ext>
            </a:extLst>
          </p:cNvPr>
          <p:cNvSpPr txBox="1"/>
          <p:nvPr/>
        </p:nvSpPr>
        <p:spPr>
          <a:xfrm>
            <a:off x="2344371" y="4688268"/>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rPr>
              <a:t>[Vaswani et al. 2017]</a:t>
            </a:r>
          </a:p>
        </p:txBody>
      </p:sp>
      <p:sp>
        <p:nvSpPr>
          <p:cNvPr id="9" name="Slide Number Placeholder 8">
            <a:extLst>
              <a:ext uri="{FF2B5EF4-FFF2-40B4-BE49-F238E27FC236}">
                <a16:creationId xmlns:a16="http://schemas.microsoft.com/office/drawing/2014/main" id="{82F52651-9693-0D88-3823-4AC1604DB1DE}"/>
              </a:ext>
            </a:extLst>
          </p:cNvPr>
          <p:cNvSpPr>
            <a:spLocks noGrp="1"/>
          </p:cNvSpPr>
          <p:nvPr>
            <p:ph type="sldNum" sz="quarter" idx="12"/>
          </p:nvPr>
        </p:nvSpPr>
        <p:spPr/>
        <p:txBody>
          <a:bodyPr/>
          <a:lstStyle/>
          <a:p>
            <a:fld id="{494B4E53-BCCB-BE4E-A28A-722B6992CCD5}" type="slidenum">
              <a:rPr lang="en-US" smtClean="0"/>
              <a:pPr/>
              <a:t>56</a:t>
            </a:fld>
            <a:endParaRPr lang="en-US" dirty="0"/>
          </a:p>
        </p:txBody>
      </p:sp>
    </p:spTree>
    <p:extLst>
      <p:ext uri="{BB962C8B-B14F-4D97-AF65-F5344CB8AC3E}">
        <p14:creationId xmlns:p14="http://schemas.microsoft.com/office/powerpoint/2010/main" val="353625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lstStyle/>
          <a:p>
            <a:r>
              <a:rPr lang="en-US" dirty="0"/>
              <a:t>How Do We Make it </a:t>
            </a:r>
            <a:r>
              <a:rPr lang="en-US" dirty="0">
                <a:solidFill>
                  <a:srgbClr val="C00000"/>
                </a:solidFill>
              </a:rPr>
              <a:t>Deep</a:t>
            </a:r>
            <a:r>
              <a:rPr lang="en-US" dirty="0"/>
              <a:t>? </a:t>
            </a:r>
          </a:p>
        </p:txBody>
      </p:sp>
      <p:pic>
        <p:nvPicPr>
          <p:cNvPr id="5" name="Content Placeholder 4" descr="A picture containing diagram&#10;&#10;Description automatically generated">
            <a:extLst>
              <a:ext uri="{FF2B5EF4-FFF2-40B4-BE49-F238E27FC236}">
                <a16:creationId xmlns:a16="http://schemas.microsoft.com/office/drawing/2014/main" id="{B4A80493-6C8B-44AC-416E-902CC5653E52}"/>
              </a:ext>
            </a:extLst>
          </p:cNvPr>
          <p:cNvPicPr>
            <a:picLocks noGrp="1" noChangeAspect="1"/>
          </p:cNvPicPr>
          <p:nvPr>
            <p:ph idx="1"/>
          </p:nvPr>
        </p:nvPicPr>
        <p:blipFill rotWithShape="1">
          <a:blip r:embed="rId2"/>
          <a:srcRect t="8336"/>
          <a:stretch/>
        </p:blipFill>
        <p:spPr>
          <a:xfrm>
            <a:off x="5795712" y="181535"/>
            <a:ext cx="3153306" cy="1882402"/>
          </a:xfrm>
        </p:spPr>
      </p:pic>
      <p:sp>
        <p:nvSpPr>
          <p:cNvPr id="27" name="矩形: 圓角 8">
            <a:extLst>
              <a:ext uri="{FF2B5EF4-FFF2-40B4-BE49-F238E27FC236}">
                <a16:creationId xmlns:a16="http://schemas.microsoft.com/office/drawing/2014/main" id="{10683730-6D83-35E5-BEB0-A811E5749C5F}"/>
              </a:ext>
            </a:extLst>
          </p:cNvPr>
          <p:cNvSpPr/>
          <p:nvPr/>
        </p:nvSpPr>
        <p:spPr>
          <a:xfrm>
            <a:off x="1856065" y="3652289"/>
            <a:ext cx="2412185" cy="659670"/>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600" dirty="0"/>
              <a:t>Multi-Headed </a:t>
            </a:r>
            <a:br>
              <a:rPr lang="en-US" altLang="zh-TW" sz="1600" dirty="0"/>
            </a:br>
            <a:r>
              <a:rPr lang="en-US" altLang="zh-TW" sz="1600" dirty="0"/>
              <a:t>Self-Attention Layer</a:t>
            </a:r>
            <a:endParaRPr lang="zh-TW" altLang="en-US" sz="1600" dirty="0"/>
          </a:p>
        </p:txBody>
      </p:sp>
      <p:sp>
        <p:nvSpPr>
          <p:cNvPr id="37" name="Rectangle 36">
            <a:extLst>
              <a:ext uri="{FF2B5EF4-FFF2-40B4-BE49-F238E27FC236}">
                <a16:creationId xmlns:a16="http://schemas.microsoft.com/office/drawing/2014/main" id="{15C41768-28CF-7289-5876-14858B5A2BAD}"/>
              </a:ext>
            </a:extLst>
          </p:cNvPr>
          <p:cNvSpPr/>
          <p:nvPr/>
        </p:nvSpPr>
        <p:spPr>
          <a:xfrm>
            <a:off x="2051047" y="4557713"/>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O</a:t>
            </a:r>
          </a:p>
        </p:txBody>
      </p:sp>
      <p:sp>
        <p:nvSpPr>
          <p:cNvPr id="38" name="Rectangle 37">
            <a:extLst>
              <a:ext uri="{FF2B5EF4-FFF2-40B4-BE49-F238E27FC236}">
                <a16:creationId xmlns:a16="http://schemas.microsoft.com/office/drawing/2014/main" id="{55E58F12-EC7F-D14C-15AD-C3911E590D1A}"/>
              </a:ext>
            </a:extLst>
          </p:cNvPr>
          <p:cNvSpPr/>
          <p:nvPr/>
        </p:nvSpPr>
        <p:spPr>
          <a:xfrm>
            <a:off x="2776407" y="4557713"/>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O</a:t>
            </a:r>
          </a:p>
        </p:txBody>
      </p:sp>
      <p:sp>
        <p:nvSpPr>
          <p:cNvPr id="39" name="Rectangle 38">
            <a:extLst>
              <a:ext uri="{FF2B5EF4-FFF2-40B4-BE49-F238E27FC236}">
                <a16:creationId xmlns:a16="http://schemas.microsoft.com/office/drawing/2014/main" id="{B585EF6B-9495-23B6-FF86-EB0E6AC7B8A6}"/>
              </a:ext>
            </a:extLst>
          </p:cNvPr>
          <p:cNvSpPr/>
          <p:nvPr/>
        </p:nvSpPr>
        <p:spPr>
          <a:xfrm>
            <a:off x="3501767" y="4557713"/>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O</a:t>
            </a:r>
          </a:p>
        </p:txBody>
      </p:sp>
      <p:cxnSp>
        <p:nvCxnSpPr>
          <p:cNvPr id="40" name="直線單箭頭接點 25">
            <a:extLst>
              <a:ext uri="{FF2B5EF4-FFF2-40B4-BE49-F238E27FC236}">
                <a16:creationId xmlns:a16="http://schemas.microsoft.com/office/drawing/2014/main" id="{4289F968-4282-180F-A39A-E6E4C91BFF6B}"/>
              </a:ext>
            </a:extLst>
          </p:cNvPr>
          <p:cNvCxnSpPr>
            <a:cxnSpLocks/>
          </p:cNvCxnSpPr>
          <p:nvPr/>
        </p:nvCxnSpPr>
        <p:spPr>
          <a:xfrm flipV="1">
            <a:off x="2338919" y="4313728"/>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25">
            <a:extLst>
              <a:ext uri="{FF2B5EF4-FFF2-40B4-BE49-F238E27FC236}">
                <a16:creationId xmlns:a16="http://schemas.microsoft.com/office/drawing/2014/main" id="{60C5D781-BA73-96EF-BD17-2C0448F8A136}"/>
              </a:ext>
            </a:extLst>
          </p:cNvPr>
          <p:cNvCxnSpPr>
            <a:cxnSpLocks/>
          </p:cNvCxnSpPr>
          <p:nvPr/>
        </p:nvCxnSpPr>
        <p:spPr>
          <a:xfrm flipV="1">
            <a:off x="3069542" y="4311959"/>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25">
            <a:extLst>
              <a:ext uri="{FF2B5EF4-FFF2-40B4-BE49-F238E27FC236}">
                <a16:creationId xmlns:a16="http://schemas.microsoft.com/office/drawing/2014/main" id="{1B69A15A-5FFD-5064-00AD-4DEC26B1849A}"/>
              </a:ext>
            </a:extLst>
          </p:cNvPr>
          <p:cNvCxnSpPr>
            <a:cxnSpLocks/>
          </p:cNvCxnSpPr>
          <p:nvPr/>
        </p:nvCxnSpPr>
        <p:spPr>
          <a:xfrm flipV="1">
            <a:off x="3773272" y="4311959"/>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25">
            <a:extLst>
              <a:ext uri="{FF2B5EF4-FFF2-40B4-BE49-F238E27FC236}">
                <a16:creationId xmlns:a16="http://schemas.microsoft.com/office/drawing/2014/main" id="{B585D337-8BCB-0E2F-59EE-34C055D5F8A5}"/>
              </a:ext>
            </a:extLst>
          </p:cNvPr>
          <p:cNvCxnSpPr>
            <a:cxnSpLocks/>
          </p:cNvCxnSpPr>
          <p:nvPr/>
        </p:nvCxnSpPr>
        <p:spPr>
          <a:xfrm flipV="1">
            <a:off x="2308544" y="3408304"/>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25">
            <a:extLst>
              <a:ext uri="{FF2B5EF4-FFF2-40B4-BE49-F238E27FC236}">
                <a16:creationId xmlns:a16="http://schemas.microsoft.com/office/drawing/2014/main" id="{179B0E64-AB4F-3D06-2F60-21DA199F35E9}"/>
              </a:ext>
            </a:extLst>
          </p:cNvPr>
          <p:cNvCxnSpPr>
            <a:cxnSpLocks/>
          </p:cNvCxnSpPr>
          <p:nvPr/>
        </p:nvCxnSpPr>
        <p:spPr>
          <a:xfrm flipV="1">
            <a:off x="3039167" y="3406535"/>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25">
            <a:extLst>
              <a:ext uri="{FF2B5EF4-FFF2-40B4-BE49-F238E27FC236}">
                <a16:creationId xmlns:a16="http://schemas.microsoft.com/office/drawing/2014/main" id="{897FC6C2-914F-3B64-BA8A-19FDAEAF2745}"/>
              </a:ext>
            </a:extLst>
          </p:cNvPr>
          <p:cNvCxnSpPr>
            <a:cxnSpLocks/>
          </p:cNvCxnSpPr>
          <p:nvPr/>
        </p:nvCxnSpPr>
        <p:spPr>
          <a:xfrm flipV="1">
            <a:off x="3742897" y="3406535"/>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EFFD582-BA7A-5E4F-5B99-133861D858DD}"/>
              </a:ext>
            </a:extLst>
          </p:cNvPr>
          <p:cNvGrpSpPr/>
          <p:nvPr/>
        </p:nvGrpSpPr>
        <p:grpSpPr>
          <a:xfrm>
            <a:off x="1863449" y="2273459"/>
            <a:ext cx="2412185" cy="1133076"/>
            <a:chOff x="1863449" y="2273459"/>
            <a:chExt cx="2412185" cy="1133076"/>
          </a:xfrm>
        </p:grpSpPr>
        <p:sp>
          <p:nvSpPr>
            <p:cNvPr id="46" name="矩形: 圓角 8">
              <a:extLst>
                <a:ext uri="{FF2B5EF4-FFF2-40B4-BE49-F238E27FC236}">
                  <a16:creationId xmlns:a16="http://schemas.microsoft.com/office/drawing/2014/main" id="{2E582CEF-9ECF-F4AB-6FE7-9A75F56A1088}"/>
                </a:ext>
              </a:extLst>
            </p:cNvPr>
            <p:cNvSpPr/>
            <p:nvPr/>
          </p:nvSpPr>
          <p:spPr>
            <a:xfrm>
              <a:off x="1863449" y="2746865"/>
              <a:ext cx="2412185" cy="659670"/>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600" dirty="0"/>
                <a:t>Feed Forward Network</a:t>
              </a:r>
              <a:endParaRPr lang="zh-TW" altLang="en-US" sz="1600" dirty="0"/>
            </a:p>
          </p:txBody>
        </p:sp>
        <p:cxnSp>
          <p:nvCxnSpPr>
            <p:cNvPr id="47" name="直線單箭頭接點 25">
              <a:extLst>
                <a:ext uri="{FF2B5EF4-FFF2-40B4-BE49-F238E27FC236}">
                  <a16:creationId xmlns:a16="http://schemas.microsoft.com/office/drawing/2014/main" id="{7A3046E8-A68E-92C9-3EC7-25F86FDD393A}"/>
                </a:ext>
              </a:extLst>
            </p:cNvPr>
            <p:cNvCxnSpPr>
              <a:cxnSpLocks/>
            </p:cNvCxnSpPr>
            <p:nvPr/>
          </p:nvCxnSpPr>
          <p:spPr>
            <a:xfrm flipV="1">
              <a:off x="2301820" y="250288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25">
              <a:extLst>
                <a:ext uri="{FF2B5EF4-FFF2-40B4-BE49-F238E27FC236}">
                  <a16:creationId xmlns:a16="http://schemas.microsoft.com/office/drawing/2014/main" id="{EF3B5316-53ED-857C-2A9E-1F525AF1F3FF}"/>
                </a:ext>
              </a:extLst>
            </p:cNvPr>
            <p:cNvCxnSpPr>
              <a:cxnSpLocks/>
            </p:cNvCxnSpPr>
            <p:nvPr/>
          </p:nvCxnSpPr>
          <p:spPr>
            <a:xfrm flipV="1">
              <a:off x="3032443" y="250111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25">
              <a:extLst>
                <a:ext uri="{FF2B5EF4-FFF2-40B4-BE49-F238E27FC236}">
                  <a16:creationId xmlns:a16="http://schemas.microsoft.com/office/drawing/2014/main" id="{289FB39E-1DE3-1DC7-B70D-FF32B41057C0}"/>
                </a:ext>
              </a:extLst>
            </p:cNvPr>
            <p:cNvCxnSpPr>
              <a:cxnSpLocks/>
            </p:cNvCxnSpPr>
            <p:nvPr/>
          </p:nvCxnSpPr>
          <p:spPr>
            <a:xfrm flipV="1">
              <a:off x="3736173" y="250111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986B74E-15B2-609F-F24C-01FF59CE874F}"/>
                </a:ext>
              </a:extLst>
            </p:cNvPr>
            <p:cNvSpPr/>
            <p:nvPr/>
          </p:nvSpPr>
          <p:spPr>
            <a:xfrm>
              <a:off x="205316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O</a:t>
              </a:r>
            </a:p>
          </p:txBody>
        </p:sp>
        <p:sp>
          <p:nvSpPr>
            <p:cNvPr id="51" name="Rectangle 50">
              <a:extLst>
                <a:ext uri="{FF2B5EF4-FFF2-40B4-BE49-F238E27FC236}">
                  <a16:creationId xmlns:a16="http://schemas.microsoft.com/office/drawing/2014/main" id="{22DD5898-96BC-9911-33CE-677608018DC7}"/>
                </a:ext>
              </a:extLst>
            </p:cNvPr>
            <p:cNvSpPr/>
            <p:nvPr/>
          </p:nvSpPr>
          <p:spPr>
            <a:xfrm>
              <a:off x="277852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O</a:t>
              </a:r>
            </a:p>
          </p:txBody>
        </p:sp>
        <p:sp>
          <p:nvSpPr>
            <p:cNvPr id="52" name="Rectangle 51">
              <a:extLst>
                <a:ext uri="{FF2B5EF4-FFF2-40B4-BE49-F238E27FC236}">
                  <a16:creationId xmlns:a16="http://schemas.microsoft.com/office/drawing/2014/main" id="{EF821429-C509-6971-D86F-E7AFCC61E164}"/>
                </a:ext>
              </a:extLst>
            </p:cNvPr>
            <p:cNvSpPr/>
            <p:nvPr/>
          </p:nvSpPr>
          <p:spPr>
            <a:xfrm>
              <a:off x="350388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u="none" dirty="0">
                  <a:solidFill>
                    <a:schemeClr val="tx1"/>
                  </a:solidFill>
                </a:rPr>
                <a:t>O O</a:t>
              </a:r>
            </a:p>
          </p:txBody>
        </p:sp>
      </p:grpSp>
      <p:sp>
        <p:nvSpPr>
          <p:cNvPr id="53" name="Content Placeholder 2">
            <a:extLst>
              <a:ext uri="{FF2B5EF4-FFF2-40B4-BE49-F238E27FC236}">
                <a16:creationId xmlns:a16="http://schemas.microsoft.com/office/drawing/2014/main" id="{AEB7C671-2D9C-8C11-B8CD-405A4D89B449}"/>
              </a:ext>
            </a:extLst>
          </p:cNvPr>
          <p:cNvSpPr txBox="1">
            <a:spLocks/>
          </p:cNvSpPr>
          <p:nvPr/>
        </p:nvSpPr>
        <p:spPr>
          <a:xfrm>
            <a:off x="282633" y="1155469"/>
            <a:ext cx="8578733" cy="3476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dirty="0"/>
              <a:t>Add a </a:t>
            </a:r>
            <a:r>
              <a:rPr lang="en-US" dirty="0">
                <a:solidFill>
                  <a:srgbClr val="C00000"/>
                </a:solidFill>
              </a:rPr>
              <a:t>feed-forward network</a:t>
            </a:r>
            <a:r>
              <a:rPr lang="en-US" dirty="0"/>
              <a:t> on top it </a:t>
            </a:r>
            <a:br>
              <a:rPr lang="en-US" dirty="0"/>
            </a:br>
            <a:r>
              <a:rPr lang="en-US" dirty="0"/>
              <a:t>to add more capacity/expressivity. </a:t>
            </a:r>
          </a:p>
          <a:p>
            <a:pPr>
              <a:buClrTx/>
            </a:pPr>
            <a:r>
              <a:rPr lang="en-US" dirty="0">
                <a:solidFill>
                  <a:srgbClr val="C00000"/>
                </a:solidFill>
              </a:rPr>
              <a:t>Repeat</a:t>
            </a:r>
            <a:r>
              <a:rPr lang="en-US" dirty="0"/>
              <a:t>! </a:t>
            </a:r>
          </a:p>
        </p:txBody>
      </p:sp>
      <p:grpSp>
        <p:nvGrpSpPr>
          <p:cNvPr id="13" name="Group 12">
            <a:extLst>
              <a:ext uri="{FF2B5EF4-FFF2-40B4-BE49-F238E27FC236}">
                <a16:creationId xmlns:a16="http://schemas.microsoft.com/office/drawing/2014/main" id="{963BECF5-E259-5E21-2E4B-A25E3CCE6D24}"/>
              </a:ext>
            </a:extLst>
          </p:cNvPr>
          <p:cNvGrpSpPr/>
          <p:nvPr/>
        </p:nvGrpSpPr>
        <p:grpSpPr>
          <a:xfrm>
            <a:off x="5104800" y="2347200"/>
            <a:ext cx="5609927" cy="2577600"/>
            <a:chOff x="5104800" y="2347200"/>
            <a:chExt cx="5609927" cy="2577600"/>
          </a:xfrm>
        </p:grpSpPr>
        <p:grpSp>
          <p:nvGrpSpPr>
            <p:cNvPr id="11" name="Group 10">
              <a:extLst>
                <a:ext uri="{FF2B5EF4-FFF2-40B4-BE49-F238E27FC236}">
                  <a16:creationId xmlns:a16="http://schemas.microsoft.com/office/drawing/2014/main" id="{99782923-554F-294A-7900-760490DC2E1C}"/>
                </a:ext>
              </a:extLst>
            </p:cNvPr>
            <p:cNvGrpSpPr/>
            <p:nvPr/>
          </p:nvGrpSpPr>
          <p:grpSpPr>
            <a:xfrm>
              <a:off x="5104800" y="2347200"/>
              <a:ext cx="3276000" cy="2577600"/>
              <a:chOff x="5104800" y="2347200"/>
              <a:chExt cx="3276000" cy="2577600"/>
            </a:xfrm>
          </p:grpSpPr>
          <p:sp>
            <p:nvSpPr>
              <p:cNvPr id="10" name="Rounded Rectangular Callout 9">
                <a:extLst>
                  <a:ext uri="{FF2B5EF4-FFF2-40B4-BE49-F238E27FC236}">
                    <a16:creationId xmlns:a16="http://schemas.microsoft.com/office/drawing/2014/main" id="{5E633A4C-3DE1-8843-FBF7-D94FB22F93F5}"/>
                  </a:ext>
                </a:extLst>
              </p:cNvPr>
              <p:cNvSpPr/>
              <p:nvPr/>
            </p:nvSpPr>
            <p:spPr>
              <a:xfrm>
                <a:off x="5104800" y="2347200"/>
                <a:ext cx="3276000" cy="2577600"/>
              </a:xfrm>
              <a:prstGeom prst="wedgeRoundRectCallout">
                <a:avLst>
                  <a:gd name="adj1" fmla="val -64349"/>
                  <a:gd name="adj2" fmla="val -182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1026" name="Picture 2" descr="Feed Forward Neural Network Definition | DeepAI">
                <a:extLst>
                  <a:ext uri="{FF2B5EF4-FFF2-40B4-BE49-F238E27FC236}">
                    <a16:creationId xmlns:a16="http://schemas.microsoft.com/office/drawing/2014/main" id="{6215D9D0-62E8-879B-EB78-3475E17134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1185" y="2770299"/>
                <a:ext cx="2570328" cy="154655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74E8A16A-FD91-4333-5F0E-E1916CAB9ABB}"/>
                </a:ext>
              </a:extLst>
            </p:cNvPr>
            <p:cNvSpPr txBox="1"/>
            <p:nvPr/>
          </p:nvSpPr>
          <p:spPr>
            <a:xfrm>
              <a:off x="5518800" y="2462522"/>
              <a:ext cx="4572000" cy="307777"/>
            </a:xfrm>
            <a:prstGeom prst="rect">
              <a:avLst/>
            </a:prstGeom>
            <a:noFill/>
          </p:spPr>
          <p:txBody>
            <a:bodyPr wrap="square">
              <a:spAutoFit/>
            </a:bodyPr>
            <a:lstStyle/>
            <a:p>
              <a:r>
                <a:rPr lang="en-US" dirty="0"/>
                <a:t>Feedforward Net: Refresher</a:t>
              </a:r>
            </a:p>
          </p:txBody>
        </p:sp>
        <p:sp>
          <p:nvSpPr>
            <p:cNvPr id="8" name="TextBox 7">
              <a:extLst>
                <a:ext uri="{FF2B5EF4-FFF2-40B4-BE49-F238E27FC236}">
                  <a16:creationId xmlns:a16="http://schemas.microsoft.com/office/drawing/2014/main" id="{8F99410D-D33A-9C2B-A952-60174073B08C}"/>
                </a:ext>
              </a:extLst>
            </p:cNvPr>
            <p:cNvSpPr txBox="1"/>
            <p:nvPr/>
          </p:nvSpPr>
          <p:spPr>
            <a:xfrm>
              <a:off x="5667527" y="4311959"/>
              <a:ext cx="5047200" cy="523220"/>
            </a:xfrm>
            <a:prstGeom prst="rect">
              <a:avLst/>
            </a:prstGeom>
            <a:noFill/>
          </p:spPr>
          <p:txBody>
            <a:bodyPr wrap="square">
              <a:spAutoFit/>
            </a:bodyPr>
            <a:lstStyle/>
            <a:p>
              <a:r>
                <a:rPr lang="en-US" dirty="0"/>
                <a:t>A fully-connected network </a:t>
              </a:r>
              <a:br>
                <a:rPr lang="en-US" dirty="0"/>
              </a:br>
              <a:r>
                <a:rPr lang="en-US" dirty="0"/>
                <a:t>of nodes and weights. </a:t>
              </a:r>
            </a:p>
          </p:txBody>
        </p:sp>
      </p:grpSp>
      <p:sp>
        <p:nvSpPr>
          <p:cNvPr id="14" name="Slide Number Placeholder 13">
            <a:extLst>
              <a:ext uri="{FF2B5EF4-FFF2-40B4-BE49-F238E27FC236}">
                <a16:creationId xmlns:a16="http://schemas.microsoft.com/office/drawing/2014/main" id="{A36870B9-7A8F-3986-EAFA-01C9AFCAB1E2}"/>
              </a:ext>
            </a:extLst>
          </p:cNvPr>
          <p:cNvSpPr>
            <a:spLocks noGrp="1"/>
          </p:cNvSpPr>
          <p:nvPr>
            <p:ph type="sldNum" sz="quarter" idx="12"/>
          </p:nvPr>
        </p:nvSpPr>
        <p:spPr/>
        <p:txBody>
          <a:bodyPr/>
          <a:lstStyle/>
          <a:p>
            <a:fld id="{494B4E53-BCCB-BE4E-A28A-722B6992CCD5}" type="slidenum">
              <a:rPr lang="en-US" smtClean="0"/>
              <a:pPr/>
              <a:t>57</a:t>
            </a:fld>
            <a:endParaRPr lang="en-US" dirty="0"/>
          </a:p>
        </p:txBody>
      </p:sp>
    </p:spTree>
    <p:extLst>
      <p:ext uri="{BB962C8B-B14F-4D97-AF65-F5344CB8AC3E}">
        <p14:creationId xmlns:p14="http://schemas.microsoft.com/office/powerpoint/2010/main" val="395970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xEl>
                                              <p:pRg st="0" end="0"/>
                                            </p:txEl>
                                          </p:spTgt>
                                        </p:tgtEl>
                                        <p:attrNameLst>
                                          <p:attrName>style.visibility</p:attrName>
                                        </p:attrNameLst>
                                      </p:cBhvr>
                                      <p:to>
                                        <p:strVal val="visible"/>
                                      </p:to>
                                    </p:set>
                                    <p:animEffect transition="in" filter="fade">
                                      <p:cBhvr>
                                        <p:cTn id="12" dur="500"/>
                                        <p:tgtEl>
                                          <p:spTgt spid="5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3">
                                            <p:txEl>
                                              <p:pRg st="1" end="1"/>
                                            </p:txEl>
                                          </p:spTgt>
                                        </p:tgtEl>
                                        <p:attrNameLst>
                                          <p:attrName>style.visibility</p:attrName>
                                        </p:attrNameLst>
                                      </p:cBhvr>
                                      <p:to>
                                        <p:strVal val="visible"/>
                                      </p:to>
                                    </p:set>
                                    <p:animEffect transition="in" filter="fade">
                                      <p:cBhvr>
                                        <p:cTn id="27" dur="500"/>
                                        <p:tgtEl>
                                          <p:spTgt spid="5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idx="1"/>
          </p:nvPr>
        </p:nvSpPr>
        <p:spPr/>
        <p:txBody>
          <a:bodyPr/>
          <a:lstStyle/>
          <a:p>
            <a:r>
              <a:rPr lang="en-US" dirty="0"/>
              <a:t>It is useful to think of generative models as two sub-models.</a:t>
            </a:r>
          </a:p>
        </p:txBody>
      </p:sp>
      <p:sp>
        <p:nvSpPr>
          <p:cNvPr id="4" name="Right Arrow 3">
            <a:extLst>
              <a:ext uri="{FF2B5EF4-FFF2-40B4-BE49-F238E27FC236}">
                <a16:creationId xmlns:a16="http://schemas.microsoft.com/office/drawing/2014/main" id="{444254F6-67C5-9562-641F-E7615BF97044}"/>
              </a:ext>
            </a:extLst>
          </p:cNvPr>
          <p:cNvSpPr/>
          <p:nvPr/>
        </p:nvSpPr>
        <p:spPr>
          <a:xfrm>
            <a:off x="3369413"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955844" y="2485135"/>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4093549" y="2089447"/>
            <a:ext cx="1802984"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
        <p:nvSpPr>
          <p:cNvPr id="8" name="Slide Number Placeholder 7">
            <a:extLst>
              <a:ext uri="{FF2B5EF4-FFF2-40B4-BE49-F238E27FC236}">
                <a16:creationId xmlns:a16="http://schemas.microsoft.com/office/drawing/2014/main" id="{A61DD29E-8580-4519-64F6-252A9794495E}"/>
              </a:ext>
            </a:extLst>
          </p:cNvPr>
          <p:cNvSpPr>
            <a:spLocks noGrp="1"/>
          </p:cNvSpPr>
          <p:nvPr>
            <p:ph type="sldNum" sz="quarter" idx="12"/>
          </p:nvPr>
        </p:nvSpPr>
        <p:spPr/>
        <p:txBody>
          <a:bodyPr/>
          <a:lstStyle/>
          <a:p>
            <a:fld id="{494B4E53-BCCB-BE4E-A28A-722B6992CCD5}" type="slidenum">
              <a:rPr lang="en-US" smtClean="0"/>
              <a:pPr/>
              <a:t>58</a:t>
            </a:fld>
            <a:endParaRPr lang="en-US" dirty="0"/>
          </a:p>
        </p:txBody>
      </p:sp>
    </p:spTree>
    <p:extLst>
      <p:ext uri="{BB962C8B-B14F-4D97-AF65-F5344CB8AC3E}">
        <p14:creationId xmlns:p14="http://schemas.microsoft.com/office/powerpoint/2010/main" val="39674995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idx="1"/>
          </p:nvPr>
        </p:nvSpPr>
        <p:spPr/>
        <p:txBody>
          <a:bodyPr/>
          <a:lstStyle/>
          <a:p>
            <a:r>
              <a:rPr lang="en-US" dirty="0"/>
              <a:t>It is useful to think of generative models as two sub-models.</a:t>
            </a:r>
          </a:p>
        </p:txBody>
      </p:sp>
      <p:sp>
        <p:nvSpPr>
          <p:cNvPr id="4" name="Right Arrow 3">
            <a:extLst>
              <a:ext uri="{FF2B5EF4-FFF2-40B4-BE49-F238E27FC236}">
                <a16:creationId xmlns:a16="http://schemas.microsoft.com/office/drawing/2014/main" id="{444254F6-67C5-9562-641F-E7615BF97044}"/>
              </a:ext>
            </a:extLst>
          </p:cNvPr>
          <p:cNvSpPr/>
          <p:nvPr/>
        </p:nvSpPr>
        <p:spPr>
          <a:xfrm>
            <a:off x="3268557"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881882" y="2391003"/>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3945632"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Encoder</a:t>
            </a:r>
          </a:p>
        </p:txBody>
      </p:sp>
      <p:sp>
        <p:nvSpPr>
          <p:cNvPr id="8" name="Rounded Rectangle 7">
            <a:extLst>
              <a:ext uri="{FF2B5EF4-FFF2-40B4-BE49-F238E27FC236}">
                <a16:creationId xmlns:a16="http://schemas.microsoft.com/office/drawing/2014/main" id="{7C160F72-BAC6-1B35-42DE-CB77A880F60D}"/>
              </a:ext>
            </a:extLst>
          </p:cNvPr>
          <p:cNvSpPr/>
          <p:nvPr/>
        </p:nvSpPr>
        <p:spPr>
          <a:xfrm>
            <a:off x="4930153"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Decoder</a:t>
            </a:r>
          </a:p>
        </p:txBody>
      </p:sp>
      <p:sp>
        <p:nvSpPr>
          <p:cNvPr id="9" name="Right Arrow 8">
            <a:extLst>
              <a:ext uri="{FF2B5EF4-FFF2-40B4-BE49-F238E27FC236}">
                <a16:creationId xmlns:a16="http://schemas.microsoft.com/office/drawing/2014/main" id="{C7F49099-705E-8DBC-28AF-096B08BFB457}"/>
              </a:ext>
            </a:extLst>
          </p:cNvPr>
          <p:cNvSpPr/>
          <p:nvPr/>
        </p:nvSpPr>
        <p:spPr>
          <a:xfrm>
            <a:off x="4702632" y="2613209"/>
            <a:ext cx="344429" cy="307583"/>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8B5E2A73-881E-992B-4064-E230ACA95ED1}"/>
              </a:ext>
            </a:extLst>
          </p:cNvPr>
          <p:cNvSpPr/>
          <p:nvPr/>
        </p:nvSpPr>
        <p:spPr>
          <a:xfrm>
            <a:off x="3801140" y="1922032"/>
            <a:ext cx="2086208" cy="1696916"/>
          </a:xfrm>
          <a:prstGeom prst="roundRect">
            <a:avLst/>
          </a:prstGeom>
          <a:solidFill>
            <a:schemeClr val="accent4">
              <a:lumMod val="20000"/>
              <a:lumOff val="80000"/>
              <a:alpha val="33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p:txBody>
      </p:sp>
      <p:sp>
        <p:nvSpPr>
          <p:cNvPr id="16" name="文字方塊 74">
            <a:extLst>
              <a:ext uri="{FF2B5EF4-FFF2-40B4-BE49-F238E27FC236}">
                <a16:creationId xmlns:a16="http://schemas.microsoft.com/office/drawing/2014/main" id="{9FC3DE24-FB41-D9D8-2110-8F1528D6E9E2}"/>
              </a:ext>
            </a:extLst>
          </p:cNvPr>
          <p:cNvSpPr txBox="1"/>
          <p:nvPr/>
        </p:nvSpPr>
        <p:spPr>
          <a:xfrm>
            <a:off x="4446813" y="1577363"/>
            <a:ext cx="4018711" cy="374571"/>
          </a:xfrm>
          <a:prstGeom prst="wedgeRoundRectCallout">
            <a:avLst>
              <a:gd name="adj1" fmla="val -39079"/>
              <a:gd name="adj2" fmla="val 218613"/>
              <a:gd name="adj3" fmla="val 16667"/>
            </a:avLst>
          </a:prstGeom>
          <a:solidFill>
            <a:schemeClr val="accent2">
              <a:lumMod val="20000"/>
              <a:lumOff val="80000"/>
            </a:schemeClr>
          </a:solidFill>
        </p:spPr>
        <p:txBody>
          <a:bodyPr wrap="square" rtlCol="0">
            <a:spAutoFit/>
          </a:bodyPr>
          <a:lstStyle/>
          <a:p>
            <a:r>
              <a:rPr lang="en-US" altLang="zh-TW" sz="1600" dirty="0">
                <a:solidFill>
                  <a:schemeClr val="tx1"/>
                </a:solidFill>
                <a:latin typeface="Corbel" panose="020B0503020204020204" pitchFamily="34" charset="0"/>
              </a:rPr>
              <a:t>Representation (compression) of the context</a:t>
            </a:r>
            <a:endParaRPr lang="zh-TW" altLang="en-US" sz="1600" dirty="0">
              <a:solidFill>
                <a:schemeClr val="tx1"/>
              </a:solidFill>
              <a:latin typeface="Corbel" panose="020B0503020204020204" pitchFamily="34" charset="0"/>
            </a:endParaRPr>
          </a:p>
        </p:txBody>
      </p:sp>
      <p:sp>
        <p:nvSpPr>
          <p:cNvPr id="17" name="文字方塊 74">
            <a:extLst>
              <a:ext uri="{FF2B5EF4-FFF2-40B4-BE49-F238E27FC236}">
                <a16:creationId xmlns:a16="http://schemas.microsoft.com/office/drawing/2014/main" id="{BA170C94-00BD-8E22-6969-0D85196290D9}"/>
              </a:ext>
            </a:extLst>
          </p:cNvPr>
          <p:cNvSpPr txBox="1"/>
          <p:nvPr/>
        </p:nvSpPr>
        <p:spPr>
          <a:xfrm>
            <a:off x="4654634" y="3631572"/>
            <a:ext cx="4018711" cy="646986"/>
          </a:xfrm>
          <a:prstGeom prst="wedgeRoundRectCallout">
            <a:avLst>
              <a:gd name="adj1" fmla="val -29097"/>
              <a:gd name="adj2" fmla="val -85875"/>
              <a:gd name="adj3" fmla="val 16667"/>
            </a:avLst>
          </a:prstGeom>
          <a:solidFill>
            <a:schemeClr val="accent2">
              <a:lumMod val="20000"/>
              <a:lumOff val="80000"/>
            </a:schemeClr>
          </a:solidFill>
        </p:spPr>
        <p:txBody>
          <a:bodyPr wrap="square" rtlCol="0">
            <a:spAutoFit/>
          </a:bodyPr>
          <a:lstStyle/>
          <a:p>
            <a:r>
              <a:rPr lang="en-US" altLang="zh-TW" sz="1600" dirty="0">
                <a:solidFill>
                  <a:schemeClr val="tx1"/>
                </a:solidFill>
                <a:latin typeface="Corbel" panose="020B0503020204020204" pitchFamily="34" charset="0"/>
              </a:rPr>
              <a:t>Produces the output sequence item by item using the representation of the context. </a:t>
            </a:r>
            <a:endParaRPr lang="zh-TW" altLang="en-US" sz="1600" dirty="0">
              <a:solidFill>
                <a:schemeClr val="tx1"/>
              </a:solidFill>
              <a:latin typeface="Corbel" panose="020B0503020204020204" pitchFamily="34" charset="0"/>
            </a:endParaRPr>
          </a:p>
        </p:txBody>
      </p:sp>
      <p:sp>
        <p:nvSpPr>
          <p:cNvPr id="18" name="文字方塊 74">
            <a:extLst>
              <a:ext uri="{FF2B5EF4-FFF2-40B4-BE49-F238E27FC236}">
                <a16:creationId xmlns:a16="http://schemas.microsoft.com/office/drawing/2014/main" id="{72CA5A5C-4F80-F6DD-930B-F08A4C67130F}"/>
              </a:ext>
            </a:extLst>
          </p:cNvPr>
          <p:cNvSpPr txBox="1"/>
          <p:nvPr/>
        </p:nvSpPr>
        <p:spPr>
          <a:xfrm>
            <a:off x="1858353" y="3618948"/>
            <a:ext cx="2588460" cy="646986"/>
          </a:xfrm>
          <a:prstGeom prst="wedgeRoundRectCallout">
            <a:avLst>
              <a:gd name="adj1" fmla="val 31685"/>
              <a:gd name="adj2" fmla="val -94189"/>
              <a:gd name="adj3" fmla="val 16667"/>
            </a:avLst>
          </a:prstGeom>
          <a:solidFill>
            <a:schemeClr val="accent2">
              <a:lumMod val="20000"/>
              <a:lumOff val="80000"/>
            </a:schemeClr>
          </a:solidFill>
        </p:spPr>
        <p:txBody>
          <a:bodyPr wrap="square" rtlCol="0">
            <a:spAutoFit/>
          </a:bodyPr>
          <a:lstStyle/>
          <a:p>
            <a:r>
              <a:rPr lang="en-US" altLang="zh-TW" sz="1600" dirty="0">
                <a:solidFill>
                  <a:schemeClr val="tx1"/>
                </a:solidFill>
                <a:latin typeface="Corbel" panose="020B0503020204020204" pitchFamily="34" charset="0"/>
              </a:rPr>
              <a:t>Processes the context and compiles it into a vector.</a:t>
            </a:r>
            <a:endParaRPr lang="zh-TW" altLang="en-US" sz="1600" dirty="0">
              <a:solidFill>
                <a:schemeClr val="tx1"/>
              </a:solidFill>
              <a:latin typeface="Corbel" panose="020B0503020204020204" pitchFamily="34" charset="0"/>
            </a:endParaRPr>
          </a:p>
        </p:txBody>
      </p:sp>
      <p:sp>
        <p:nvSpPr>
          <p:cNvPr id="11" name="Slide Number Placeholder 10">
            <a:extLst>
              <a:ext uri="{FF2B5EF4-FFF2-40B4-BE49-F238E27FC236}">
                <a16:creationId xmlns:a16="http://schemas.microsoft.com/office/drawing/2014/main" id="{0F53B8D9-764E-EAB3-522F-2F4ED5DD1170}"/>
              </a:ext>
            </a:extLst>
          </p:cNvPr>
          <p:cNvSpPr>
            <a:spLocks noGrp="1"/>
          </p:cNvSpPr>
          <p:nvPr>
            <p:ph type="sldNum" sz="quarter" idx="12"/>
          </p:nvPr>
        </p:nvSpPr>
        <p:spPr/>
        <p:txBody>
          <a:bodyPr/>
          <a:lstStyle/>
          <a:p>
            <a:fld id="{494B4E53-BCCB-BE4E-A28A-722B6992CCD5}" type="slidenum">
              <a:rPr lang="en-US" smtClean="0"/>
              <a:pPr/>
              <a:t>59</a:t>
            </a:fld>
            <a:endParaRPr lang="en-US" dirty="0"/>
          </a:p>
        </p:txBody>
      </p:sp>
    </p:spTree>
    <p:extLst>
      <p:ext uri="{BB962C8B-B14F-4D97-AF65-F5344CB8AC3E}">
        <p14:creationId xmlns:p14="http://schemas.microsoft.com/office/powerpoint/2010/main" val="37284070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indoor&#10;&#10;Description automatically generated">
            <a:extLst>
              <a:ext uri="{FF2B5EF4-FFF2-40B4-BE49-F238E27FC236}">
                <a16:creationId xmlns:a16="http://schemas.microsoft.com/office/drawing/2014/main" id="{DD7E20CC-221A-1C81-DE79-A820EB3F7767}"/>
              </a:ext>
            </a:extLst>
          </p:cNvPr>
          <p:cNvPicPr>
            <a:picLocks noChangeAspect="1"/>
          </p:cNvPicPr>
          <p:nvPr/>
        </p:nvPicPr>
        <p:blipFill>
          <a:blip r:embed="rId3"/>
          <a:stretch>
            <a:fillRect/>
          </a:stretch>
        </p:blipFill>
        <p:spPr>
          <a:xfrm>
            <a:off x="-850392" y="-76696"/>
            <a:ext cx="10497602" cy="5220196"/>
          </a:xfrm>
          <a:prstGeom prst="rect">
            <a:avLst/>
          </a:prstGeom>
        </p:spPr>
      </p:pic>
      <p:sp>
        <p:nvSpPr>
          <p:cNvPr id="3" name="Slide Number Placeholder 2">
            <a:extLst>
              <a:ext uri="{FF2B5EF4-FFF2-40B4-BE49-F238E27FC236}">
                <a16:creationId xmlns:a16="http://schemas.microsoft.com/office/drawing/2014/main" id="{B277E8CC-28D4-A490-3DBF-179D2EE694DC}"/>
              </a:ext>
            </a:extLst>
          </p:cNvPr>
          <p:cNvSpPr>
            <a:spLocks noGrp="1"/>
          </p:cNvSpPr>
          <p:nvPr>
            <p:ph type="sldNum" sz="quarter" idx="12"/>
          </p:nvPr>
        </p:nvSpPr>
        <p:spPr/>
        <p:txBody>
          <a:bodyPr/>
          <a:lstStyle/>
          <a:p>
            <a:fld id="{494B4E53-BCCB-BE4E-A28A-722B6992CCD5}" type="slidenum">
              <a:rPr lang="en-US" smtClean="0"/>
              <a:pPr/>
              <a:t>6</a:t>
            </a:fld>
            <a:endParaRPr lang="en-US" dirty="0"/>
          </a:p>
        </p:txBody>
      </p:sp>
    </p:spTree>
    <p:extLst>
      <p:ext uri="{BB962C8B-B14F-4D97-AF65-F5344CB8AC3E}">
        <p14:creationId xmlns:p14="http://schemas.microsoft.com/office/powerpoint/2010/main" val="3672485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B3886-9794-E994-C0B5-BE43CCB49A1A}"/>
              </a:ext>
            </a:extLst>
          </p:cNvPr>
          <p:cNvSpPr>
            <a:spLocks noGrp="1"/>
          </p:cNvSpPr>
          <p:nvPr>
            <p:ph type="title"/>
          </p:nvPr>
        </p:nvSpPr>
        <p:spPr/>
        <p:txBody>
          <a:bodyPr/>
          <a:lstStyle/>
          <a:p>
            <a:r>
              <a:rPr lang="en-US" dirty="0"/>
              <a:t>Encoder-Decoder Architectures </a:t>
            </a:r>
          </a:p>
        </p:txBody>
      </p:sp>
      <p:pic>
        <p:nvPicPr>
          <p:cNvPr id="4" name="seq2seq_3.mp4" descr="seq2seq_3.mp4">
            <a:hlinkClick r:id="" action="ppaction://media"/>
            <a:extLst>
              <a:ext uri="{FF2B5EF4-FFF2-40B4-BE49-F238E27FC236}">
                <a16:creationId xmlns:a16="http://schemas.microsoft.com/office/drawing/2014/main" id="{D591C96B-6597-C9F0-C171-28C5C0CBE7B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2575" y="1746250"/>
            <a:ext cx="8578850" cy="2293938"/>
          </a:xfrm>
        </p:spPr>
      </p:pic>
      <p:sp>
        <p:nvSpPr>
          <p:cNvPr id="5" name="TextBox 4">
            <a:extLst>
              <a:ext uri="{FF2B5EF4-FFF2-40B4-BE49-F238E27FC236}">
                <a16:creationId xmlns:a16="http://schemas.microsoft.com/office/drawing/2014/main" id="{A4B43994-3A63-5A65-0124-AAF3097A0988}"/>
              </a:ext>
            </a:extLst>
          </p:cNvPr>
          <p:cNvSpPr txBox="1"/>
          <p:nvPr/>
        </p:nvSpPr>
        <p:spPr>
          <a:xfrm>
            <a:off x="329640" y="4748781"/>
            <a:ext cx="8578791" cy="261610"/>
          </a:xfrm>
          <a:prstGeom prst="rect">
            <a:avLst/>
          </a:prstGeom>
          <a:noFill/>
        </p:spPr>
        <p:txBody>
          <a:bodyPr wrap="square">
            <a:spAutoFit/>
          </a:bodyPr>
          <a:lstStyle/>
          <a:p>
            <a:pPr algn="ctr"/>
            <a:r>
              <a:rPr lang="en-US" sz="1100" dirty="0">
                <a:solidFill>
                  <a:schemeClr val="bg1">
                    <a:lumMod val="50000"/>
                  </a:schemeClr>
                </a:solidFill>
                <a:latin typeface="Consolas" panose="020B0609020204030204" pitchFamily="49" charset="0"/>
                <a:cs typeface="Consolas" panose="020B0609020204030204" pitchFamily="49" charset="0"/>
              </a:rPr>
              <a:t>https://</a:t>
            </a:r>
            <a:r>
              <a:rPr lang="en-US" sz="1100" dirty="0" err="1">
                <a:solidFill>
                  <a:schemeClr val="bg1">
                    <a:lumMod val="50000"/>
                  </a:schemeClr>
                </a:solidFill>
                <a:latin typeface="Consolas" panose="020B0609020204030204" pitchFamily="49" charset="0"/>
                <a:cs typeface="Consolas" panose="020B0609020204030204" pitchFamily="49" charset="0"/>
              </a:rPr>
              <a:t>jalammar.github.io</a:t>
            </a:r>
            <a:r>
              <a:rPr lang="en-US" sz="1100" dirty="0">
                <a:solidFill>
                  <a:schemeClr val="bg1">
                    <a:lumMod val="50000"/>
                  </a:schemeClr>
                </a:solidFill>
                <a:latin typeface="Consolas" panose="020B0609020204030204" pitchFamily="49" charset="0"/>
                <a:cs typeface="Consolas" panose="020B0609020204030204" pitchFamily="49" charset="0"/>
              </a:rPr>
              <a:t>/visualizing-neural-machine-translation-mechanics-of-seq2seq-models-with-attention/</a:t>
            </a:r>
          </a:p>
        </p:txBody>
      </p:sp>
      <p:sp>
        <p:nvSpPr>
          <p:cNvPr id="3" name="Slide Number Placeholder 2">
            <a:extLst>
              <a:ext uri="{FF2B5EF4-FFF2-40B4-BE49-F238E27FC236}">
                <a16:creationId xmlns:a16="http://schemas.microsoft.com/office/drawing/2014/main" id="{57FD2924-25FE-0226-78E8-CBA348156A4C}"/>
              </a:ext>
            </a:extLst>
          </p:cNvPr>
          <p:cNvSpPr>
            <a:spLocks noGrp="1"/>
          </p:cNvSpPr>
          <p:nvPr>
            <p:ph type="sldNum" sz="quarter" idx="12"/>
          </p:nvPr>
        </p:nvSpPr>
        <p:spPr/>
        <p:txBody>
          <a:bodyPr/>
          <a:lstStyle/>
          <a:p>
            <a:fld id="{494B4E53-BCCB-BE4E-A28A-722B6992CCD5}" type="slidenum">
              <a:rPr lang="en-US" smtClean="0"/>
              <a:pPr/>
              <a:t>60</a:t>
            </a:fld>
            <a:endParaRPr lang="en-US" dirty="0"/>
          </a:p>
        </p:txBody>
      </p:sp>
    </p:spTree>
    <p:extLst>
      <p:ext uri="{BB962C8B-B14F-4D97-AF65-F5344CB8AC3E}">
        <p14:creationId xmlns:p14="http://schemas.microsoft.com/office/powerpoint/2010/main" val="135642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dirty="0">
                <a:solidFill>
                  <a:schemeClr val="bg1">
                    <a:lumMod val="50000"/>
                  </a:schemeClr>
                </a:solidFill>
                <a:latin typeface="Corbel" panose="020B0503020204020204" pitchFamily="34" charset="0"/>
              </a:rPr>
              <a:t>[Vaswani et al. 2017]</a:t>
            </a:r>
            <a:endParaRPr lang="en-US"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idx="1"/>
          </p:nvPr>
        </p:nvSpPr>
        <p:spPr/>
        <p:txBody>
          <a:bodyPr/>
          <a:lstStyle/>
          <a:p>
            <a:r>
              <a:rPr lang="en-US" dirty="0"/>
              <a:t>An </a:t>
            </a:r>
            <a:r>
              <a:rPr lang="en-US" dirty="0">
                <a:solidFill>
                  <a:srgbClr val="C00000"/>
                </a:solidFill>
              </a:rPr>
              <a:t>encoder-decoder</a:t>
            </a:r>
            <a:r>
              <a:rPr lang="en-US" dirty="0"/>
              <a:t> architecture </a:t>
            </a:r>
            <a:br>
              <a:rPr lang="en-US" dirty="0"/>
            </a:br>
            <a:r>
              <a:rPr lang="en-US" dirty="0"/>
              <a:t>built with </a:t>
            </a:r>
            <a:r>
              <a:rPr lang="en-US" dirty="0">
                <a:solidFill>
                  <a:srgbClr val="C00000"/>
                </a:solidFill>
              </a:rPr>
              <a:t>attention </a:t>
            </a:r>
            <a:r>
              <a:rPr lang="en-US" dirty="0"/>
              <a:t>modules. </a:t>
            </a:r>
          </a:p>
          <a:p>
            <a:r>
              <a:rPr lang="en-US" dirty="0"/>
              <a:t>3 forms of attention</a:t>
            </a:r>
          </a:p>
        </p:txBody>
      </p:sp>
      <p:pic>
        <p:nvPicPr>
          <p:cNvPr id="7" name="Picture 6" descr="Diagram&#10;&#10;Description automatically generated">
            <a:extLst>
              <a:ext uri="{FF2B5EF4-FFF2-40B4-BE49-F238E27FC236}">
                <a16:creationId xmlns:a16="http://schemas.microsoft.com/office/drawing/2014/main" id="{0B1B48BF-FBEF-CDB9-75CD-8B6AB014AF48}"/>
              </a:ext>
            </a:extLst>
          </p:cNvPr>
          <p:cNvPicPr>
            <a:picLocks noChangeAspect="1"/>
          </p:cNvPicPr>
          <p:nvPr/>
        </p:nvPicPr>
        <p:blipFill>
          <a:blip r:embed="rId2"/>
          <a:stretch>
            <a:fillRect/>
          </a:stretch>
        </p:blipFill>
        <p:spPr>
          <a:xfrm>
            <a:off x="5385888" y="0"/>
            <a:ext cx="3630361" cy="5143500"/>
          </a:xfrm>
          <a:prstGeom prst="rect">
            <a:avLst/>
          </a:prstGeom>
        </p:spPr>
      </p:pic>
      <p:pic>
        <p:nvPicPr>
          <p:cNvPr id="8" name="Picture 7" descr="ãTransformerãçåçæå°çµæ">
            <a:extLst>
              <a:ext uri="{FF2B5EF4-FFF2-40B4-BE49-F238E27FC236}">
                <a16:creationId xmlns:a16="http://schemas.microsoft.com/office/drawing/2014/main" id="{D4C779AD-BD1C-00F6-2B9A-52C265DBC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6803" y="60382"/>
            <a:ext cx="1501143" cy="1391899"/>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4" descr="Diagram, text&#10;&#10;Description automatically generated">
            <a:extLst>
              <a:ext uri="{FF2B5EF4-FFF2-40B4-BE49-F238E27FC236}">
                <a16:creationId xmlns:a16="http://schemas.microsoft.com/office/drawing/2014/main" id="{8FD20E9E-4D76-4733-880B-80885E2744DF}"/>
              </a:ext>
            </a:extLst>
          </p:cNvPr>
          <p:cNvPicPr>
            <a:picLocks noChangeAspect="1"/>
          </p:cNvPicPr>
          <p:nvPr/>
        </p:nvPicPr>
        <p:blipFill rotWithShape="1">
          <a:blip r:embed="rId4"/>
          <a:srcRect l="3018" t="66881" r="54830"/>
          <a:stretch/>
        </p:blipFill>
        <p:spPr>
          <a:xfrm>
            <a:off x="366727" y="3988031"/>
            <a:ext cx="2389920" cy="1041448"/>
          </a:xfrm>
          <a:prstGeom prst="rect">
            <a:avLst/>
          </a:prstGeom>
        </p:spPr>
      </p:pic>
      <p:pic>
        <p:nvPicPr>
          <p:cNvPr id="10" name="Content Placeholder 4" descr="Diagram, text&#10;&#10;Description automatically generated">
            <a:extLst>
              <a:ext uri="{FF2B5EF4-FFF2-40B4-BE49-F238E27FC236}">
                <a16:creationId xmlns:a16="http://schemas.microsoft.com/office/drawing/2014/main" id="{7F5C5D7D-5C40-F1E2-88C8-8518653E810C}"/>
              </a:ext>
            </a:extLst>
          </p:cNvPr>
          <p:cNvPicPr>
            <a:picLocks noChangeAspect="1"/>
          </p:cNvPicPr>
          <p:nvPr/>
        </p:nvPicPr>
        <p:blipFill rotWithShape="1">
          <a:blip r:embed="rId4"/>
          <a:srcRect l="45835" t="63783" r="9229"/>
          <a:stretch/>
        </p:blipFill>
        <p:spPr>
          <a:xfrm>
            <a:off x="2568387" y="3805854"/>
            <a:ext cx="2547745" cy="1138868"/>
          </a:xfrm>
          <a:prstGeom prst="rect">
            <a:avLst/>
          </a:prstGeom>
        </p:spPr>
      </p:pic>
      <p:pic>
        <p:nvPicPr>
          <p:cNvPr id="11" name="Content Placeholder 4" descr="Diagram, text&#10;&#10;Description automatically generated">
            <a:extLst>
              <a:ext uri="{FF2B5EF4-FFF2-40B4-BE49-F238E27FC236}">
                <a16:creationId xmlns:a16="http://schemas.microsoft.com/office/drawing/2014/main" id="{98D4D9E8-426E-0EFA-7F61-150E4AE5AD2F}"/>
              </a:ext>
            </a:extLst>
          </p:cNvPr>
          <p:cNvPicPr>
            <a:picLocks noChangeAspect="1"/>
          </p:cNvPicPr>
          <p:nvPr/>
        </p:nvPicPr>
        <p:blipFill rotWithShape="1">
          <a:blip r:embed="rId4"/>
          <a:srcRect l="24694" t="18984" r="20638" b="38891"/>
          <a:stretch/>
        </p:blipFill>
        <p:spPr>
          <a:xfrm>
            <a:off x="1206873" y="2528418"/>
            <a:ext cx="3099547" cy="1324675"/>
          </a:xfrm>
          <a:prstGeom prst="rect">
            <a:avLst/>
          </a:prstGeom>
        </p:spPr>
      </p:pic>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12"/>
          </p:nvPr>
        </p:nvSpPr>
        <p:spPr/>
        <p:txBody>
          <a:bodyPr/>
          <a:lstStyle/>
          <a:p>
            <a:fld id="{494B4E53-BCCB-BE4E-A28A-722B6992CCD5}" type="slidenum">
              <a:rPr lang="en-US" smtClean="0"/>
              <a:pPr/>
              <a:t>61</a:t>
            </a:fld>
            <a:endParaRPr lang="en-US" dirty="0"/>
          </a:p>
        </p:txBody>
      </p:sp>
    </p:spTree>
    <p:extLst>
      <p:ext uri="{BB962C8B-B14F-4D97-AF65-F5344CB8AC3E}">
        <p14:creationId xmlns:p14="http://schemas.microsoft.com/office/powerpoint/2010/main" val="256639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E4BC2-D56C-7F73-710E-AE4E30DAA913}"/>
              </a:ext>
            </a:extLst>
          </p:cNvPr>
          <p:cNvSpPr>
            <a:spLocks noGrp="1"/>
          </p:cNvSpPr>
          <p:nvPr>
            <p:ph type="title"/>
          </p:nvPr>
        </p:nvSpPr>
        <p:spPr/>
        <p:txBody>
          <a:bodyPr/>
          <a:lstStyle/>
          <a:p>
            <a:r>
              <a:rPr lang="en-US" dirty="0"/>
              <a:t>Impact of Transformers </a:t>
            </a:r>
          </a:p>
        </p:txBody>
      </p:sp>
      <p:sp>
        <p:nvSpPr>
          <p:cNvPr id="3" name="Content Placeholder 2">
            <a:extLst>
              <a:ext uri="{FF2B5EF4-FFF2-40B4-BE49-F238E27FC236}">
                <a16:creationId xmlns:a16="http://schemas.microsoft.com/office/drawing/2014/main" id="{B83617F1-F6EB-C2CB-2F32-BF8892E9323A}"/>
              </a:ext>
            </a:extLst>
          </p:cNvPr>
          <p:cNvSpPr>
            <a:spLocks noGrp="1"/>
          </p:cNvSpPr>
          <p:nvPr>
            <p:ph idx="1"/>
          </p:nvPr>
        </p:nvSpPr>
        <p:spPr/>
        <p:txBody>
          <a:bodyPr/>
          <a:lstStyle/>
          <a:p>
            <a:r>
              <a:rPr lang="en-US" dirty="0"/>
              <a:t>Let to better predictive models of language! </a:t>
            </a:r>
          </a:p>
        </p:txBody>
      </p:sp>
      <p:pic>
        <p:nvPicPr>
          <p:cNvPr id="25" name="Picture 24" descr="Table&#10;&#10;Description automatically generated with low confidence">
            <a:extLst>
              <a:ext uri="{FF2B5EF4-FFF2-40B4-BE49-F238E27FC236}">
                <a16:creationId xmlns:a16="http://schemas.microsoft.com/office/drawing/2014/main" id="{FF2D83EC-3E66-AE5C-49A0-6B8157FCDDC8}"/>
              </a:ext>
            </a:extLst>
          </p:cNvPr>
          <p:cNvPicPr>
            <a:picLocks noChangeAspect="1"/>
          </p:cNvPicPr>
          <p:nvPr/>
        </p:nvPicPr>
        <p:blipFill rotWithShape="1">
          <a:blip r:embed="rId3"/>
          <a:srcRect t="-1" b="68669"/>
          <a:stretch/>
        </p:blipFill>
        <p:spPr>
          <a:xfrm>
            <a:off x="672151" y="1799813"/>
            <a:ext cx="7578903" cy="1047265"/>
          </a:xfrm>
          <a:prstGeom prst="rect">
            <a:avLst/>
          </a:prstGeom>
        </p:spPr>
      </p:pic>
      <p:pic>
        <p:nvPicPr>
          <p:cNvPr id="26" name="Picture 25" descr="Table&#10;&#10;Description automatically generated with low confidence">
            <a:extLst>
              <a:ext uri="{FF2B5EF4-FFF2-40B4-BE49-F238E27FC236}">
                <a16:creationId xmlns:a16="http://schemas.microsoft.com/office/drawing/2014/main" id="{171B330E-01E1-F3DA-286F-F37FC869D542}"/>
              </a:ext>
            </a:extLst>
          </p:cNvPr>
          <p:cNvPicPr>
            <a:picLocks noChangeAspect="1"/>
          </p:cNvPicPr>
          <p:nvPr/>
        </p:nvPicPr>
        <p:blipFill rotWithShape="1">
          <a:blip r:embed="rId3"/>
          <a:srcRect l="17066" t="37640" b="57809"/>
          <a:stretch/>
        </p:blipFill>
        <p:spPr>
          <a:xfrm>
            <a:off x="1965600" y="2847078"/>
            <a:ext cx="6285454" cy="152090"/>
          </a:xfrm>
          <a:prstGeom prst="rect">
            <a:avLst/>
          </a:prstGeom>
        </p:spPr>
      </p:pic>
      <p:sp>
        <p:nvSpPr>
          <p:cNvPr id="27" name="object 9">
            <a:extLst>
              <a:ext uri="{FF2B5EF4-FFF2-40B4-BE49-F238E27FC236}">
                <a16:creationId xmlns:a16="http://schemas.microsoft.com/office/drawing/2014/main" id="{E7A0AB3E-598B-2B2B-E2DB-E4F50B84BDC2}"/>
              </a:ext>
            </a:extLst>
          </p:cNvPr>
          <p:cNvSpPr txBox="1"/>
          <p:nvPr/>
        </p:nvSpPr>
        <p:spPr>
          <a:xfrm>
            <a:off x="1104110" y="4881100"/>
            <a:ext cx="7312850" cy="171201"/>
          </a:xfrm>
          <a:prstGeom prst="rect">
            <a:avLst/>
          </a:prstGeom>
        </p:spPr>
        <p:txBody>
          <a:bodyPr vert="horz" wrap="square" lIns="0" tIns="9525" rIns="0" bIns="0" rtlCol="0">
            <a:spAutoFit/>
          </a:bodyPr>
          <a:lstStyle/>
          <a:p>
            <a:pPr algn="ctr">
              <a:spcBef>
                <a:spcPts val="8"/>
              </a:spcBef>
            </a:pPr>
            <a:r>
              <a:rPr lang="en-US" sz="1050" dirty="0">
                <a:solidFill>
                  <a:schemeClr val="bg1">
                    <a:lumMod val="50000"/>
                  </a:schemeClr>
                </a:solidFill>
                <a:latin typeface="Corbel" panose="020B0503020204020204" pitchFamily="34" charset="0"/>
                <a:cs typeface="Calibri"/>
              </a:rPr>
              <a:t>[”Efficient Content-Based Sparse Attention with Routing Transformers” Roy et al. 2020]</a:t>
            </a:r>
          </a:p>
        </p:txBody>
      </p:sp>
      <p:sp>
        <p:nvSpPr>
          <p:cNvPr id="28" name="Slide Number Placeholder 27">
            <a:extLst>
              <a:ext uri="{FF2B5EF4-FFF2-40B4-BE49-F238E27FC236}">
                <a16:creationId xmlns:a16="http://schemas.microsoft.com/office/drawing/2014/main" id="{91DDE18E-B1A3-4CB0-1DCE-CE6B4E269CD7}"/>
              </a:ext>
            </a:extLst>
          </p:cNvPr>
          <p:cNvSpPr>
            <a:spLocks noGrp="1"/>
          </p:cNvSpPr>
          <p:nvPr>
            <p:ph type="sldNum" sz="quarter" idx="12"/>
          </p:nvPr>
        </p:nvSpPr>
        <p:spPr/>
        <p:txBody>
          <a:bodyPr/>
          <a:lstStyle/>
          <a:p>
            <a:fld id="{494B4E53-BCCB-BE4E-A28A-722B6992CCD5}" type="slidenum">
              <a:rPr lang="en-US" smtClean="0"/>
              <a:pPr/>
              <a:t>62</a:t>
            </a:fld>
            <a:endParaRPr lang="en-US" dirty="0"/>
          </a:p>
        </p:txBody>
      </p:sp>
    </p:spTree>
    <p:extLst>
      <p:ext uri="{BB962C8B-B14F-4D97-AF65-F5344CB8AC3E}">
        <p14:creationId xmlns:p14="http://schemas.microsoft.com/office/powerpoint/2010/main" val="14229554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E4BC2-D56C-7F73-710E-AE4E30DAA913}"/>
              </a:ext>
            </a:extLst>
          </p:cNvPr>
          <p:cNvSpPr>
            <a:spLocks noGrp="1"/>
          </p:cNvSpPr>
          <p:nvPr>
            <p:ph type="title"/>
          </p:nvPr>
        </p:nvSpPr>
        <p:spPr/>
        <p:txBody>
          <a:bodyPr/>
          <a:lstStyle/>
          <a:p>
            <a:r>
              <a:rPr lang="en-US" dirty="0"/>
              <a:t>Impact of Transformers </a:t>
            </a:r>
          </a:p>
        </p:txBody>
      </p:sp>
      <p:sp>
        <p:nvSpPr>
          <p:cNvPr id="3" name="Content Placeholder 2">
            <a:extLst>
              <a:ext uri="{FF2B5EF4-FFF2-40B4-BE49-F238E27FC236}">
                <a16:creationId xmlns:a16="http://schemas.microsoft.com/office/drawing/2014/main" id="{B83617F1-F6EB-C2CB-2F32-BF8892E9323A}"/>
              </a:ext>
            </a:extLst>
          </p:cNvPr>
          <p:cNvSpPr>
            <a:spLocks noGrp="1"/>
          </p:cNvSpPr>
          <p:nvPr>
            <p:ph idx="1"/>
          </p:nvPr>
        </p:nvSpPr>
        <p:spPr/>
        <p:txBody>
          <a:bodyPr/>
          <a:lstStyle/>
          <a:p>
            <a:r>
              <a:rPr lang="en-US" dirty="0"/>
              <a:t>A building block for a variety of LMs </a:t>
            </a:r>
          </a:p>
        </p:txBody>
      </p:sp>
      <p:pic>
        <p:nvPicPr>
          <p:cNvPr id="4" name="object 4">
            <a:extLst>
              <a:ext uri="{FF2B5EF4-FFF2-40B4-BE49-F238E27FC236}">
                <a16:creationId xmlns:a16="http://schemas.microsoft.com/office/drawing/2014/main" id="{084D2F9B-F1C7-F0F5-EF3E-975E743EB9B5}"/>
              </a:ext>
            </a:extLst>
          </p:cNvPr>
          <p:cNvPicPr/>
          <p:nvPr/>
        </p:nvPicPr>
        <p:blipFill>
          <a:blip r:embed="rId3" cstate="print"/>
          <a:stretch>
            <a:fillRect/>
          </a:stretch>
        </p:blipFill>
        <p:spPr>
          <a:xfrm>
            <a:off x="761372" y="2690958"/>
            <a:ext cx="1164467" cy="778667"/>
          </a:xfrm>
          <a:prstGeom prst="rect">
            <a:avLst/>
          </a:prstGeom>
        </p:spPr>
      </p:pic>
      <p:grpSp>
        <p:nvGrpSpPr>
          <p:cNvPr id="5" name="object 5">
            <a:extLst>
              <a:ext uri="{FF2B5EF4-FFF2-40B4-BE49-F238E27FC236}">
                <a16:creationId xmlns:a16="http://schemas.microsoft.com/office/drawing/2014/main" id="{0153ED93-1DC9-D4EA-48D3-1C4CEB55935E}"/>
              </a:ext>
            </a:extLst>
          </p:cNvPr>
          <p:cNvGrpSpPr/>
          <p:nvPr/>
        </p:nvGrpSpPr>
        <p:grpSpPr>
          <a:xfrm>
            <a:off x="755482" y="1599791"/>
            <a:ext cx="1157764" cy="771525"/>
            <a:chOff x="1007309" y="3287101"/>
            <a:chExt cx="1543685" cy="1028700"/>
          </a:xfrm>
        </p:grpSpPr>
        <p:sp>
          <p:nvSpPr>
            <p:cNvPr id="6" name="object 6">
              <a:extLst>
                <a:ext uri="{FF2B5EF4-FFF2-40B4-BE49-F238E27FC236}">
                  <a16:creationId xmlns:a16="http://schemas.microsoft.com/office/drawing/2014/main" id="{BCAB8B96-1665-77EF-37E0-8F73B564872F}"/>
                </a:ext>
              </a:extLst>
            </p:cNvPr>
            <p:cNvSpPr/>
            <p:nvPr/>
          </p:nvSpPr>
          <p:spPr>
            <a:xfrm>
              <a:off x="1007300" y="3287102"/>
              <a:ext cx="192405" cy="1028700"/>
            </a:xfrm>
            <a:custGeom>
              <a:avLst/>
              <a:gdLst/>
              <a:ahLst/>
              <a:cxnLst/>
              <a:rect l="l" t="t" r="r" b="b"/>
              <a:pathLst>
                <a:path w="192405" h="1028700">
                  <a:moveTo>
                    <a:pt x="192100" y="679716"/>
                  </a:moveTo>
                  <a:lnTo>
                    <a:pt x="189585" y="667258"/>
                  </a:lnTo>
                  <a:lnTo>
                    <a:pt x="182727" y="657085"/>
                  </a:lnTo>
                  <a:lnTo>
                    <a:pt x="172542" y="650214"/>
                  </a:lnTo>
                  <a:lnTo>
                    <a:pt x="160083" y="647700"/>
                  </a:lnTo>
                  <a:lnTo>
                    <a:pt x="32016" y="647700"/>
                  </a:lnTo>
                  <a:lnTo>
                    <a:pt x="19558" y="650214"/>
                  </a:lnTo>
                  <a:lnTo>
                    <a:pt x="9385" y="657085"/>
                  </a:lnTo>
                  <a:lnTo>
                    <a:pt x="2514" y="667258"/>
                  </a:lnTo>
                  <a:lnTo>
                    <a:pt x="0" y="679716"/>
                  </a:lnTo>
                  <a:lnTo>
                    <a:pt x="0" y="996683"/>
                  </a:lnTo>
                  <a:lnTo>
                    <a:pt x="2514" y="1009154"/>
                  </a:lnTo>
                  <a:lnTo>
                    <a:pt x="9385" y="1019327"/>
                  </a:lnTo>
                  <a:lnTo>
                    <a:pt x="19558" y="1026185"/>
                  </a:lnTo>
                  <a:lnTo>
                    <a:pt x="32016" y="1028700"/>
                  </a:lnTo>
                  <a:lnTo>
                    <a:pt x="160083" y="1028700"/>
                  </a:lnTo>
                  <a:lnTo>
                    <a:pt x="172542" y="1026185"/>
                  </a:lnTo>
                  <a:lnTo>
                    <a:pt x="182727" y="1019327"/>
                  </a:lnTo>
                  <a:lnTo>
                    <a:pt x="189585" y="1009154"/>
                  </a:lnTo>
                  <a:lnTo>
                    <a:pt x="192100" y="996683"/>
                  </a:lnTo>
                  <a:lnTo>
                    <a:pt x="192100" y="679716"/>
                  </a:lnTo>
                  <a:close/>
                </a:path>
                <a:path w="192405" h="1028700">
                  <a:moveTo>
                    <a:pt x="192100" y="32016"/>
                  </a:moveTo>
                  <a:lnTo>
                    <a:pt x="189585" y="19558"/>
                  </a:lnTo>
                  <a:lnTo>
                    <a:pt x="182727" y="9385"/>
                  </a:lnTo>
                  <a:lnTo>
                    <a:pt x="172542" y="2527"/>
                  </a:lnTo>
                  <a:lnTo>
                    <a:pt x="160083" y="0"/>
                  </a:lnTo>
                  <a:lnTo>
                    <a:pt x="32016" y="0"/>
                  </a:lnTo>
                  <a:lnTo>
                    <a:pt x="19558" y="2527"/>
                  </a:lnTo>
                  <a:lnTo>
                    <a:pt x="9385" y="9385"/>
                  </a:lnTo>
                  <a:lnTo>
                    <a:pt x="2514" y="19558"/>
                  </a:lnTo>
                  <a:lnTo>
                    <a:pt x="0" y="32016"/>
                  </a:lnTo>
                  <a:lnTo>
                    <a:pt x="0" y="348983"/>
                  </a:lnTo>
                  <a:lnTo>
                    <a:pt x="2514" y="361454"/>
                  </a:lnTo>
                  <a:lnTo>
                    <a:pt x="9385" y="371627"/>
                  </a:lnTo>
                  <a:lnTo>
                    <a:pt x="19558" y="378485"/>
                  </a:lnTo>
                  <a:lnTo>
                    <a:pt x="32016" y="381000"/>
                  </a:lnTo>
                  <a:lnTo>
                    <a:pt x="160083" y="381000"/>
                  </a:lnTo>
                  <a:lnTo>
                    <a:pt x="172542" y="378485"/>
                  </a:lnTo>
                  <a:lnTo>
                    <a:pt x="182727" y="371627"/>
                  </a:lnTo>
                  <a:lnTo>
                    <a:pt x="189585" y="361454"/>
                  </a:lnTo>
                  <a:lnTo>
                    <a:pt x="192100" y="348983"/>
                  </a:lnTo>
                  <a:lnTo>
                    <a:pt x="192100" y="32016"/>
                  </a:lnTo>
                  <a:close/>
                </a:path>
              </a:pathLst>
            </a:custGeom>
            <a:solidFill>
              <a:srgbClr val="6DE9FF"/>
            </a:solidFill>
          </p:spPr>
          <p:txBody>
            <a:bodyPr wrap="square" lIns="0" tIns="0" rIns="0" bIns="0" rtlCol="0"/>
            <a:lstStyle/>
            <a:p>
              <a:endParaRPr sz="1050"/>
            </a:p>
          </p:txBody>
        </p:sp>
        <p:sp>
          <p:nvSpPr>
            <p:cNvPr id="7" name="object 7">
              <a:extLst>
                <a:ext uri="{FF2B5EF4-FFF2-40B4-BE49-F238E27FC236}">
                  <a16:creationId xmlns:a16="http://schemas.microsoft.com/office/drawing/2014/main" id="{C23CD156-6A6B-E77E-2A15-39AECEAC6443}"/>
                </a:ext>
              </a:extLst>
            </p:cNvPr>
            <p:cNvSpPr/>
            <p:nvPr/>
          </p:nvSpPr>
          <p:spPr>
            <a:xfrm>
              <a:off x="1065259" y="3668101"/>
              <a:ext cx="76200" cy="266700"/>
            </a:xfrm>
            <a:custGeom>
              <a:avLst/>
              <a:gdLst/>
              <a:ahLst/>
              <a:cxnLst/>
              <a:rect l="l" t="t" r="r" b="b"/>
              <a:pathLst>
                <a:path w="76200" h="266700">
                  <a:moveTo>
                    <a:pt x="42862" y="63499"/>
                  </a:moveTo>
                  <a:lnTo>
                    <a:pt x="33337" y="63499"/>
                  </a:lnTo>
                  <a:lnTo>
                    <a:pt x="33336" y="266698"/>
                  </a:lnTo>
                  <a:lnTo>
                    <a:pt x="42861" y="266698"/>
                  </a:lnTo>
                  <a:lnTo>
                    <a:pt x="42862" y="63499"/>
                  </a:lnTo>
                  <a:close/>
                </a:path>
                <a:path w="76200" h="266700">
                  <a:moveTo>
                    <a:pt x="38100" y="0"/>
                  </a:moveTo>
                  <a:lnTo>
                    <a:pt x="0" y="76199"/>
                  </a:lnTo>
                  <a:lnTo>
                    <a:pt x="33337" y="76199"/>
                  </a:lnTo>
                  <a:lnTo>
                    <a:pt x="33337" y="63499"/>
                  </a:lnTo>
                  <a:lnTo>
                    <a:pt x="69850" y="63499"/>
                  </a:lnTo>
                  <a:lnTo>
                    <a:pt x="38100" y="0"/>
                  </a:lnTo>
                  <a:close/>
                </a:path>
                <a:path w="76200" h="266700">
                  <a:moveTo>
                    <a:pt x="69850" y="63499"/>
                  </a:moveTo>
                  <a:lnTo>
                    <a:pt x="42862" y="63499"/>
                  </a:lnTo>
                  <a:lnTo>
                    <a:pt x="42862" y="76199"/>
                  </a:lnTo>
                  <a:lnTo>
                    <a:pt x="76200" y="76199"/>
                  </a:lnTo>
                  <a:lnTo>
                    <a:pt x="69850" y="63499"/>
                  </a:lnTo>
                  <a:close/>
                </a:path>
              </a:pathLst>
            </a:custGeom>
            <a:solidFill>
              <a:srgbClr val="000000"/>
            </a:solidFill>
          </p:spPr>
          <p:txBody>
            <a:bodyPr wrap="square" lIns="0" tIns="0" rIns="0" bIns="0" rtlCol="0"/>
            <a:lstStyle/>
            <a:p>
              <a:endParaRPr sz="1050"/>
            </a:p>
          </p:txBody>
        </p:sp>
        <p:sp>
          <p:nvSpPr>
            <p:cNvPr id="8" name="object 8">
              <a:extLst>
                <a:ext uri="{FF2B5EF4-FFF2-40B4-BE49-F238E27FC236}">
                  <a16:creationId xmlns:a16="http://schemas.microsoft.com/office/drawing/2014/main" id="{F19DDAE9-7D5E-8F70-3E11-95FA937DBF0E}"/>
                </a:ext>
              </a:extLst>
            </p:cNvPr>
            <p:cNvSpPr/>
            <p:nvPr/>
          </p:nvSpPr>
          <p:spPr>
            <a:xfrm>
              <a:off x="1351800" y="3287102"/>
              <a:ext cx="192405" cy="1028700"/>
            </a:xfrm>
            <a:custGeom>
              <a:avLst/>
              <a:gdLst/>
              <a:ahLst/>
              <a:cxnLst/>
              <a:rect l="l" t="t" r="r" b="b"/>
              <a:pathLst>
                <a:path w="192405" h="1028700">
                  <a:moveTo>
                    <a:pt x="192100" y="679716"/>
                  </a:moveTo>
                  <a:lnTo>
                    <a:pt x="189585" y="667258"/>
                  </a:lnTo>
                  <a:lnTo>
                    <a:pt x="182714" y="657085"/>
                  </a:lnTo>
                  <a:lnTo>
                    <a:pt x="172542" y="650214"/>
                  </a:lnTo>
                  <a:lnTo>
                    <a:pt x="160083" y="647700"/>
                  </a:lnTo>
                  <a:lnTo>
                    <a:pt x="32016" y="647700"/>
                  </a:lnTo>
                  <a:lnTo>
                    <a:pt x="19558" y="650214"/>
                  </a:lnTo>
                  <a:lnTo>
                    <a:pt x="9372" y="657085"/>
                  </a:lnTo>
                  <a:lnTo>
                    <a:pt x="2514" y="667258"/>
                  </a:lnTo>
                  <a:lnTo>
                    <a:pt x="0" y="679716"/>
                  </a:lnTo>
                  <a:lnTo>
                    <a:pt x="0" y="996683"/>
                  </a:lnTo>
                  <a:lnTo>
                    <a:pt x="2514" y="1009154"/>
                  </a:lnTo>
                  <a:lnTo>
                    <a:pt x="9372" y="1019327"/>
                  </a:lnTo>
                  <a:lnTo>
                    <a:pt x="19558" y="1026185"/>
                  </a:lnTo>
                  <a:lnTo>
                    <a:pt x="32016" y="1028700"/>
                  </a:lnTo>
                  <a:lnTo>
                    <a:pt x="160083" y="1028700"/>
                  </a:lnTo>
                  <a:lnTo>
                    <a:pt x="172542" y="1026185"/>
                  </a:lnTo>
                  <a:lnTo>
                    <a:pt x="182714" y="1019327"/>
                  </a:lnTo>
                  <a:lnTo>
                    <a:pt x="189585" y="1009154"/>
                  </a:lnTo>
                  <a:lnTo>
                    <a:pt x="192100" y="996683"/>
                  </a:lnTo>
                  <a:lnTo>
                    <a:pt x="192100" y="679716"/>
                  </a:lnTo>
                  <a:close/>
                </a:path>
                <a:path w="192405" h="1028700">
                  <a:moveTo>
                    <a:pt x="192100" y="32016"/>
                  </a:moveTo>
                  <a:lnTo>
                    <a:pt x="189585" y="19558"/>
                  </a:lnTo>
                  <a:lnTo>
                    <a:pt x="182714" y="9385"/>
                  </a:lnTo>
                  <a:lnTo>
                    <a:pt x="172542" y="2527"/>
                  </a:lnTo>
                  <a:lnTo>
                    <a:pt x="160083" y="0"/>
                  </a:lnTo>
                  <a:lnTo>
                    <a:pt x="32016" y="0"/>
                  </a:lnTo>
                  <a:lnTo>
                    <a:pt x="19558" y="2527"/>
                  </a:lnTo>
                  <a:lnTo>
                    <a:pt x="9372" y="9385"/>
                  </a:lnTo>
                  <a:lnTo>
                    <a:pt x="2514" y="19558"/>
                  </a:lnTo>
                  <a:lnTo>
                    <a:pt x="0" y="32016"/>
                  </a:lnTo>
                  <a:lnTo>
                    <a:pt x="0" y="348983"/>
                  </a:lnTo>
                  <a:lnTo>
                    <a:pt x="2514" y="361454"/>
                  </a:lnTo>
                  <a:lnTo>
                    <a:pt x="9372" y="371627"/>
                  </a:lnTo>
                  <a:lnTo>
                    <a:pt x="19558" y="378485"/>
                  </a:lnTo>
                  <a:lnTo>
                    <a:pt x="32016" y="381000"/>
                  </a:lnTo>
                  <a:lnTo>
                    <a:pt x="160083" y="381000"/>
                  </a:lnTo>
                  <a:lnTo>
                    <a:pt x="172542" y="378485"/>
                  </a:lnTo>
                  <a:lnTo>
                    <a:pt x="182714" y="371627"/>
                  </a:lnTo>
                  <a:lnTo>
                    <a:pt x="189585" y="361454"/>
                  </a:lnTo>
                  <a:lnTo>
                    <a:pt x="192100" y="348983"/>
                  </a:lnTo>
                  <a:lnTo>
                    <a:pt x="192100" y="32016"/>
                  </a:lnTo>
                  <a:close/>
                </a:path>
              </a:pathLst>
            </a:custGeom>
            <a:solidFill>
              <a:srgbClr val="6DE9FF"/>
            </a:solidFill>
          </p:spPr>
          <p:txBody>
            <a:bodyPr wrap="square" lIns="0" tIns="0" rIns="0" bIns="0" rtlCol="0"/>
            <a:lstStyle/>
            <a:p>
              <a:endParaRPr sz="1050"/>
            </a:p>
          </p:txBody>
        </p:sp>
        <p:sp>
          <p:nvSpPr>
            <p:cNvPr id="9" name="object 9">
              <a:extLst>
                <a:ext uri="{FF2B5EF4-FFF2-40B4-BE49-F238E27FC236}">
                  <a16:creationId xmlns:a16="http://schemas.microsoft.com/office/drawing/2014/main" id="{06AC9F09-6181-1543-1E92-960C264AD2FD}"/>
                </a:ext>
              </a:extLst>
            </p:cNvPr>
            <p:cNvSpPr/>
            <p:nvPr/>
          </p:nvSpPr>
          <p:spPr>
            <a:xfrm>
              <a:off x="1100443" y="3668101"/>
              <a:ext cx="347980" cy="270510"/>
            </a:xfrm>
            <a:custGeom>
              <a:avLst/>
              <a:gdLst/>
              <a:ahLst/>
              <a:cxnLst/>
              <a:rect l="l" t="t" r="r" b="b"/>
              <a:pathLst>
                <a:path w="347980" h="270510">
                  <a:moveTo>
                    <a:pt x="284243" y="42881"/>
                  </a:moveTo>
                  <a:lnTo>
                    <a:pt x="0" y="262933"/>
                  </a:lnTo>
                  <a:lnTo>
                    <a:pt x="5830" y="270465"/>
                  </a:lnTo>
                  <a:lnTo>
                    <a:pt x="290073" y="50412"/>
                  </a:lnTo>
                  <a:lnTo>
                    <a:pt x="284243" y="42881"/>
                  </a:lnTo>
                  <a:close/>
                </a:path>
                <a:path w="347980" h="270510">
                  <a:moveTo>
                    <a:pt x="330525" y="35106"/>
                  </a:moveTo>
                  <a:lnTo>
                    <a:pt x="294285" y="35106"/>
                  </a:lnTo>
                  <a:lnTo>
                    <a:pt x="300116" y="42637"/>
                  </a:lnTo>
                  <a:lnTo>
                    <a:pt x="290073" y="50412"/>
                  </a:lnTo>
                  <a:lnTo>
                    <a:pt x="310481" y="76774"/>
                  </a:lnTo>
                  <a:lnTo>
                    <a:pt x="330525" y="35106"/>
                  </a:lnTo>
                  <a:close/>
                </a:path>
                <a:path w="347980" h="270510">
                  <a:moveTo>
                    <a:pt x="294285" y="35106"/>
                  </a:moveTo>
                  <a:lnTo>
                    <a:pt x="284243" y="42881"/>
                  </a:lnTo>
                  <a:lnTo>
                    <a:pt x="290073" y="50412"/>
                  </a:lnTo>
                  <a:lnTo>
                    <a:pt x="300116" y="42637"/>
                  </a:lnTo>
                  <a:lnTo>
                    <a:pt x="294285" y="35106"/>
                  </a:lnTo>
                  <a:close/>
                </a:path>
                <a:path w="347980" h="270510">
                  <a:moveTo>
                    <a:pt x="347412" y="0"/>
                  </a:moveTo>
                  <a:lnTo>
                    <a:pt x="263834" y="16520"/>
                  </a:lnTo>
                  <a:lnTo>
                    <a:pt x="284243" y="42881"/>
                  </a:lnTo>
                  <a:lnTo>
                    <a:pt x="294285" y="35106"/>
                  </a:lnTo>
                  <a:lnTo>
                    <a:pt x="330525" y="35106"/>
                  </a:lnTo>
                  <a:lnTo>
                    <a:pt x="347412" y="0"/>
                  </a:lnTo>
                  <a:close/>
                </a:path>
              </a:pathLst>
            </a:custGeom>
            <a:solidFill>
              <a:srgbClr val="000000"/>
            </a:solidFill>
          </p:spPr>
          <p:txBody>
            <a:bodyPr wrap="square" lIns="0" tIns="0" rIns="0" bIns="0" rtlCol="0"/>
            <a:lstStyle/>
            <a:p>
              <a:endParaRPr sz="1050"/>
            </a:p>
          </p:txBody>
        </p:sp>
        <p:sp>
          <p:nvSpPr>
            <p:cNvPr id="10" name="object 10">
              <a:extLst>
                <a:ext uri="{FF2B5EF4-FFF2-40B4-BE49-F238E27FC236}">
                  <a16:creationId xmlns:a16="http://schemas.microsoft.com/office/drawing/2014/main" id="{8DFCD589-1CD6-6E24-99E5-1BBC43CFFEDA}"/>
                </a:ext>
              </a:extLst>
            </p:cNvPr>
            <p:cNvSpPr/>
            <p:nvPr/>
          </p:nvSpPr>
          <p:spPr>
            <a:xfrm>
              <a:off x="1696301" y="3287102"/>
              <a:ext cx="192405" cy="1028700"/>
            </a:xfrm>
            <a:custGeom>
              <a:avLst/>
              <a:gdLst/>
              <a:ahLst/>
              <a:cxnLst/>
              <a:rect l="l" t="t" r="r" b="b"/>
              <a:pathLst>
                <a:path w="192405" h="1028700">
                  <a:moveTo>
                    <a:pt x="192100" y="679716"/>
                  </a:moveTo>
                  <a:lnTo>
                    <a:pt x="189572" y="667258"/>
                  </a:lnTo>
                  <a:lnTo>
                    <a:pt x="182714" y="657085"/>
                  </a:lnTo>
                  <a:lnTo>
                    <a:pt x="172542" y="650214"/>
                  </a:lnTo>
                  <a:lnTo>
                    <a:pt x="160083" y="647700"/>
                  </a:lnTo>
                  <a:lnTo>
                    <a:pt x="32016" y="647700"/>
                  </a:lnTo>
                  <a:lnTo>
                    <a:pt x="19545" y="650214"/>
                  </a:lnTo>
                  <a:lnTo>
                    <a:pt x="9372" y="657085"/>
                  </a:lnTo>
                  <a:lnTo>
                    <a:pt x="2514" y="667258"/>
                  </a:lnTo>
                  <a:lnTo>
                    <a:pt x="0" y="679716"/>
                  </a:lnTo>
                  <a:lnTo>
                    <a:pt x="0" y="996683"/>
                  </a:lnTo>
                  <a:lnTo>
                    <a:pt x="2514" y="1009154"/>
                  </a:lnTo>
                  <a:lnTo>
                    <a:pt x="9372" y="1019327"/>
                  </a:lnTo>
                  <a:lnTo>
                    <a:pt x="19545" y="1026185"/>
                  </a:lnTo>
                  <a:lnTo>
                    <a:pt x="32016" y="1028700"/>
                  </a:lnTo>
                  <a:lnTo>
                    <a:pt x="160083" y="1028700"/>
                  </a:lnTo>
                  <a:lnTo>
                    <a:pt x="172542" y="1026185"/>
                  </a:lnTo>
                  <a:lnTo>
                    <a:pt x="182714" y="1019327"/>
                  </a:lnTo>
                  <a:lnTo>
                    <a:pt x="189572" y="1009154"/>
                  </a:lnTo>
                  <a:lnTo>
                    <a:pt x="192100" y="996683"/>
                  </a:lnTo>
                  <a:lnTo>
                    <a:pt x="192100" y="679716"/>
                  </a:lnTo>
                  <a:close/>
                </a:path>
                <a:path w="192405" h="1028700">
                  <a:moveTo>
                    <a:pt x="192100" y="32016"/>
                  </a:moveTo>
                  <a:lnTo>
                    <a:pt x="189572" y="19558"/>
                  </a:lnTo>
                  <a:lnTo>
                    <a:pt x="182714" y="9385"/>
                  </a:lnTo>
                  <a:lnTo>
                    <a:pt x="172542" y="2527"/>
                  </a:lnTo>
                  <a:lnTo>
                    <a:pt x="160083" y="0"/>
                  </a:lnTo>
                  <a:lnTo>
                    <a:pt x="32016" y="0"/>
                  </a:lnTo>
                  <a:lnTo>
                    <a:pt x="19545" y="2527"/>
                  </a:lnTo>
                  <a:lnTo>
                    <a:pt x="9372" y="9385"/>
                  </a:lnTo>
                  <a:lnTo>
                    <a:pt x="2514" y="19558"/>
                  </a:lnTo>
                  <a:lnTo>
                    <a:pt x="0" y="32016"/>
                  </a:lnTo>
                  <a:lnTo>
                    <a:pt x="0" y="348983"/>
                  </a:lnTo>
                  <a:lnTo>
                    <a:pt x="2514" y="361454"/>
                  </a:lnTo>
                  <a:lnTo>
                    <a:pt x="9372" y="371627"/>
                  </a:lnTo>
                  <a:lnTo>
                    <a:pt x="19545" y="378485"/>
                  </a:lnTo>
                  <a:lnTo>
                    <a:pt x="32016" y="381000"/>
                  </a:lnTo>
                  <a:lnTo>
                    <a:pt x="160083" y="381000"/>
                  </a:lnTo>
                  <a:lnTo>
                    <a:pt x="172542" y="378485"/>
                  </a:lnTo>
                  <a:lnTo>
                    <a:pt x="182714" y="371627"/>
                  </a:lnTo>
                  <a:lnTo>
                    <a:pt x="189572" y="361454"/>
                  </a:lnTo>
                  <a:lnTo>
                    <a:pt x="192100" y="348983"/>
                  </a:lnTo>
                  <a:lnTo>
                    <a:pt x="192100" y="32016"/>
                  </a:lnTo>
                  <a:close/>
                </a:path>
              </a:pathLst>
            </a:custGeom>
            <a:solidFill>
              <a:srgbClr val="6DE9FF"/>
            </a:solidFill>
          </p:spPr>
          <p:txBody>
            <a:bodyPr wrap="square" lIns="0" tIns="0" rIns="0" bIns="0" rtlCol="0"/>
            <a:lstStyle/>
            <a:p>
              <a:endParaRPr sz="1050"/>
            </a:p>
          </p:txBody>
        </p:sp>
        <p:sp>
          <p:nvSpPr>
            <p:cNvPr id="11" name="object 11">
              <a:extLst>
                <a:ext uri="{FF2B5EF4-FFF2-40B4-BE49-F238E27FC236}">
                  <a16:creationId xmlns:a16="http://schemas.microsoft.com/office/drawing/2014/main" id="{A89D59D7-0B3B-0A25-4DF6-A5B458E358B4}"/>
                </a:ext>
              </a:extLst>
            </p:cNvPr>
            <p:cNvSpPr/>
            <p:nvPr/>
          </p:nvSpPr>
          <p:spPr>
            <a:xfrm>
              <a:off x="1101639" y="3660077"/>
              <a:ext cx="690880" cy="279400"/>
            </a:xfrm>
            <a:custGeom>
              <a:avLst/>
              <a:gdLst/>
              <a:ahLst/>
              <a:cxnLst/>
              <a:rect l="l" t="t" r="r" b="b"/>
              <a:pathLst>
                <a:path w="690880" h="279400">
                  <a:moveTo>
                    <a:pt x="617932" y="31089"/>
                  </a:moveTo>
                  <a:lnTo>
                    <a:pt x="0" y="270281"/>
                  </a:lnTo>
                  <a:lnTo>
                    <a:pt x="3438" y="279165"/>
                  </a:lnTo>
                  <a:lnTo>
                    <a:pt x="621370" y="39972"/>
                  </a:lnTo>
                  <a:lnTo>
                    <a:pt x="617932" y="31089"/>
                  </a:lnTo>
                  <a:close/>
                </a:path>
                <a:path w="690880" h="279400">
                  <a:moveTo>
                    <a:pt x="673912" y="26504"/>
                  </a:moveTo>
                  <a:lnTo>
                    <a:pt x="629775" y="26504"/>
                  </a:lnTo>
                  <a:lnTo>
                    <a:pt x="633213" y="35388"/>
                  </a:lnTo>
                  <a:lnTo>
                    <a:pt x="621370" y="39972"/>
                  </a:lnTo>
                  <a:lnTo>
                    <a:pt x="633405" y="71061"/>
                  </a:lnTo>
                  <a:lnTo>
                    <a:pt x="673912" y="26504"/>
                  </a:lnTo>
                  <a:close/>
                </a:path>
                <a:path w="690880" h="279400">
                  <a:moveTo>
                    <a:pt x="629775" y="26504"/>
                  </a:moveTo>
                  <a:lnTo>
                    <a:pt x="617932" y="31089"/>
                  </a:lnTo>
                  <a:lnTo>
                    <a:pt x="621370" y="39972"/>
                  </a:lnTo>
                  <a:lnTo>
                    <a:pt x="633213" y="35388"/>
                  </a:lnTo>
                  <a:lnTo>
                    <a:pt x="629775" y="26504"/>
                  </a:lnTo>
                  <a:close/>
                </a:path>
                <a:path w="690880" h="279400">
                  <a:moveTo>
                    <a:pt x="605898" y="0"/>
                  </a:moveTo>
                  <a:lnTo>
                    <a:pt x="617932" y="31089"/>
                  </a:lnTo>
                  <a:lnTo>
                    <a:pt x="629775" y="26504"/>
                  </a:lnTo>
                  <a:lnTo>
                    <a:pt x="673912" y="26504"/>
                  </a:lnTo>
                  <a:lnTo>
                    <a:pt x="690713" y="8023"/>
                  </a:lnTo>
                  <a:lnTo>
                    <a:pt x="605898" y="0"/>
                  </a:lnTo>
                  <a:close/>
                </a:path>
              </a:pathLst>
            </a:custGeom>
            <a:solidFill>
              <a:srgbClr val="000000"/>
            </a:solidFill>
          </p:spPr>
          <p:txBody>
            <a:bodyPr wrap="square" lIns="0" tIns="0" rIns="0" bIns="0" rtlCol="0"/>
            <a:lstStyle/>
            <a:p>
              <a:endParaRPr sz="1050"/>
            </a:p>
          </p:txBody>
        </p:sp>
        <p:sp>
          <p:nvSpPr>
            <p:cNvPr id="12" name="object 12">
              <a:extLst>
                <a:ext uri="{FF2B5EF4-FFF2-40B4-BE49-F238E27FC236}">
                  <a16:creationId xmlns:a16="http://schemas.microsoft.com/office/drawing/2014/main" id="{A436AC40-14E9-4BF6-4257-A0E57FB4B5F6}"/>
                </a:ext>
              </a:extLst>
            </p:cNvPr>
            <p:cNvSpPr/>
            <p:nvPr/>
          </p:nvSpPr>
          <p:spPr>
            <a:xfrm>
              <a:off x="2040801" y="3287102"/>
              <a:ext cx="192405" cy="1028700"/>
            </a:xfrm>
            <a:custGeom>
              <a:avLst/>
              <a:gdLst/>
              <a:ahLst/>
              <a:cxnLst/>
              <a:rect l="l" t="t" r="r" b="b"/>
              <a:pathLst>
                <a:path w="192405" h="1028700">
                  <a:moveTo>
                    <a:pt x="192087" y="679716"/>
                  </a:moveTo>
                  <a:lnTo>
                    <a:pt x="189572" y="667258"/>
                  </a:lnTo>
                  <a:lnTo>
                    <a:pt x="182714" y="657085"/>
                  </a:lnTo>
                  <a:lnTo>
                    <a:pt x="172529" y="650214"/>
                  </a:lnTo>
                  <a:lnTo>
                    <a:pt x="160070" y="647700"/>
                  </a:lnTo>
                  <a:lnTo>
                    <a:pt x="32016" y="647700"/>
                  </a:lnTo>
                  <a:lnTo>
                    <a:pt x="19545" y="650214"/>
                  </a:lnTo>
                  <a:lnTo>
                    <a:pt x="9372" y="657085"/>
                  </a:lnTo>
                  <a:lnTo>
                    <a:pt x="2514" y="667258"/>
                  </a:lnTo>
                  <a:lnTo>
                    <a:pt x="0" y="679716"/>
                  </a:lnTo>
                  <a:lnTo>
                    <a:pt x="0" y="996683"/>
                  </a:lnTo>
                  <a:lnTo>
                    <a:pt x="2514" y="1009154"/>
                  </a:lnTo>
                  <a:lnTo>
                    <a:pt x="9372" y="1019327"/>
                  </a:lnTo>
                  <a:lnTo>
                    <a:pt x="19545" y="1026185"/>
                  </a:lnTo>
                  <a:lnTo>
                    <a:pt x="32016" y="1028700"/>
                  </a:lnTo>
                  <a:lnTo>
                    <a:pt x="160070" y="1028700"/>
                  </a:lnTo>
                  <a:lnTo>
                    <a:pt x="172529" y="1026185"/>
                  </a:lnTo>
                  <a:lnTo>
                    <a:pt x="182714" y="1019327"/>
                  </a:lnTo>
                  <a:lnTo>
                    <a:pt x="189572" y="1009154"/>
                  </a:lnTo>
                  <a:lnTo>
                    <a:pt x="192087" y="996683"/>
                  </a:lnTo>
                  <a:lnTo>
                    <a:pt x="192087" y="679716"/>
                  </a:lnTo>
                  <a:close/>
                </a:path>
                <a:path w="192405" h="1028700">
                  <a:moveTo>
                    <a:pt x="192087" y="32016"/>
                  </a:moveTo>
                  <a:lnTo>
                    <a:pt x="189572" y="19558"/>
                  </a:lnTo>
                  <a:lnTo>
                    <a:pt x="182714" y="9385"/>
                  </a:lnTo>
                  <a:lnTo>
                    <a:pt x="172529" y="2527"/>
                  </a:lnTo>
                  <a:lnTo>
                    <a:pt x="160070" y="0"/>
                  </a:lnTo>
                  <a:lnTo>
                    <a:pt x="32016" y="0"/>
                  </a:lnTo>
                  <a:lnTo>
                    <a:pt x="19545" y="2527"/>
                  </a:lnTo>
                  <a:lnTo>
                    <a:pt x="9372" y="9385"/>
                  </a:lnTo>
                  <a:lnTo>
                    <a:pt x="2514" y="19558"/>
                  </a:lnTo>
                  <a:lnTo>
                    <a:pt x="0" y="32016"/>
                  </a:lnTo>
                  <a:lnTo>
                    <a:pt x="0" y="348983"/>
                  </a:lnTo>
                  <a:lnTo>
                    <a:pt x="2514" y="361454"/>
                  </a:lnTo>
                  <a:lnTo>
                    <a:pt x="9372" y="371627"/>
                  </a:lnTo>
                  <a:lnTo>
                    <a:pt x="19545" y="378485"/>
                  </a:lnTo>
                  <a:lnTo>
                    <a:pt x="32016" y="381000"/>
                  </a:lnTo>
                  <a:lnTo>
                    <a:pt x="160070" y="381000"/>
                  </a:lnTo>
                  <a:lnTo>
                    <a:pt x="172529" y="378485"/>
                  </a:lnTo>
                  <a:lnTo>
                    <a:pt x="182714" y="371627"/>
                  </a:lnTo>
                  <a:lnTo>
                    <a:pt x="189572" y="361454"/>
                  </a:lnTo>
                  <a:lnTo>
                    <a:pt x="192087" y="348983"/>
                  </a:lnTo>
                  <a:lnTo>
                    <a:pt x="192087" y="32016"/>
                  </a:lnTo>
                  <a:close/>
                </a:path>
              </a:pathLst>
            </a:custGeom>
            <a:solidFill>
              <a:srgbClr val="6DE9FF"/>
            </a:solidFill>
          </p:spPr>
          <p:txBody>
            <a:bodyPr wrap="square" lIns="0" tIns="0" rIns="0" bIns="0" rtlCol="0"/>
            <a:lstStyle/>
            <a:p>
              <a:endParaRPr sz="1050"/>
            </a:p>
          </p:txBody>
        </p:sp>
        <p:sp>
          <p:nvSpPr>
            <p:cNvPr id="13" name="object 13">
              <a:extLst>
                <a:ext uri="{FF2B5EF4-FFF2-40B4-BE49-F238E27FC236}">
                  <a16:creationId xmlns:a16="http://schemas.microsoft.com/office/drawing/2014/main" id="{86BC8099-2D74-561C-74CB-C62D68A23747}"/>
                </a:ext>
              </a:extLst>
            </p:cNvPr>
            <p:cNvSpPr/>
            <p:nvPr/>
          </p:nvSpPr>
          <p:spPr>
            <a:xfrm>
              <a:off x="1446136" y="3660077"/>
              <a:ext cx="690880" cy="279400"/>
            </a:xfrm>
            <a:custGeom>
              <a:avLst/>
              <a:gdLst/>
              <a:ahLst/>
              <a:cxnLst/>
              <a:rect l="l" t="t" r="r" b="b"/>
              <a:pathLst>
                <a:path w="690880" h="279400">
                  <a:moveTo>
                    <a:pt x="617932" y="31089"/>
                  </a:moveTo>
                  <a:lnTo>
                    <a:pt x="0" y="270281"/>
                  </a:lnTo>
                  <a:lnTo>
                    <a:pt x="3439" y="279165"/>
                  </a:lnTo>
                  <a:lnTo>
                    <a:pt x="621370" y="39972"/>
                  </a:lnTo>
                  <a:lnTo>
                    <a:pt x="617932" y="31089"/>
                  </a:lnTo>
                  <a:close/>
                </a:path>
                <a:path w="690880" h="279400">
                  <a:moveTo>
                    <a:pt x="673912" y="26504"/>
                  </a:moveTo>
                  <a:lnTo>
                    <a:pt x="629776" y="26504"/>
                  </a:lnTo>
                  <a:lnTo>
                    <a:pt x="633214" y="35388"/>
                  </a:lnTo>
                  <a:lnTo>
                    <a:pt x="621370" y="39972"/>
                  </a:lnTo>
                  <a:lnTo>
                    <a:pt x="633404" y="71061"/>
                  </a:lnTo>
                  <a:lnTo>
                    <a:pt x="673912" y="26504"/>
                  </a:lnTo>
                  <a:close/>
                </a:path>
                <a:path w="690880" h="279400">
                  <a:moveTo>
                    <a:pt x="629776" y="26504"/>
                  </a:moveTo>
                  <a:lnTo>
                    <a:pt x="617932" y="31089"/>
                  </a:lnTo>
                  <a:lnTo>
                    <a:pt x="621370" y="39972"/>
                  </a:lnTo>
                  <a:lnTo>
                    <a:pt x="633214" y="35388"/>
                  </a:lnTo>
                  <a:lnTo>
                    <a:pt x="629776" y="26504"/>
                  </a:lnTo>
                  <a:close/>
                </a:path>
                <a:path w="690880" h="279400">
                  <a:moveTo>
                    <a:pt x="605897" y="0"/>
                  </a:moveTo>
                  <a:lnTo>
                    <a:pt x="617932" y="31089"/>
                  </a:lnTo>
                  <a:lnTo>
                    <a:pt x="629776" y="26504"/>
                  </a:lnTo>
                  <a:lnTo>
                    <a:pt x="673912" y="26504"/>
                  </a:lnTo>
                  <a:lnTo>
                    <a:pt x="690713" y="8023"/>
                  </a:lnTo>
                  <a:lnTo>
                    <a:pt x="605897" y="0"/>
                  </a:lnTo>
                  <a:close/>
                </a:path>
              </a:pathLst>
            </a:custGeom>
            <a:solidFill>
              <a:srgbClr val="000000"/>
            </a:solidFill>
          </p:spPr>
          <p:txBody>
            <a:bodyPr wrap="square" lIns="0" tIns="0" rIns="0" bIns="0" rtlCol="0"/>
            <a:lstStyle/>
            <a:p>
              <a:endParaRPr sz="1050"/>
            </a:p>
          </p:txBody>
        </p:sp>
        <p:sp>
          <p:nvSpPr>
            <p:cNvPr id="14" name="object 14">
              <a:extLst>
                <a:ext uri="{FF2B5EF4-FFF2-40B4-BE49-F238E27FC236}">
                  <a16:creationId xmlns:a16="http://schemas.microsoft.com/office/drawing/2014/main" id="{099BEFF8-9014-858B-25D6-272EF4692568}"/>
                </a:ext>
              </a:extLst>
            </p:cNvPr>
            <p:cNvSpPr/>
            <p:nvPr/>
          </p:nvSpPr>
          <p:spPr>
            <a:xfrm>
              <a:off x="2358301" y="3287102"/>
              <a:ext cx="192405" cy="1028700"/>
            </a:xfrm>
            <a:custGeom>
              <a:avLst/>
              <a:gdLst/>
              <a:ahLst/>
              <a:cxnLst/>
              <a:rect l="l" t="t" r="r" b="b"/>
              <a:pathLst>
                <a:path w="192405" h="1028700">
                  <a:moveTo>
                    <a:pt x="192100" y="679716"/>
                  </a:moveTo>
                  <a:lnTo>
                    <a:pt x="189585" y="667258"/>
                  </a:lnTo>
                  <a:lnTo>
                    <a:pt x="182727" y="657085"/>
                  </a:lnTo>
                  <a:lnTo>
                    <a:pt x="172542" y="650214"/>
                  </a:lnTo>
                  <a:lnTo>
                    <a:pt x="160083" y="647700"/>
                  </a:lnTo>
                  <a:lnTo>
                    <a:pt x="32016" y="647700"/>
                  </a:lnTo>
                  <a:lnTo>
                    <a:pt x="19558" y="650214"/>
                  </a:lnTo>
                  <a:lnTo>
                    <a:pt x="9385" y="657085"/>
                  </a:lnTo>
                  <a:lnTo>
                    <a:pt x="2514" y="667258"/>
                  </a:lnTo>
                  <a:lnTo>
                    <a:pt x="0" y="679716"/>
                  </a:lnTo>
                  <a:lnTo>
                    <a:pt x="0" y="996683"/>
                  </a:lnTo>
                  <a:lnTo>
                    <a:pt x="2514" y="1009154"/>
                  </a:lnTo>
                  <a:lnTo>
                    <a:pt x="9385" y="1019327"/>
                  </a:lnTo>
                  <a:lnTo>
                    <a:pt x="19558" y="1026185"/>
                  </a:lnTo>
                  <a:lnTo>
                    <a:pt x="32016" y="1028700"/>
                  </a:lnTo>
                  <a:lnTo>
                    <a:pt x="160083" y="1028700"/>
                  </a:lnTo>
                  <a:lnTo>
                    <a:pt x="172542" y="1026185"/>
                  </a:lnTo>
                  <a:lnTo>
                    <a:pt x="182727" y="1019327"/>
                  </a:lnTo>
                  <a:lnTo>
                    <a:pt x="189585" y="1009154"/>
                  </a:lnTo>
                  <a:lnTo>
                    <a:pt x="192100" y="996683"/>
                  </a:lnTo>
                  <a:lnTo>
                    <a:pt x="192100" y="679716"/>
                  </a:lnTo>
                  <a:close/>
                </a:path>
                <a:path w="192405" h="1028700">
                  <a:moveTo>
                    <a:pt x="192100" y="32016"/>
                  </a:moveTo>
                  <a:lnTo>
                    <a:pt x="189585" y="19558"/>
                  </a:lnTo>
                  <a:lnTo>
                    <a:pt x="182727" y="9385"/>
                  </a:lnTo>
                  <a:lnTo>
                    <a:pt x="172542" y="2527"/>
                  </a:lnTo>
                  <a:lnTo>
                    <a:pt x="160083" y="0"/>
                  </a:lnTo>
                  <a:lnTo>
                    <a:pt x="32016" y="0"/>
                  </a:lnTo>
                  <a:lnTo>
                    <a:pt x="19558" y="2527"/>
                  </a:lnTo>
                  <a:lnTo>
                    <a:pt x="9385" y="9385"/>
                  </a:lnTo>
                  <a:lnTo>
                    <a:pt x="2514" y="19558"/>
                  </a:lnTo>
                  <a:lnTo>
                    <a:pt x="0" y="32016"/>
                  </a:lnTo>
                  <a:lnTo>
                    <a:pt x="0" y="348983"/>
                  </a:lnTo>
                  <a:lnTo>
                    <a:pt x="2514" y="361454"/>
                  </a:lnTo>
                  <a:lnTo>
                    <a:pt x="9385" y="371627"/>
                  </a:lnTo>
                  <a:lnTo>
                    <a:pt x="19558" y="378485"/>
                  </a:lnTo>
                  <a:lnTo>
                    <a:pt x="32016" y="381000"/>
                  </a:lnTo>
                  <a:lnTo>
                    <a:pt x="160083" y="381000"/>
                  </a:lnTo>
                  <a:lnTo>
                    <a:pt x="172542" y="378485"/>
                  </a:lnTo>
                  <a:lnTo>
                    <a:pt x="182727" y="371627"/>
                  </a:lnTo>
                  <a:lnTo>
                    <a:pt x="189585" y="361454"/>
                  </a:lnTo>
                  <a:lnTo>
                    <a:pt x="192100" y="348983"/>
                  </a:lnTo>
                  <a:lnTo>
                    <a:pt x="192100" y="32016"/>
                  </a:lnTo>
                  <a:close/>
                </a:path>
              </a:pathLst>
            </a:custGeom>
            <a:solidFill>
              <a:srgbClr val="6DE9FF"/>
            </a:solidFill>
          </p:spPr>
          <p:txBody>
            <a:bodyPr wrap="square" lIns="0" tIns="0" rIns="0" bIns="0" rtlCol="0"/>
            <a:lstStyle/>
            <a:p>
              <a:endParaRPr sz="1050"/>
            </a:p>
          </p:txBody>
        </p:sp>
        <p:sp>
          <p:nvSpPr>
            <p:cNvPr id="15" name="object 15">
              <a:extLst>
                <a:ext uri="{FF2B5EF4-FFF2-40B4-BE49-F238E27FC236}">
                  <a16:creationId xmlns:a16="http://schemas.microsoft.com/office/drawing/2014/main" id="{CF700494-FBC2-941F-A251-BF4D25F76303}"/>
                </a:ext>
              </a:extLst>
            </p:cNvPr>
            <p:cNvSpPr/>
            <p:nvPr/>
          </p:nvSpPr>
          <p:spPr>
            <a:xfrm>
              <a:off x="1102436" y="3645484"/>
              <a:ext cx="1390015" cy="294005"/>
            </a:xfrm>
            <a:custGeom>
              <a:avLst/>
              <a:gdLst/>
              <a:ahLst/>
              <a:cxnLst/>
              <a:rect l="l" t="t" r="r" b="b"/>
              <a:pathLst>
                <a:path w="1390014" h="294004">
                  <a:moveTo>
                    <a:pt x="1390015" y="98818"/>
                  </a:moveTo>
                  <a:lnTo>
                    <a:pt x="1383665" y="86118"/>
                  </a:lnTo>
                  <a:lnTo>
                    <a:pt x="1351915" y="22618"/>
                  </a:lnTo>
                  <a:lnTo>
                    <a:pt x="1347152" y="21310"/>
                  </a:lnTo>
                  <a:lnTo>
                    <a:pt x="1347152" y="98818"/>
                  </a:lnTo>
                  <a:lnTo>
                    <a:pt x="1347152" y="279107"/>
                  </a:lnTo>
                  <a:lnTo>
                    <a:pt x="1325956" y="261315"/>
                  </a:lnTo>
                  <a:lnTo>
                    <a:pt x="1325956" y="273735"/>
                  </a:lnTo>
                  <a:lnTo>
                    <a:pt x="1279067" y="254850"/>
                  </a:lnTo>
                  <a:lnTo>
                    <a:pt x="1279067" y="265112"/>
                  </a:lnTo>
                  <a:lnTo>
                    <a:pt x="1207135" y="246062"/>
                  </a:lnTo>
                  <a:lnTo>
                    <a:pt x="1207135" y="255892"/>
                  </a:lnTo>
                  <a:lnTo>
                    <a:pt x="1105496" y="235826"/>
                  </a:lnTo>
                  <a:lnTo>
                    <a:pt x="1111707" y="230606"/>
                  </a:lnTo>
                  <a:lnTo>
                    <a:pt x="1207135" y="255892"/>
                  </a:lnTo>
                  <a:lnTo>
                    <a:pt x="1207135" y="246062"/>
                  </a:lnTo>
                  <a:lnTo>
                    <a:pt x="1120622" y="223126"/>
                  </a:lnTo>
                  <a:lnTo>
                    <a:pt x="1138199" y="208368"/>
                  </a:lnTo>
                  <a:lnTo>
                    <a:pt x="1279067" y="265112"/>
                  </a:lnTo>
                  <a:lnTo>
                    <a:pt x="1279067" y="254850"/>
                  </a:lnTo>
                  <a:lnTo>
                    <a:pt x="1146454" y="201422"/>
                  </a:lnTo>
                  <a:lnTo>
                    <a:pt x="1193152" y="162204"/>
                  </a:lnTo>
                  <a:lnTo>
                    <a:pt x="1325956" y="273735"/>
                  </a:lnTo>
                  <a:lnTo>
                    <a:pt x="1325956" y="261315"/>
                  </a:lnTo>
                  <a:lnTo>
                    <a:pt x="1200556" y="155981"/>
                  </a:lnTo>
                  <a:lnTo>
                    <a:pt x="1292402" y="78841"/>
                  </a:lnTo>
                  <a:lnTo>
                    <a:pt x="1295476" y="86436"/>
                  </a:lnTo>
                  <a:lnTo>
                    <a:pt x="1300861" y="80340"/>
                  </a:lnTo>
                  <a:lnTo>
                    <a:pt x="1314767" y="96901"/>
                  </a:lnTo>
                  <a:lnTo>
                    <a:pt x="1313815" y="98818"/>
                  </a:lnTo>
                  <a:lnTo>
                    <a:pt x="1316393" y="98818"/>
                  </a:lnTo>
                  <a:lnTo>
                    <a:pt x="1318069" y="100812"/>
                  </a:lnTo>
                  <a:lnTo>
                    <a:pt x="1318920" y="98818"/>
                  </a:lnTo>
                  <a:lnTo>
                    <a:pt x="1347152" y="98818"/>
                  </a:lnTo>
                  <a:lnTo>
                    <a:pt x="1347152" y="21310"/>
                  </a:lnTo>
                  <a:lnTo>
                    <a:pt x="1284236" y="3987"/>
                  </a:lnTo>
                  <a:lnTo>
                    <a:pt x="1284236" y="73253"/>
                  </a:lnTo>
                  <a:lnTo>
                    <a:pt x="1193165" y="149758"/>
                  </a:lnTo>
                  <a:lnTo>
                    <a:pt x="1185748" y="143535"/>
                  </a:lnTo>
                  <a:lnTo>
                    <a:pt x="1185748" y="155981"/>
                  </a:lnTo>
                  <a:lnTo>
                    <a:pt x="1136446" y="197396"/>
                  </a:lnTo>
                  <a:lnTo>
                    <a:pt x="1128191" y="194081"/>
                  </a:lnTo>
                  <a:lnTo>
                    <a:pt x="1128191" y="204330"/>
                  </a:lnTo>
                  <a:lnTo>
                    <a:pt x="1109370" y="220141"/>
                  </a:lnTo>
                  <a:lnTo>
                    <a:pt x="1100455" y="217779"/>
                  </a:lnTo>
                  <a:lnTo>
                    <a:pt x="1100455" y="227634"/>
                  </a:lnTo>
                  <a:lnTo>
                    <a:pt x="1093508" y="233464"/>
                  </a:lnTo>
                  <a:lnTo>
                    <a:pt x="1084148" y="231622"/>
                  </a:lnTo>
                  <a:lnTo>
                    <a:pt x="1084148" y="241325"/>
                  </a:lnTo>
                  <a:lnTo>
                    <a:pt x="1039164" y="279107"/>
                  </a:lnTo>
                  <a:lnTo>
                    <a:pt x="1039164" y="232435"/>
                  </a:lnTo>
                  <a:lnTo>
                    <a:pt x="1084148" y="241325"/>
                  </a:lnTo>
                  <a:lnTo>
                    <a:pt x="1084148" y="231622"/>
                  </a:lnTo>
                  <a:lnTo>
                    <a:pt x="1039164" y="222732"/>
                  </a:lnTo>
                  <a:lnTo>
                    <a:pt x="1039164" y="211391"/>
                  </a:lnTo>
                  <a:lnTo>
                    <a:pt x="1100455" y="227634"/>
                  </a:lnTo>
                  <a:lnTo>
                    <a:pt x="1100455" y="217779"/>
                  </a:lnTo>
                  <a:lnTo>
                    <a:pt x="1039164" y="201536"/>
                  </a:lnTo>
                  <a:lnTo>
                    <a:pt x="1039164" y="168465"/>
                  </a:lnTo>
                  <a:lnTo>
                    <a:pt x="1128191" y="204330"/>
                  </a:lnTo>
                  <a:lnTo>
                    <a:pt x="1128191" y="194081"/>
                  </a:lnTo>
                  <a:lnTo>
                    <a:pt x="1039164" y="158203"/>
                  </a:lnTo>
                  <a:lnTo>
                    <a:pt x="1039164" y="153758"/>
                  </a:lnTo>
                  <a:lnTo>
                    <a:pt x="1136446" y="114579"/>
                  </a:lnTo>
                  <a:lnTo>
                    <a:pt x="1185748" y="155981"/>
                  </a:lnTo>
                  <a:lnTo>
                    <a:pt x="1185748" y="143535"/>
                  </a:lnTo>
                  <a:lnTo>
                    <a:pt x="1146467" y="110540"/>
                  </a:lnTo>
                  <a:lnTo>
                    <a:pt x="1280782" y="56426"/>
                  </a:lnTo>
                  <a:lnTo>
                    <a:pt x="1280934" y="56603"/>
                  </a:lnTo>
                  <a:lnTo>
                    <a:pt x="1284236" y="73253"/>
                  </a:lnTo>
                  <a:lnTo>
                    <a:pt x="1284236" y="3987"/>
                  </a:lnTo>
                  <a:lnTo>
                    <a:pt x="1274343" y="1257"/>
                  </a:lnTo>
                  <a:lnTo>
                    <a:pt x="1274343" y="48755"/>
                  </a:lnTo>
                  <a:lnTo>
                    <a:pt x="1138212" y="103606"/>
                  </a:lnTo>
                  <a:lnTo>
                    <a:pt x="1128191" y="95199"/>
                  </a:lnTo>
                  <a:lnTo>
                    <a:pt x="1128191" y="107632"/>
                  </a:lnTo>
                  <a:lnTo>
                    <a:pt x="1039164" y="143497"/>
                  </a:lnTo>
                  <a:lnTo>
                    <a:pt x="1039164" y="110439"/>
                  </a:lnTo>
                  <a:lnTo>
                    <a:pt x="1109383" y="91833"/>
                  </a:lnTo>
                  <a:lnTo>
                    <a:pt x="1128191" y="107632"/>
                  </a:lnTo>
                  <a:lnTo>
                    <a:pt x="1128191" y="95199"/>
                  </a:lnTo>
                  <a:lnTo>
                    <a:pt x="1120648" y="88849"/>
                  </a:lnTo>
                  <a:lnTo>
                    <a:pt x="1273911" y="48234"/>
                  </a:lnTo>
                  <a:lnTo>
                    <a:pt x="1274343" y="48755"/>
                  </a:lnTo>
                  <a:lnTo>
                    <a:pt x="1274343" y="1257"/>
                  </a:lnTo>
                  <a:lnTo>
                    <a:pt x="1269784" y="0"/>
                  </a:lnTo>
                  <a:lnTo>
                    <a:pt x="1270927" y="5816"/>
                  </a:lnTo>
                  <a:lnTo>
                    <a:pt x="1268501" y="5308"/>
                  </a:lnTo>
                  <a:lnTo>
                    <a:pt x="1271358" y="16116"/>
                  </a:lnTo>
                  <a:lnTo>
                    <a:pt x="1267002" y="15760"/>
                  </a:lnTo>
                  <a:lnTo>
                    <a:pt x="1274013" y="33172"/>
                  </a:lnTo>
                  <a:lnTo>
                    <a:pt x="1207236" y="46367"/>
                  </a:lnTo>
                  <a:lnTo>
                    <a:pt x="1207236" y="56045"/>
                  </a:lnTo>
                  <a:lnTo>
                    <a:pt x="1111732" y="81368"/>
                  </a:lnTo>
                  <a:lnTo>
                    <a:pt x="1105509" y="76136"/>
                  </a:lnTo>
                  <a:lnTo>
                    <a:pt x="1207236" y="56045"/>
                  </a:lnTo>
                  <a:lnTo>
                    <a:pt x="1207236" y="46367"/>
                  </a:lnTo>
                  <a:lnTo>
                    <a:pt x="1100467" y="67449"/>
                  </a:lnTo>
                  <a:lnTo>
                    <a:pt x="1100467" y="84353"/>
                  </a:lnTo>
                  <a:lnTo>
                    <a:pt x="1076807" y="90627"/>
                  </a:lnTo>
                  <a:lnTo>
                    <a:pt x="1085684" y="80048"/>
                  </a:lnTo>
                  <a:lnTo>
                    <a:pt x="1093508" y="78511"/>
                  </a:lnTo>
                  <a:lnTo>
                    <a:pt x="1100467" y="84353"/>
                  </a:lnTo>
                  <a:lnTo>
                    <a:pt x="1100467" y="67449"/>
                  </a:lnTo>
                  <a:lnTo>
                    <a:pt x="1096162" y="68287"/>
                  </a:lnTo>
                  <a:lnTo>
                    <a:pt x="1095819" y="67983"/>
                  </a:lnTo>
                  <a:lnTo>
                    <a:pt x="1102677" y="59817"/>
                  </a:lnTo>
                  <a:lnTo>
                    <a:pt x="1117257" y="42456"/>
                  </a:lnTo>
                  <a:lnTo>
                    <a:pt x="1045806" y="25361"/>
                  </a:lnTo>
                  <a:lnTo>
                    <a:pt x="1045806" y="98818"/>
                  </a:lnTo>
                  <a:lnTo>
                    <a:pt x="1039164" y="100584"/>
                  </a:lnTo>
                  <a:lnTo>
                    <a:pt x="1039164" y="98818"/>
                  </a:lnTo>
                  <a:lnTo>
                    <a:pt x="1045806" y="98818"/>
                  </a:lnTo>
                  <a:lnTo>
                    <a:pt x="1045806" y="25361"/>
                  </a:lnTo>
                  <a:lnTo>
                    <a:pt x="1034415" y="22631"/>
                  </a:lnTo>
                  <a:lnTo>
                    <a:pt x="1034084" y="23279"/>
                  </a:lnTo>
                  <a:lnTo>
                    <a:pt x="1034402" y="22618"/>
                  </a:lnTo>
                  <a:lnTo>
                    <a:pt x="1029639" y="22174"/>
                  </a:lnTo>
                  <a:lnTo>
                    <a:pt x="1029639" y="279615"/>
                  </a:lnTo>
                  <a:lnTo>
                    <a:pt x="1005687" y="261086"/>
                  </a:lnTo>
                  <a:lnTo>
                    <a:pt x="1005687" y="273113"/>
                  </a:lnTo>
                  <a:lnTo>
                    <a:pt x="956729" y="254165"/>
                  </a:lnTo>
                  <a:lnTo>
                    <a:pt x="956729" y="264375"/>
                  </a:lnTo>
                  <a:lnTo>
                    <a:pt x="839622" y="234149"/>
                  </a:lnTo>
                  <a:lnTo>
                    <a:pt x="858748" y="226441"/>
                  </a:lnTo>
                  <a:lnTo>
                    <a:pt x="956729" y="264375"/>
                  </a:lnTo>
                  <a:lnTo>
                    <a:pt x="956729" y="254165"/>
                  </a:lnTo>
                  <a:lnTo>
                    <a:pt x="871677" y="221234"/>
                  </a:lnTo>
                  <a:lnTo>
                    <a:pt x="908100" y="206565"/>
                  </a:lnTo>
                  <a:lnTo>
                    <a:pt x="923658" y="209638"/>
                  </a:lnTo>
                  <a:lnTo>
                    <a:pt x="1005687" y="273113"/>
                  </a:lnTo>
                  <a:lnTo>
                    <a:pt x="1005687" y="261086"/>
                  </a:lnTo>
                  <a:lnTo>
                    <a:pt x="944562" y="213766"/>
                  </a:lnTo>
                  <a:lnTo>
                    <a:pt x="1029639" y="230555"/>
                  </a:lnTo>
                  <a:lnTo>
                    <a:pt x="1029639" y="220853"/>
                  </a:lnTo>
                  <a:lnTo>
                    <a:pt x="927722" y="200736"/>
                  </a:lnTo>
                  <a:lnTo>
                    <a:pt x="925969" y="199364"/>
                  </a:lnTo>
                  <a:lnTo>
                    <a:pt x="952881" y="188531"/>
                  </a:lnTo>
                  <a:lnTo>
                    <a:pt x="1029639" y="208864"/>
                  </a:lnTo>
                  <a:lnTo>
                    <a:pt x="1029639" y="199009"/>
                  </a:lnTo>
                  <a:lnTo>
                    <a:pt x="967638" y="182575"/>
                  </a:lnTo>
                  <a:lnTo>
                    <a:pt x="1020914" y="161112"/>
                  </a:lnTo>
                  <a:lnTo>
                    <a:pt x="1029639" y="164630"/>
                  </a:lnTo>
                  <a:lnTo>
                    <a:pt x="1029639" y="147332"/>
                  </a:lnTo>
                  <a:lnTo>
                    <a:pt x="1020914" y="150850"/>
                  </a:lnTo>
                  <a:lnTo>
                    <a:pt x="1008176" y="145719"/>
                  </a:lnTo>
                  <a:lnTo>
                    <a:pt x="1008176" y="155981"/>
                  </a:lnTo>
                  <a:lnTo>
                    <a:pt x="952258" y="178511"/>
                  </a:lnTo>
                  <a:lnTo>
                    <a:pt x="937514" y="174612"/>
                  </a:lnTo>
                  <a:lnTo>
                    <a:pt x="937514" y="184454"/>
                  </a:lnTo>
                  <a:lnTo>
                    <a:pt x="917257" y="192608"/>
                  </a:lnTo>
                  <a:lnTo>
                    <a:pt x="906856" y="184569"/>
                  </a:lnTo>
                  <a:lnTo>
                    <a:pt x="906856" y="196608"/>
                  </a:lnTo>
                  <a:lnTo>
                    <a:pt x="891006" y="193484"/>
                  </a:lnTo>
                  <a:lnTo>
                    <a:pt x="891006" y="203187"/>
                  </a:lnTo>
                  <a:lnTo>
                    <a:pt x="858685" y="216204"/>
                  </a:lnTo>
                  <a:lnTo>
                    <a:pt x="845756" y="211201"/>
                  </a:lnTo>
                  <a:lnTo>
                    <a:pt x="845756" y="221411"/>
                  </a:lnTo>
                  <a:lnTo>
                    <a:pt x="824090" y="230136"/>
                  </a:lnTo>
                  <a:lnTo>
                    <a:pt x="809218" y="226301"/>
                  </a:lnTo>
                  <a:lnTo>
                    <a:pt x="809218" y="236131"/>
                  </a:lnTo>
                  <a:lnTo>
                    <a:pt x="719963" y="272084"/>
                  </a:lnTo>
                  <a:lnTo>
                    <a:pt x="777100" y="227850"/>
                  </a:lnTo>
                  <a:lnTo>
                    <a:pt x="809218" y="236131"/>
                  </a:lnTo>
                  <a:lnTo>
                    <a:pt x="809218" y="226301"/>
                  </a:lnTo>
                  <a:lnTo>
                    <a:pt x="786638" y="220472"/>
                  </a:lnTo>
                  <a:lnTo>
                    <a:pt x="805535" y="205841"/>
                  </a:lnTo>
                  <a:lnTo>
                    <a:pt x="845756" y="221411"/>
                  </a:lnTo>
                  <a:lnTo>
                    <a:pt x="845756" y="211201"/>
                  </a:lnTo>
                  <a:lnTo>
                    <a:pt x="814324" y="199034"/>
                  </a:lnTo>
                  <a:lnTo>
                    <a:pt x="825627" y="190284"/>
                  </a:lnTo>
                  <a:lnTo>
                    <a:pt x="891006" y="203187"/>
                  </a:lnTo>
                  <a:lnTo>
                    <a:pt x="891006" y="193484"/>
                  </a:lnTo>
                  <a:lnTo>
                    <a:pt x="835609" y="182549"/>
                  </a:lnTo>
                  <a:lnTo>
                    <a:pt x="859764" y="163855"/>
                  </a:lnTo>
                  <a:lnTo>
                    <a:pt x="867003" y="165773"/>
                  </a:lnTo>
                  <a:lnTo>
                    <a:pt x="906856" y="196608"/>
                  </a:lnTo>
                  <a:lnTo>
                    <a:pt x="906856" y="184569"/>
                  </a:lnTo>
                  <a:lnTo>
                    <a:pt x="890676" y="172046"/>
                  </a:lnTo>
                  <a:lnTo>
                    <a:pt x="937514" y="184454"/>
                  </a:lnTo>
                  <a:lnTo>
                    <a:pt x="937514" y="174612"/>
                  </a:lnTo>
                  <a:lnTo>
                    <a:pt x="871308" y="157060"/>
                  </a:lnTo>
                  <a:lnTo>
                    <a:pt x="869937" y="155981"/>
                  </a:lnTo>
                  <a:lnTo>
                    <a:pt x="871308" y="154914"/>
                  </a:lnTo>
                  <a:lnTo>
                    <a:pt x="952284" y="133464"/>
                  </a:lnTo>
                  <a:lnTo>
                    <a:pt x="1008176" y="155981"/>
                  </a:lnTo>
                  <a:lnTo>
                    <a:pt x="1008176" y="145719"/>
                  </a:lnTo>
                  <a:lnTo>
                    <a:pt x="967651" y="129387"/>
                  </a:lnTo>
                  <a:lnTo>
                    <a:pt x="1029639" y="112966"/>
                  </a:lnTo>
                  <a:lnTo>
                    <a:pt x="1029639" y="103111"/>
                  </a:lnTo>
                  <a:lnTo>
                    <a:pt x="952893" y="123444"/>
                  </a:lnTo>
                  <a:lnTo>
                    <a:pt x="937526" y="117259"/>
                  </a:lnTo>
                  <a:lnTo>
                    <a:pt x="937526" y="127520"/>
                  </a:lnTo>
                  <a:lnTo>
                    <a:pt x="890663" y="139928"/>
                  </a:lnTo>
                  <a:lnTo>
                    <a:pt x="917257" y="119354"/>
                  </a:lnTo>
                  <a:lnTo>
                    <a:pt x="937526" y="127520"/>
                  </a:lnTo>
                  <a:lnTo>
                    <a:pt x="937526" y="117259"/>
                  </a:lnTo>
                  <a:lnTo>
                    <a:pt x="925969" y="112598"/>
                  </a:lnTo>
                  <a:lnTo>
                    <a:pt x="927747" y="111226"/>
                  </a:lnTo>
                  <a:lnTo>
                    <a:pt x="996162" y="97713"/>
                  </a:lnTo>
                  <a:lnTo>
                    <a:pt x="996581" y="98272"/>
                  </a:lnTo>
                  <a:lnTo>
                    <a:pt x="996315" y="98818"/>
                  </a:lnTo>
                  <a:lnTo>
                    <a:pt x="997026" y="98818"/>
                  </a:lnTo>
                  <a:lnTo>
                    <a:pt x="997483" y="99402"/>
                  </a:lnTo>
                  <a:lnTo>
                    <a:pt x="997762" y="98818"/>
                  </a:lnTo>
                  <a:lnTo>
                    <a:pt x="1029639" y="98818"/>
                  </a:lnTo>
                  <a:lnTo>
                    <a:pt x="1029639" y="22174"/>
                  </a:lnTo>
                  <a:lnTo>
                    <a:pt x="989660" y="18402"/>
                  </a:lnTo>
                  <a:lnTo>
                    <a:pt x="989660" y="89306"/>
                  </a:lnTo>
                  <a:lnTo>
                    <a:pt x="944562" y="98209"/>
                  </a:lnTo>
                  <a:lnTo>
                    <a:pt x="973328" y="75946"/>
                  </a:lnTo>
                  <a:lnTo>
                    <a:pt x="977099" y="85661"/>
                  </a:lnTo>
                  <a:lnTo>
                    <a:pt x="982357" y="79883"/>
                  </a:lnTo>
                  <a:lnTo>
                    <a:pt x="989660" y="89306"/>
                  </a:lnTo>
                  <a:lnTo>
                    <a:pt x="989660" y="18402"/>
                  </a:lnTo>
                  <a:lnTo>
                    <a:pt x="969733" y="16510"/>
                  </a:lnTo>
                  <a:lnTo>
                    <a:pt x="969733" y="66662"/>
                  </a:lnTo>
                  <a:lnTo>
                    <a:pt x="923658" y="102336"/>
                  </a:lnTo>
                  <a:lnTo>
                    <a:pt x="908126" y="105410"/>
                  </a:lnTo>
                  <a:lnTo>
                    <a:pt x="906856" y="104902"/>
                  </a:lnTo>
                  <a:lnTo>
                    <a:pt x="906856" y="115354"/>
                  </a:lnTo>
                  <a:lnTo>
                    <a:pt x="867003" y="146202"/>
                  </a:lnTo>
                  <a:lnTo>
                    <a:pt x="859777" y="148120"/>
                  </a:lnTo>
                  <a:lnTo>
                    <a:pt x="847661" y="138747"/>
                  </a:lnTo>
                  <a:lnTo>
                    <a:pt x="847661" y="150787"/>
                  </a:lnTo>
                  <a:lnTo>
                    <a:pt x="847648" y="161188"/>
                  </a:lnTo>
                  <a:lnTo>
                    <a:pt x="823214" y="180111"/>
                  </a:lnTo>
                  <a:lnTo>
                    <a:pt x="813231" y="178142"/>
                  </a:lnTo>
                  <a:lnTo>
                    <a:pt x="813231" y="187833"/>
                  </a:lnTo>
                  <a:lnTo>
                    <a:pt x="803948" y="195021"/>
                  </a:lnTo>
                  <a:lnTo>
                    <a:pt x="795159" y="191630"/>
                  </a:lnTo>
                  <a:lnTo>
                    <a:pt x="795159" y="201828"/>
                  </a:lnTo>
                  <a:lnTo>
                    <a:pt x="774966" y="217462"/>
                  </a:lnTo>
                  <a:lnTo>
                    <a:pt x="765441" y="215011"/>
                  </a:lnTo>
                  <a:lnTo>
                    <a:pt x="765441" y="224840"/>
                  </a:lnTo>
                  <a:lnTo>
                    <a:pt x="694677" y="279615"/>
                  </a:lnTo>
                  <a:lnTo>
                    <a:pt x="694677" y="206578"/>
                  </a:lnTo>
                  <a:lnTo>
                    <a:pt x="765441" y="224840"/>
                  </a:lnTo>
                  <a:lnTo>
                    <a:pt x="765441" y="215011"/>
                  </a:lnTo>
                  <a:lnTo>
                    <a:pt x="704189" y="199199"/>
                  </a:lnTo>
                  <a:lnTo>
                    <a:pt x="754164" y="185966"/>
                  </a:lnTo>
                  <a:lnTo>
                    <a:pt x="795159" y="201828"/>
                  </a:lnTo>
                  <a:lnTo>
                    <a:pt x="795159" y="191630"/>
                  </a:lnTo>
                  <a:lnTo>
                    <a:pt x="769823" y="181813"/>
                  </a:lnTo>
                  <a:lnTo>
                    <a:pt x="775335" y="180352"/>
                  </a:lnTo>
                  <a:lnTo>
                    <a:pt x="813231" y="187833"/>
                  </a:lnTo>
                  <a:lnTo>
                    <a:pt x="813231" y="178142"/>
                  </a:lnTo>
                  <a:lnTo>
                    <a:pt x="796315" y="174790"/>
                  </a:lnTo>
                  <a:lnTo>
                    <a:pt x="847648" y="161188"/>
                  </a:lnTo>
                  <a:lnTo>
                    <a:pt x="847648" y="150787"/>
                  </a:lnTo>
                  <a:lnTo>
                    <a:pt x="830097" y="146138"/>
                  </a:lnTo>
                  <a:lnTo>
                    <a:pt x="830097" y="155994"/>
                  </a:lnTo>
                  <a:lnTo>
                    <a:pt x="775004" y="170586"/>
                  </a:lnTo>
                  <a:lnTo>
                    <a:pt x="739051" y="163499"/>
                  </a:lnTo>
                  <a:lnTo>
                    <a:pt x="739051" y="180111"/>
                  </a:lnTo>
                  <a:lnTo>
                    <a:pt x="694677" y="191858"/>
                  </a:lnTo>
                  <a:lnTo>
                    <a:pt x="694677" y="164439"/>
                  </a:lnTo>
                  <a:lnTo>
                    <a:pt x="702576" y="165989"/>
                  </a:lnTo>
                  <a:lnTo>
                    <a:pt x="739051" y="180111"/>
                  </a:lnTo>
                  <a:lnTo>
                    <a:pt x="739051" y="163499"/>
                  </a:lnTo>
                  <a:lnTo>
                    <a:pt x="705231" y="156819"/>
                  </a:lnTo>
                  <a:lnTo>
                    <a:pt x="703097" y="155981"/>
                  </a:lnTo>
                  <a:lnTo>
                    <a:pt x="705243" y="155143"/>
                  </a:lnTo>
                  <a:lnTo>
                    <a:pt x="774979" y="141389"/>
                  </a:lnTo>
                  <a:lnTo>
                    <a:pt x="830097" y="155994"/>
                  </a:lnTo>
                  <a:lnTo>
                    <a:pt x="830097" y="146138"/>
                  </a:lnTo>
                  <a:lnTo>
                    <a:pt x="796302" y="137185"/>
                  </a:lnTo>
                  <a:lnTo>
                    <a:pt x="823226" y="131864"/>
                  </a:lnTo>
                  <a:lnTo>
                    <a:pt x="847661" y="150787"/>
                  </a:lnTo>
                  <a:lnTo>
                    <a:pt x="847661" y="138747"/>
                  </a:lnTo>
                  <a:lnTo>
                    <a:pt x="835621" y="129413"/>
                  </a:lnTo>
                  <a:lnTo>
                    <a:pt x="906856" y="115354"/>
                  </a:lnTo>
                  <a:lnTo>
                    <a:pt x="906856" y="104902"/>
                  </a:lnTo>
                  <a:lnTo>
                    <a:pt x="891032" y="98526"/>
                  </a:lnTo>
                  <a:lnTo>
                    <a:pt x="891032" y="108788"/>
                  </a:lnTo>
                  <a:lnTo>
                    <a:pt x="825639" y="121691"/>
                  </a:lnTo>
                  <a:lnTo>
                    <a:pt x="814324" y="112928"/>
                  </a:lnTo>
                  <a:lnTo>
                    <a:pt x="858685" y="95758"/>
                  </a:lnTo>
                  <a:lnTo>
                    <a:pt x="891032" y="108788"/>
                  </a:lnTo>
                  <a:lnTo>
                    <a:pt x="891032" y="98526"/>
                  </a:lnTo>
                  <a:lnTo>
                    <a:pt x="871677" y="90728"/>
                  </a:lnTo>
                  <a:lnTo>
                    <a:pt x="963295" y="55257"/>
                  </a:lnTo>
                  <a:lnTo>
                    <a:pt x="967346" y="60502"/>
                  </a:lnTo>
                  <a:lnTo>
                    <a:pt x="969733" y="66662"/>
                  </a:lnTo>
                  <a:lnTo>
                    <a:pt x="969733" y="16510"/>
                  </a:lnTo>
                  <a:lnTo>
                    <a:pt x="949591" y="14605"/>
                  </a:lnTo>
                  <a:lnTo>
                    <a:pt x="958494" y="37630"/>
                  </a:lnTo>
                  <a:lnTo>
                    <a:pt x="950836" y="39141"/>
                  </a:lnTo>
                  <a:lnTo>
                    <a:pt x="957224" y="47409"/>
                  </a:lnTo>
                  <a:lnTo>
                    <a:pt x="858761" y="85521"/>
                  </a:lnTo>
                  <a:lnTo>
                    <a:pt x="845769" y="80289"/>
                  </a:lnTo>
                  <a:lnTo>
                    <a:pt x="845769" y="90551"/>
                  </a:lnTo>
                  <a:lnTo>
                    <a:pt x="813244" y="103149"/>
                  </a:lnTo>
                  <a:lnTo>
                    <a:pt x="813244" y="124142"/>
                  </a:lnTo>
                  <a:lnTo>
                    <a:pt x="775322" y="131622"/>
                  </a:lnTo>
                  <a:lnTo>
                    <a:pt x="769810" y="130162"/>
                  </a:lnTo>
                  <a:lnTo>
                    <a:pt x="803948" y="116941"/>
                  </a:lnTo>
                  <a:lnTo>
                    <a:pt x="813244" y="124142"/>
                  </a:lnTo>
                  <a:lnTo>
                    <a:pt x="813244" y="103149"/>
                  </a:lnTo>
                  <a:lnTo>
                    <a:pt x="805535" y="106121"/>
                  </a:lnTo>
                  <a:lnTo>
                    <a:pt x="795159" y="98094"/>
                  </a:lnTo>
                  <a:lnTo>
                    <a:pt x="795159" y="110134"/>
                  </a:lnTo>
                  <a:lnTo>
                    <a:pt x="754151" y="126009"/>
                  </a:lnTo>
                  <a:lnTo>
                    <a:pt x="739038" y="122008"/>
                  </a:lnTo>
                  <a:lnTo>
                    <a:pt x="739038" y="131864"/>
                  </a:lnTo>
                  <a:lnTo>
                    <a:pt x="702576" y="145973"/>
                  </a:lnTo>
                  <a:lnTo>
                    <a:pt x="694677" y="147535"/>
                  </a:lnTo>
                  <a:lnTo>
                    <a:pt x="694677" y="120103"/>
                  </a:lnTo>
                  <a:lnTo>
                    <a:pt x="739038" y="131864"/>
                  </a:lnTo>
                  <a:lnTo>
                    <a:pt x="739038" y="122008"/>
                  </a:lnTo>
                  <a:lnTo>
                    <a:pt x="694677" y="110248"/>
                  </a:lnTo>
                  <a:lnTo>
                    <a:pt x="694677" y="98818"/>
                  </a:lnTo>
                  <a:lnTo>
                    <a:pt x="726554" y="98818"/>
                  </a:lnTo>
                  <a:lnTo>
                    <a:pt x="726846" y="99402"/>
                  </a:lnTo>
                  <a:lnTo>
                    <a:pt x="727290" y="98818"/>
                  </a:lnTo>
                  <a:lnTo>
                    <a:pt x="728014" y="98818"/>
                  </a:lnTo>
                  <a:lnTo>
                    <a:pt x="727722" y="98259"/>
                  </a:lnTo>
                  <a:lnTo>
                    <a:pt x="741299" y="80733"/>
                  </a:lnTo>
                  <a:lnTo>
                    <a:pt x="746353" y="86436"/>
                  </a:lnTo>
                  <a:lnTo>
                    <a:pt x="750671" y="75692"/>
                  </a:lnTo>
                  <a:lnTo>
                    <a:pt x="795159" y="110134"/>
                  </a:lnTo>
                  <a:lnTo>
                    <a:pt x="795159" y="98094"/>
                  </a:lnTo>
                  <a:lnTo>
                    <a:pt x="754380" y="66522"/>
                  </a:lnTo>
                  <a:lnTo>
                    <a:pt x="756627" y="60934"/>
                  </a:lnTo>
                  <a:lnTo>
                    <a:pt x="759104" y="57734"/>
                  </a:lnTo>
                  <a:lnTo>
                    <a:pt x="760336" y="56134"/>
                  </a:lnTo>
                  <a:lnTo>
                    <a:pt x="845769" y="90551"/>
                  </a:lnTo>
                  <a:lnTo>
                    <a:pt x="845769" y="80289"/>
                  </a:lnTo>
                  <a:lnTo>
                    <a:pt x="766394" y="48310"/>
                  </a:lnTo>
                  <a:lnTo>
                    <a:pt x="773493" y="39141"/>
                  </a:lnTo>
                  <a:lnTo>
                    <a:pt x="766000" y="37668"/>
                  </a:lnTo>
                  <a:lnTo>
                    <a:pt x="774827" y="15760"/>
                  </a:lnTo>
                  <a:lnTo>
                    <a:pt x="689914" y="22618"/>
                  </a:lnTo>
                  <a:lnTo>
                    <a:pt x="685152" y="23571"/>
                  </a:lnTo>
                  <a:lnTo>
                    <a:pt x="685152" y="98818"/>
                  </a:lnTo>
                  <a:lnTo>
                    <a:pt x="685152" y="107734"/>
                  </a:lnTo>
                  <a:lnTo>
                    <a:pt x="685152" y="279628"/>
                  </a:lnTo>
                  <a:lnTo>
                    <a:pt x="661174" y="261073"/>
                  </a:lnTo>
                  <a:lnTo>
                    <a:pt x="661174" y="273113"/>
                  </a:lnTo>
                  <a:lnTo>
                    <a:pt x="565302" y="236004"/>
                  </a:lnTo>
                  <a:lnTo>
                    <a:pt x="601014" y="226542"/>
                  </a:lnTo>
                  <a:lnTo>
                    <a:pt x="661174" y="273113"/>
                  </a:lnTo>
                  <a:lnTo>
                    <a:pt x="661174" y="261073"/>
                  </a:lnTo>
                  <a:lnTo>
                    <a:pt x="612609" y="223469"/>
                  </a:lnTo>
                  <a:lnTo>
                    <a:pt x="685152" y="204241"/>
                  </a:lnTo>
                  <a:lnTo>
                    <a:pt x="685152" y="194284"/>
                  </a:lnTo>
                  <a:lnTo>
                    <a:pt x="666559" y="189496"/>
                  </a:lnTo>
                  <a:lnTo>
                    <a:pt x="666559" y="199326"/>
                  </a:lnTo>
                  <a:lnTo>
                    <a:pt x="603123" y="216128"/>
                  </a:lnTo>
                  <a:lnTo>
                    <a:pt x="591527" y="207149"/>
                  </a:lnTo>
                  <a:lnTo>
                    <a:pt x="591527" y="219202"/>
                  </a:lnTo>
                  <a:lnTo>
                    <a:pt x="550189" y="230149"/>
                  </a:lnTo>
                  <a:lnTo>
                    <a:pt x="534530" y="224091"/>
                  </a:lnTo>
                  <a:lnTo>
                    <a:pt x="534530" y="234289"/>
                  </a:lnTo>
                  <a:lnTo>
                    <a:pt x="427545" y="262636"/>
                  </a:lnTo>
                  <a:lnTo>
                    <a:pt x="517652" y="227761"/>
                  </a:lnTo>
                  <a:lnTo>
                    <a:pt x="534530" y="234289"/>
                  </a:lnTo>
                  <a:lnTo>
                    <a:pt x="534530" y="224091"/>
                  </a:lnTo>
                  <a:lnTo>
                    <a:pt x="530847" y="222656"/>
                  </a:lnTo>
                  <a:lnTo>
                    <a:pt x="574281" y="205841"/>
                  </a:lnTo>
                  <a:lnTo>
                    <a:pt x="591527" y="219202"/>
                  </a:lnTo>
                  <a:lnTo>
                    <a:pt x="591527" y="207149"/>
                  </a:lnTo>
                  <a:lnTo>
                    <a:pt x="584657" y="201828"/>
                  </a:lnTo>
                  <a:lnTo>
                    <a:pt x="621309" y="187642"/>
                  </a:lnTo>
                  <a:lnTo>
                    <a:pt x="666559" y="199326"/>
                  </a:lnTo>
                  <a:lnTo>
                    <a:pt x="666559" y="189496"/>
                  </a:lnTo>
                  <a:lnTo>
                    <a:pt x="636549" y="181749"/>
                  </a:lnTo>
                  <a:lnTo>
                    <a:pt x="685152" y="162928"/>
                  </a:lnTo>
                  <a:lnTo>
                    <a:pt x="685152" y="149034"/>
                  </a:lnTo>
                  <a:lnTo>
                    <a:pt x="651903" y="136169"/>
                  </a:lnTo>
                  <a:lnTo>
                    <a:pt x="651903" y="155994"/>
                  </a:lnTo>
                  <a:lnTo>
                    <a:pt x="651446" y="156095"/>
                  </a:lnTo>
                  <a:lnTo>
                    <a:pt x="651446" y="165773"/>
                  </a:lnTo>
                  <a:lnTo>
                    <a:pt x="620737" y="177660"/>
                  </a:lnTo>
                  <a:lnTo>
                    <a:pt x="607949" y="174358"/>
                  </a:lnTo>
                  <a:lnTo>
                    <a:pt x="651446" y="165773"/>
                  </a:lnTo>
                  <a:lnTo>
                    <a:pt x="651446" y="156095"/>
                  </a:lnTo>
                  <a:lnTo>
                    <a:pt x="605497" y="165150"/>
                  </a:lnTo>
                  <a:lnTo>
                    <a:pt x="605497" y="183565"/>
                  </a:lnTo>
                  <a:lnTo>
                    <a:pt x="575868" y="195033"/>
                  </a:lnTo>
                  <a:lnTo>
                    <a:pt x="565492" y="186994"/>
                  </a:lnTo>
                  <a:lnTo>
                    <a:pt x="565492" y="199047"/>
                  </a:lnTo>
                  <a:lnTo>
                    <a:pt x="517664" y="217551"/>
                  </a:lnTo>
                  <a:lnTo>
                    <a:pt x="504482" y="212458"/>
                  </a:lnTo>
                  <a:lnTo>
                    <a:pt x="504482" y="222656"/>
                  </a:lnTo>
                  <a:lnTo>
                    <a:pt x="374154" y="273100"/>
                  </a:lnTo>
                  <a:lnTo>
                    <a:pt x="461035" y="205841"/>
                  </a:lnTo>
                  <a:lnTo>
                    <a:pt x="504482" y="222656"/>
                  </a:lnTo>
                  <a:lnTo>
                    <a:pt x="504482" y="212458"/>
                  </a:lnTo>
                  <a:lnTo>
                    <a:pt x="474243" y="200748"/>
                  </a:lnTo>
                  <a:lnTo>
                    <a:pt x="548716" y="186055"/>
                  </a:lnTo>
                  <a:lnTo>
                    <a:pt x="565492" y="199047"/>
                  </a:lnTo>
                  <a:lnTo>
                    <a:pt x="565492" y="186994"/>
                  </a:lnTo>
                  <a:lnTo>
                    <a:pt x="561124" y="183603"/>
                  </a:lnTo>
                  <a:lnTo>
                    <a:pt x="586359" y="178625"/>
                  </a:lnTo>
                  <a:lnTo>
                    <a:pt x="605497" y="183565"/>
                  </a:lnTo>
                  <a:lnTo>
                    <a:pt x="605497" y="165150"/>
                  </a:lnTo>
                  <a:lnTo>
                    <a:pt x="586638" y="168859"/>
                  </a:lnTo>
                  <a:lnTo>
                    <a:pt x="565048" y="163296"/>
                  </a:lnTo>
                  <a:lnTo>
                    <a:pt x="565048" y="173126"/>
                  </a:lnTo>
                  <a:lnTo>
                    <a:pt x="551129" y="175869"/>
                  </a:lnTo>
                  <a:lnTo>
                    <a:pt x="538835" y="166357"/>
                  </a:lnTo>
                  <a:lnTo>
                    <a:pt x="565048" y="173126"/>
                  </a:lnTo>
                  <a:lnTo>
                    <a:pt x="565048" y="163296"/>
                  </a:lnTo>
                  <a:lnTo>
                    <a:pt x="538734" y="156502"/>
                  </a:lnTo>
                  <a:lnTo>
                    <a:pt x="538734" y="178320"/>
                  </a:lnTo>
                  <a:lnTo>
                    <a:pt x="482168" y="189484"/>
                  </a:lnTo>
                  <a:lnTo>
                    <a:pt x="517664" y="162001"/>
                  </a:lnTo>
                  <a:lnTo>
                    <a:pt x="538734" y="178320"/>
                  </a:lnTo>
                  <a:lnTo>
                    <a:pt x="538734" y="156502"/>
                  </a:lnTo>
                  <a:lnTo>
                    <a:pt x="528256" y="153797"/>
                  </a:lnTo>
                  <a:lnTo>
                    <a:pt x="551129" y="136093"/>
                  </a:lnTo>
                  <a:lnTo>
                    <a:pt x="651903" y="155994"/>
                  </a:lnTo>
                  <a:lnTo>
                    <a:pt x="651903" y="136169"/>
                  </a:lnTo>
                  <a:lnTo>
                    <a:pt x="651370" y="135966"/>
                  </a:lnTo>
                  <a:lnTo>
                    <a:pt x="651370" y="146189"/>
                  </a:lnTo>
                  <a:lnTo>
                    <a:pt x="561111" y="128371"/>
                  </a:lnTo>
                  <a:lnTo>
                    <a:pt x="575868" y="116941"/>
                  </a:lnTo>
                  <a:lnTo>
                    <a:pt x="651370" y="146189"/>
                  </a:lnTo>
                  <a:lnTo>
                    <a:pt x="651370" y="135966"/>
                  </a:lnTo>
                  <a:lnTo>
                    <a:pt x="584657" y="110134"/>
                  </a:lnTo>
                  <a:lnTo>
                    <a:pt x="603110" y="95846"/>
                  </a:lnTo>
                  <a:lnTo>
                    <a:pt x="685152" y="117576"/>
                  </a:lnTo>
                  <a:lnTo>
                    <a:pt x="685152" y="107734"/>
                  </a:lnTo>
                  <a:lnTo>
                    <a:pt x="653059" y="99225"/>
                  </a:lnTo>
                  <a:lnTo>
                    <a:pt x="653262" y="98818"/>
                  </a:lnTo>
                  <a:lnTo>
                    <a:pt x="685152" y="98818"/>
                  </a:lnTo>
                  <a:lnTo>
                    <a:pt x="685152" y="23571"/>
                  </a:lnTo>
                  <a:lnTo>
                    <a:pt x="652780" y="29972"/>
                  </a:lnTo>
                  <a:lnTo>
                    <a:pt x="652780" y="99148"/>
                  </a:lnTo>
                  <a:lnTo>
                    <a:pt x="612597" y="88506"/>
                  </a:lnTo>
                  <a:lnTo>
                    <a:pt x="632574" y="73037"/>
                  </a:lnTo>
                  <a:lnTo>
                    <a:pt x="652094" y="98259"/>
                  </a:lnTo>
                  <a:lnTo>
                    <a:pt x="651814" y="98818"/>
                  </a:lnTo>
                  <a:lnTo>
                    <a:pt x="652526" y="98818"/>
                  </a:lnTo>
                  <a:lnTo>
                    <a:pt x="652780" y="99148"/>
                  </a:lnTo>
                  <a:lnTo>
                    <a:pt x="652780" y="29972"/>
                  </a:lnTo>
                  <a:lnTo>
                    <a:pt x="606336" y="39141"/>
                  </a:lnTo>
                  <a:lnTo>
                    <a:pt x="626745" y="65506"/>
                  </a:lnTo>
                  <a:lnTo>
                    <a:pt x="601002" y="85432"/>
                  </a:lnTo>
                  <a:lnTo>
                    <a:pt x="591527" y="82931"/>
                  </a:lnTo>
                  <a:lnTo>
                    <a:pt x="591527" y="92773"/>
                  </a:lnTo>
                  <a:lnTo>
                    <a:pt x="574281" y="106121"/>
                  </a:lnTo>
                  <a:lnTo>
                    <a:pt x="565492" y="102730"/>
                  </a:lnTo>
                  <a:lnTo>
                    <a:pt x="565492" y="112928"/>
                  </a:lnTo>
                  <a:lnTo>
                    <a:pt x="548716" y="125920"/>
                  </a:lnTo>
                  <a:lnTo>
                    <a:pt x="538721" y="123952"/>
                  </a:lnTo>
                  <a:lnTo>
                    <a:pt x="538721" y="133654"/>
                  </a:lnTo>
                  <a:lnTo>
                    <a:pt x="517652" y="149961"/>
                  </a:lnTo>
                  <a:lnTo>
                    <a:pt x="507060" y="141770"/>
                  </a:lnTo>
                  <a:lnTo>
                    <a:pt x="507060" y="158165"/>
                  </a:lnTo>
                  <a:lnTo>
                    <a:pt x="461276" y="193598"/>
                  </a:lnTo>
                  <a:lnTo>
                    <a:pt x="457644" y="194322"/>
                  </a:lnTo>
                  <a:lnTo>
                    <a:pt x="444449" y="189217"/>
                  </a:lnTo>
                  <a:lnTo>
                    <a:pt x="444449" y="206629"/>
                  </a:lnTo>
                  <a:lnTo>
                    <a:pt x="350177" y="279615"/>
                  </a:lnTo>
                  <a:lnTo>
                    <a:pt x="350177" y="225234"/>
                  </a:lnTo>
                  <a:lnTo>
                    <a:pt x="444449" y="206629"/>
                  </a:lnTo>
                  <a:lnTo>
                    <a:pt x="444449" y="189217"/>
                  </a:lnTo>
                  <a:lnTo>
                    <a:pt x="440169" y="187566"/>
                  </a:lnTo>
                  <a:lnTo>
                    <a:pt x="440169" y="197764"/>
                  </a:lnTo>
                  <a:lnTo>
                    <a:pt x="350177" y="215531"/>
                  </a:lnTo>
                  <a:lnTo>
                    <a:pt x="350177" y="162928"/>
                  </a:lnTo>
                  <a:lnTo>
                    <a:pt x="440169" y="197764"/>
                  </a:lnTo>
                  <a:lnTo>
                    <a:pt x="440169" y="187566"/>
                  </a:lnTo>
                  <a:lnTo>
                    <a:pt x="350177" y="152717"/>
                  </a:lnTo>
                  <a:lnTo>
                    <a:pt x="350177" y="117678"/>
                  </a:lnTo>
                  <a:lnTo>
                    <a:pt x="507060" y="158165"/>
                  </a:lnTo>
                  <a:lnTo>
                    <a:pt x="507060" y="141770"/>
                  </a:lnTo>
                  <a:lnTo>
                    <a:pt x="496443" y="133553"/>
                  </a:lnTo>
                  <a:lnTo>
                    <a:pt x="496443" y="145592"/>
                  </a:lnTo>
                  <a:lnTo>
                    <a:pt x="350177" y="107848"/>
                  </a:lnTo>
                  <a:lnTo>
                    <a:pt x="350177" y="98818"/>
                  </a:lnTo>
                  <a:lnTo>
                    <a:pt x="362318" y="98818"/>
                  </a:lnTo>
                  <a:lnTo>
                    <a:pt x="461251" y="118351"/>
                  </a:lnTo>
                  <a:lnTo>
                    <a:pt x="496443" y="145592"/>
                  </a:lnTo>
                  <a:lnTo>
                    <a:pt x="496443" y="133553"/>
                  </a:lnTo>
                  <a:lnTo>
                    <a:pt x="482142" y="122478"/>
                  </a:lnTo>
                  <a:lnTo>
                    <a:pt x="538721" y="133654"/>
                  </a:lnTo>
                  <a:lnTo>
                    <a:pt x="538721" y="123952"/>
                  </a:lnTo>
                  <a:lnTo>
                    <a:pt x="465328" y="109461"/>
                  </a:lnTo>
                  <a:lnTo>
                    <a:pt x="444436" y="93294"/>
                  </a:lnTo>
                  <a:lnTo>
                    <a:pt x="444436" y="105333"/>
                  </a:lnTo>
                  <a:lnTo>
                    <a:pt x="386588" y="93916"/>
                  </a:lnTo>
                  <a:lnTo>
                    <a:pt x="397446" y="79883"/>
                  </a:lnTo>
                  <a:lnTo>
                    <a:pt x="402717" y="85661"/>
                  </a:lnTo>
                  <a:lnTo>
                    <a:pt x="406311" y="76339"/>
                  </a:lnTo>
                  <a:lnTo>
                    <a:pt x="409308" y="78968"/>
                  </a:lnTo>
                  <a:lnTo>
                    <a:pt x="409486" y="78282"/>
                  </a:lnTo>
                  <a:lnTo>
                    <a:pt x="444436" y="105333"/>
                  </a:lnTo>
                  <a:lnTo>
                    <a:pt x="444436" y="93294"/>
                  </a:lnTo>
                  <a:lnTo>
                    <a:pt x="412140" y="68275"/>
                  </a:lnTo>
                  <a:lnTo>
                    <a:pt x="415112" y="57073"/>
                  </a:lnTo>
                  <a:lnTo>
                    <a:pt x="416521" y="55257"/>
                  </a:lnTo>
                  <a:lnTo>
                    <a:pt x="565492" y="112928"/>
                  </a:lnTo>
                  <a:lnTo>
                    <a:pt x="565492" y="102730"/>
                  </a:lnTo>
                  <a:lnTo>
                    <a:pt x="427456" y="49301"/>
                  </a:lnTo>
                  <a:lnTo>
                    <a:pt x="591527" y="92773"/>
                  </a:lnTo>
                  <a:lnTo>
                    <a:pt x="591527" y="82931"/>
                  </a:lnTo>
                  <a:lnTo>
                    <a:pt x="428536" y="39738"/>
                  </a:lnTo>
                  <a:lnTo>
                    <a:pt x="428993" y="39141"/>
                  </a:lnTo>
                  <a:lnTo>
                    <a:pt x="421309" y="37630"/>
                  </a:lnTo>
                  <a:lnTo>
                    <a:pt x="430225" y="14605"/>
                  </a:lnTo>
                  <a:lnTo>
                    <a:pt x="426262" y="14986"/>
                  </a:lnTo>
                  <a:lnTo>
                    <a:pt x="428828" y="5308"/>
                  </a:lnTo>
                  <a:lnTo>
                    <a:pt x="345414" y="22618"/>
                  </a:lnTo>
                  <a:lnTo>
                    <a:pt x="340652" y="32143"/>
                  </a:lnTo>
                  <a:lnTo>
                    <a:pt x="340652" y="98818"/>
                  </a:lnTo>
                  <a:lnTo>
                    <a:pt x="340652" y="105384"/>
                  </a:lnTo>
                  <a:lnTo>
                    <a:pt x="340652" y="279615"/>
                  </a:lnTo>
                  <a:lnTo>
                    <a:pt x="286613" y="237782"/>
                  </a:lnTo>
                  <a:lnTo>
                    <a:pt x="340652" y="227114"/>
                  </a:lnTo>
                  <a:lnTo>
                    <a:pt x="340652" y="217411"/>
                  </a:lnTo>
                  <a:lnTo>
                    <a:pt x="276618" y="230047"/>
                  </a:lnTo>
                  <a:lnTo>
                    <a:pt x="69316" y="69596"/>
                  </a:lnTo>
                  <a:lnTo>
                    <a:pt x="72136" y="55308"/>
                  </a:lnTo>
                  <a:lnTo>
                    <a:pt x="340652" y="159245"/>
                  </a:lnTo>
                  <a:lnTo>
                    <a:pt x="340652" y="149034"/>
                  </a:lnTo>
                  <a:lnTo>
                    <a:pt x="78498" y="47574"/>
                  </a:lnTo>
                  <a:lnTo>
                    <a:pt x="340652" y="115214"/>
                  </a:lnTo>
                  <a:lnTo>
                    <a:pt x="340652" y="105384"/>
                  </a:lnTo>
                  <a:lnTo>
                    <a:pt x="315226" y="98818"/>
                  </a:lnTo>
                  <a:lnTo>
                    <a:pt x="340652" y="98818"/>
                  </a:lnTo>
                  <a:lnTo>
                    <a:pt x="340652" y="32143"/>
                  </a:lnTo>
                  <a:lnTo>
                    <a:pt x="316661" y="80111"/>
                  </a:lnTo>
                  <a:lnTo>
                    <a:pt x="312254" y="79248"/>
                  </a:lnTo>
                  <a:lnTo>
                    <a:pt x="312254" y="88938"/>
                  </a:lnTo>
                  <a:lnTo>
                    <a:pt x="308216" y="97015"/>
                  </a:lnTo>
                  <a:lnTo>
                    <a:pt x="161861" y="59258"/>
                  </a:lnTo>
                  <a:lnTo>
                    <a:pt x="312254" y="88938"/>
                  </a:lnTo>
                  <a:lnTo>
                    <a:pt x="312254" y="79248"/>
                  </a:lnTo>
                  <a:lnTo>
                    <a:pt x="78574" y="33108"/>
                  </a:lnTo>
                  <a:lnTo>
                    <a:pt x="85737" y="14605"/>
                  </a:lnTo>
                  <a:lnTo>
                    <a:pt x="81572" y="14998"/>
                  </a:lnTo>
                  <a:lnTo>
                    <a:pt x="84213" y="4775"/>
                  </a:lnTo>
                  <a:lnTo>
                    <a:pt x="82016" y="5245"/>
                  </a:lnTo>
                  <a:lnTo>
                    <a:pt x="83058" y="0"/>
                  </a:lnTo>
                  <a:lnTo>
                    <a:pt x="914" y="22618"/>
                  </a:lnTo>
                  <a:lnTo>
                    <a:pt x="37846" y="99402"/>
                  </a:lnTo>
                  <a:lnTo>
                    <a:pt x="52959" y="79883"/>
                  </a:lnTo>
                  <a:lnTo>
                    <a:pt x="58229" y="85661"/>
                  </a:lnTo>
                  <a:lnTo>
                    <a:pt x="61988" y="75933"/>
                  </a:lnTo>
                  <a:lnTo>
                    <a:pt x="63627" y="77216"/>
                  </a:lnTo>
                  <a:lnTo>
                    <a:pt x="65176" y="78549"/>
                  </a:lnTo>
                  <a:lnTo>
                    <a:pt x="264223" y="232498"/>
                  </a:lnTo>
                  <a:lnTo>
                    <a:pt x="0" y="284645"/>
                  </a:lnTo>
                  <a:lnTo>
                    <a:pt x="1841" y="293992"/>
                  </a:lnTo>
                  <a:lnTo>
                    <a:pt x="274205" y="240233"/>
                  </a:lnTo>
                  <a:lnTo>
                    <a:pt x="342493" y="293090"/>
                  </a:lnTo>
                  <a:lnTo>
                    <a:pt x="345401" y="289344"/>
                  </a:lnTo>
                  <a:lnTo>
                    <a:pt x="346633" y="293928"/>
                  </a:lnTo>
                  <a:lnTo>
                    <a:pt x="549643" y="240144"/>
                  </a:lnTo>
                  <a:lnTo>
                    <a:pt x="688187" y="293763"/>
                  </a:lnTo>
                  <a:lnTo>
                    <a:pt x="689889" y="289344"/>
                  </a:lnTo>
                  <a:lnTo>
                    <a:pt x="691692" y="293738"/>
                  </a:lnTo>
                  <a:lnTo>
                    <a:pt x="824750" y="240144"/>
                  </a:lnTo>
                  <a:lnTo>
                    <a:pt x="1033221" y="293928"/>
                  </a:lnTo>
                  <a:lnTo>
                    <a:pt x="1034389" y="289369"/>
                  </a:lnTo>
                  <a:lnTo>
                    <a:pt x="1037475" y="292963"/>
                  </a:lnTo>
                  <a:lnTo>
                    <a:pt x="1096137" y="243687"/>
                  </a:lnTo>
                  <a:lnTo>
                    <a:pt x="1351000" y="293992"/>
                  </a:lnTo>
                  <a:lnTo>
                    <a:pt x="1351889" y="289356"/>
                  </a:lnTo>
                  <a:lnTo>
                    <a:pt x="1356677" y="289318"/>
                  </a:lnTo>
                  <a:lnTo>
                    <a:pt x="1356677" y="98818"/>
                  </a:lnTo>
                  <a:lnTo>
                    <a:pt x="1390015" y="98818"/>
                  </a:lnTo>
                  <a:close/>
                </a:path>
              </a:pathLst>
            </a:custGeom>
            <a:solidFill>
              <a:srgbClr val="000000"/>
            </a:solidFill>
          </p:spPr>
          <p:txBody>
            <a:bodyPr wrap="square" lIns="0" tIns="0" rIns="0" bIns="0" rtlCol="0"/>
            <a:lstStyle/>
            <a:p>
              <a:endParaRPr sz="1050"/>
            </a:p>
          </p:txBody>
        </p:sp>
      </p:grpSp>
      <p:sp>
        <p:nvSpPr>
          <p:cNvPr id="16" name="object 16">
            <a:extLst>
              <a:ext uri="{FF2B5EF4-FFF2-40B4-BE49-F238E27FC236}">
                <a16:creationId xmlns:a16="http://schemas.microsoft.com/office/drawing/2014/main" id="{26714365-ED84-A8AD-DD94-851F7C46FE45}"/>
              </a:ext>
            </a:extLst>
          </p:cNvPr>
          <p:cNvSpPr txBox="1"/>
          <p:nvPr/>
        </p:nvSpPr>
        <p:spPr>
          <a:xfrm>
            <a:off x="2237312" y="2944145"/>
            <a:ext cx="871061" cy="275075"/>
          </a:xfrm>
          <a:prstGeom prst="rect">
            <a:avLst/>
          </a:prstGeom>
        </p:spPr>
        <p:txBody>
          <a:bodyPr vert="horz" wrap="square" lIns="0" tIns="9525" rIns="0" bIns="0" rtlCol="0">
            <a:spAutoFit/>
          </a:bodyPr>
          <a:lstStyle/>
          <a:p>
            <a:pPr marL="9525">
              <a:spcBef>
                <a:spcPts val="75"/>
              </a:spcBef>
            </a:pPr>
            <a:r>
              <a:rPr sz="1725" b="1" spc="-4" dirty="0">
                <a:latin typeface="Calibri"/>
                <a:cs typeface="Calibri"/>
              </a:rPr>
              <a:t>Decoders</a:t>
            </a:r>
            <a:endParaRPr sz="1725">
              <a:latin typeface="Calibri"/>
              <a:cs typeface="Calibri"/>
            </a:endParaRPr>
          </a:p>
        </p:txBody>
      </p:sp>
      <p:sp>
        <p:nvSpPr>
          <p:cNvPr id="17" name="object 18">
            <a:extLst>
              <a:ext uri="{FF2B5EF4-FFF2-40B4-BE49-F238E27FC236}">
                <a16:creationId xmlns:a16="http://schemas.microsoft.com/office/drawing/2014/main" id="{8DDD109B-B82E-FDAE-2B56-84BFEC8DE007}"/>
              </a:ext>
            </a:extLst>
          </p:cNvPr>
          <p:cNvSpPr txBox="1"/>
          <p:nvPr/>
        </p:nvSpPr>
        <p:spPr>
          <a:xfrm>
            <a:off x="2246304" y="1854805"/>
            <a:ext cx="847249" cy="275075"/>
          </a:xfrm>
          <a:prstGeom prst="rect">
            <a:avLst/>
          </a:prstGeom>
        </p:spPr>
        <p:txBody>
          <a:bodyPr vert="horz" wrap="square" lIns="0" tIns="9525" rIns="0" bIns="0" rtlCol="0">
            <a:spAutoFit/>
          </a:bodyPr>
          <a:lstStyle/>
          <a:p>
            <a:pPr marL="9525">
              <a:spcBef>
                <a:spcPts val="75"/>
              </a:spcBef>
            </a:pPr>
            <a:r>
              <a:rPr sz="1725" b="1" spc="-4" dirty="0">
                <a:latin typeface="Calibri"/>
                <a:cs typeface="Calibri"/>
              </a:rPr>
              <a:t>Encoders</a:t>
            </a:r>
            <a:endParaRPr sz="1725">
              <a:latin typeface="Calibri"/>
              <a:cs typeface="Calibri"/>
            </a:endParaRPr>
          </a:p>
        </p:txBody>
      </p:sp>
      <p:pic>
        <p:nvPicPr>
          <p:cNvPr id="18" name="object 20">
            <a:extLst>
              <a:ext uri="{FF2B5EF4-FFF2-40B4-BE49-F238E27FC236}">
                <a16:creationId xmlns:a16="http://schemas.microsoft.com/office/drawing/2014/main" id="{3D8E5641-0BE2-A83B-9DB2-5FB1A63DE74F}"/>
              </a:ext>
            </a:extLst>
          </p:cNvPr>
          <p:cNvPicPr/>
          <p:nvPr/>
        </p:nvPicPr>
        <p:blipFill>
          <a:blip r:embed="rId4" cstate="print"/>
          <a:stretch>
            <a:fillRect/>
          </a:stretch>
        </p:blipFill>
        <p:spPr>
          <a:xfrm>
            <a:off x="658018" y="3657204"/>
            <a:ext cx="1417881" cy="1200801"/>
          </a:xfrm>
          <a:prstGeom prst="rect">
            <a:avLst/>
          </a:prstGeom>
        </p:spPr>
      </p:pic>
      <p:sp>
        <p:nvSpPr>
          <p:cNvPr id="19" name="object 22">
            <a:extLst>
              <a:ext uri="{FF2B5EF4-FFF2-40B4-BE49-F238E27FC236}">
                <a16:creationId xmlns:a16="http://schemas.microsoft.com/office/drawing/2014/main" id="{B265745C-AFE6-948F-9BE8-DE587FB73D3B}"/>
              </a:ext>
            </a:extLst>
          </p:cNvPr>
          <p:cNvSpPr txBox="1"/>
          <p:nvPr/>
        </p:nvSpPr>
        <p:spPr>
          <a:xfrm>
            <a:off x="2227851" y="3992695"/>
            <a:ext cx="871061" cy="586058"/>
          </a:xfrm>
          <a:prstGeom prst="rect">
            <a:avLst/>
          </a:prstGeom>
        </p:spPr>
        <p:txBody>
          <a:bodyPr vert="horz" wrap="square" lIns="0" tIns="0" rIns="0" bIns="0" rtlCol="0">
            <a:spAutoFit/>
          </a:bodyPr>
          <a:lstStyle/>
          <a:p>
            <a:pPr marL="9525">
              <a:lnSpc>
                <a:spcPts val="2063"/>
              </a:lnSpc>
            </a:pPr>
            <a:r>
              <a:rPr sz="1725" b="1" spc="-4" dirty="0">
                <a:latin typeface="Calibri"/>
                <a:cs typeface="Calibri"/>
              </a:rPr>
              <a:t>Encoder-</a:t>
            </a:r>
            <a:endParaRPr sz="1725">
              <a:latin typeface="Calibri"/>
              <a:cs typeface="Calibri"/>
            </a:endParaRPr>
          </a:p>
          <a:p>
            <a:pPr marL="9525">
              <a:spcBef>
                <a:spcPts val="413"/>
              </a:spcBef>
            </a:pPr>
            <a:r>
              <a:rPr sz="1725" b="1" spc="-4" dirty="0">
                <a:latin typeface="Calibri"/>
                <a:cs typeface="Calibri"/>
              </a:rPr>
              <a:t>Decoders</a:t>
            </a:r>
            <a:endParaRPr sz="1725">
              <a:latin typeface="Calibri"/>
              <a:cs typeface="Calibri"/>
            </a:endParaRPr>
          </a:p>
        </p:txBody>
      </p:sp>
      <p:sp>
        <p:nvSpPr>
          <p:cNvPr id="20" name="object 17">
            <a:extLst>
              <a:ext uri="{FF2B5EF4-FFF2-40B4-BE49-F238E27FC236}">
                <a16:creationId xmlns:a16="http://schemas.microsoft.com/office/drawing/2014/main" id="{B2EE4C14-48A0-EEDC-61B0-F35E42FF53E6}"/>
              </a:ext>
            </a:extLst>
          </p:cNvPr>
          <p:cNvSpPr txBox="1"/>
          <p:nvPr/>
        </p:nvSpPr>
        <p:spPr>
          <a:xfrm>
            <a:off x="3731091" y="2765674"/>
            <a:ext cx="6904355" cy="854721"/>
          </a:xfrm>
          <a:prstGeom prst="rect">
            <a:avLst/>
          </a:prstGeom>
        </p:spPr>
        <p:txBody>
          <a:bodyPr vert="horz" wrap="square" lIns="0" tIns="79375" rIns="0" bIns="0" rtlCol="0">
            <a:spAutoFit/>
          </a:bodyPr>
          <a:lstStyle/>
          <a:p>
            <a:pPr marL="298450" indent="-285750">
              <a:spcBef>
                <a:spcPts val="625"/>
              </a:spcBef>
              <a:buClr>
                <a:srgbClr val="8C1515"/>
              </a:buClr>
              <a:buFont typeface="Wingdings" pitchFamily="2" charset="2"/>
              <a:buChar char="v"/>
              <a:tabLst>
                <a:tab pos="354965" algn="l"/>
                <a:tab pos="355600" algn="l"/>
              </a:tabLst>
            </a:pPr>
            <a:r>
              <a:rPr lang="en-US" b="1" dirty="0">
                <a:solidFill>
                  <a:srgbClr val="6E0806"/>
                </a:solidFill>
                <a:latin typeface="Corbel" panose="020B0503020204020204" pitchFamily="34" charset="0"/>
              </a:rPr>
              <a:t>Examples:</a:t>
            </a:r>
            <a:r>
              <a:rPr lang="en-US" dirty="0">
                <a:solidFill>
                  <a:srgbClr val="6E0806"/>
                </a:solidFill>
                <a:latin typeface="Corbel" panose="020B0503020204020204" pitchFamily="34" charset="0"/>
              </a:rPr>
              <a:t> GPT-2, GPT-3, </a:t>
            </a:r>
            <a:r>
              <a:rPr lang="en-US" dirty="0" err="1">
                <a:solidFill>
                  <a:srgbClr val="6E0806"/>
                </a:solidFill>
                <a:latin typeface="Corbel" panose="020B0503020204020204" pitchFamily="34" charset="0"/>
              </a:rPr>
              <a:t>LaMDA</a:t>
            </a:r>
            <a:endParaRPr lang="en-US" dirty="0">
              <a:solidFill>
                <a:srgbClr val="6E0806"/>
              </a:solidFill>
              <a:latin typeface="Corbel" panose="020B0503020204020204" pitchFamily="34" charset="0"/>
            </a:endParaRPr>
          </a:p>
          <a:p>
            <a:pPr marL="298450" indent="-285750">
              <a:lnSpc>
                <a:spcPct val="100000"/>
              </a:lnSpc>
              <a:spcBef>
                <a:spcPts val="530"/>
              </a:spcBef>
              <a:buClr>
                <a:srgbClr val="8C1515"/>
              </a:buClr>
              <a:buFont typeface="Wingdings" pitchFamily="2" charset="2"/>
              <a:buChar char="v"/>
              <a:tabLst>
                <a:tab pos="354965" algn="l"/>
                <a:tab pos="355600" algn="l"/>
              </a:tabLst>
            </a:pPr>
            <a:r>
              <a:rPr lang="en-US" dirty="0">
                <a:solidFill>
                  <a:srgbClr val="6E0806"/>
                </a:solidFill>
                <a:latin typeface="Corbel" panose="020B0503020204020204" pitchFamily="34" charset="0"/>
              </a:rPr>
              <a:t>Other name: </a:t>
            </a:r>
            <a:r>
              <a:rPr lang="en-US" b="1" dirty="0">
                <a:solidFill>
                  <a:srgbClr val="6E0806"/>
                </a:solidFill>
                <a:latin typeface="Corbel" panose="020B0503020204020204" pitchFamily="34" charset="0"/>
              </a:rPr>
              <a:t>causal or auto-regressive language model </a:t>
            </a:r>
          </a:p>
          <a:p>
            <a:pPr marL="298450" indent="-285750">
              <a:lnSpc>
                <a:spcPct val="100000"/>
              </a:lnSpc>
              <a:spcBef>
                <a:spcPts val="530"/>
              </a:spcBef>
              <a:buClr>
                <a:srgbClr val="8C1515"/>
              </a:buClr>
              <a:buFont typeface="Wingdings" pitchFamily="2" charset="2"/>
              <a:buChar char="v"/>
              <a:tabLst>
                <a:tab pos="354965" algn="l"/>
                <a:tab pos="355600" algn="l"/>
              </a:tabLst>
            </a:pPr>
            <a:r>
              <a:rPr dirty="0">
                <a:solidFill>
                  <a:srgbClr val="6E0806"/>
                </a:solidFill>
                <a:latin typeface="Corbel" panose="020B0503020204020204" pitchFamily="34" charset="0"/>
              </a:rPr>
              <a:t>Nice to generate from; can’t condition on future words</a:t>
            </a:r>
          </a:p>
        </p:txBody>
      </p:sp>
      <p:sp>
        <p:nvSpPr>
          <p:cNvPr id="21" name="object 19">
            <a:extLst>
              <a:ext uri="{FF2B5EF4-FFF2-40B4-BE49-F238E27FC236}">
                <a16:creationId xmlns:a16="http://schemas.microsoft.com/office/drawing/2014/main" id="{5B342666-698F-6B05-4FD7-C970ECD7E799}"/>
              </a:ext>
            </a:extLst>
          </p:cNvPr>
          <p:cNvSpPr txBox="1"/>
          <p:nvPr/>
        </p:nvSpPr>
        <p:spPr>
          <a:xfrm>
            <a:off x="3743252" y="1665387"/>
            <a:ext cx="6605905" cy="587981"/>
          </a:xfrm>
          <a:prstGeom prst="rect">
            <a:avLst/>
          </a:prstGeom>
        </p:spPr>
        <p:txBody>
          <a:bodyPr vert="horz" wrap="square" lIns="0" tIns="79375" rIns="0" bIns="0" rtlCol="0">
            <a:spAutoFit/>
          </a:bodyPr>
          <a:lstStyle/>
          <a:p>
            <a:pPr marL="298450" indent="-285750">
              <a:spcBef>
                <a:spcPts val="625"/>
              </a:spcBef>
              <a:buClr>
                <a:srgbClr val="8C1515"/>
              </a:buClr>
              <a:buFont typeface="Wingdings" pitchFamily="2" charset="2"/>
              <a:buChar char="v"/>
              <a:tabLst>
                <a:tab pos="354965" algn="l"/>
                <a:tab pos="355600" algn="l"/>
              </a:tabLst>
            </a:pPr>
            <a:r>
              <a:rPr lang="en-US" b="1" dirty="0">
                <a:solidFill>
                  <a:srgbClr val="6E0806"/>
                </a:solidFill>
                <a:latin typeface="Corbel" panose="020B0503020204020204" pitchFamily="34" charset="0"/>
              </a:rPr>
              <a:t>Examples:</a:t>
            </a:r>
            <a:r>
              <a:rPr lang="en-US" dirty="0">
                <a:solidFill>
                  <a:srgbClr val="6E0806"/>
                </a:solidFill>
                <a:latin typeface="Corbel" panose="020B0503020204020204" pitchFamily="34" charset="0"/>
              </a:rPr>
              <a:t> BERT, </a:t>
            </a:r>
            <a:r>
              <a:rPr lang="en-US" dirty="0" err="1">
                <a:solidFill>
                  <a:srgbClr val="6E0806"/>
                </a:solidFill>
                <a:latin typeface="Corbel" panose="020B0503020204020204" pitchFamily="34" charset="0"/>
              </a:rPr>
              <a:t>RoBERTa</a:t>
            </a:r>
            <a:r>
              <a:rPr lang="en-US" dirty="0">
                <a:solidFill>
                  <a:srgbClr val="6E0806"/>
                </a:solidFill>
                <a:latin typeface="Corbel" panose="020B0503020204020204" pitchFamily="34" charset="0"/>
              </a:rPr>
              <a:t>, </a:t>
            </a:r>
            <a:r>
              <a:rPr lang="en-US" dirty="0" err="1">
                <a:solidFill>
                  <a:srgbClr val="6E0806"/>
                </a:solidFill>
                <a:latin typeface="Corbel" panose="020B0503020204020204" pitchFamily="34" charset="0"/>
              </a:rPr>
              <a:t>SciBERT</a:t>
            </a:r>
            <a:r>
              <a:rPr lang="en-US" dirty="0">
                <a:solidFill>
                  <a:srgbClr val="6E0806"/>
                </a:solidFill>
                <a:latin typeface="Corbel" panose="020B0503020204020204" pitchFamily="34" charset="0"/>
              </a:rPr>
              <a:t>.</a:t>
            </a:r>
          </a:p>
          <a:p>
            <a:pPr marL="298450" indent="-285750">
              <a:lnSpc>
                <a:spcPct val="100000"/>
              </a:lnSpc>
              <a:spcBef>
                <a:spcPts val="625"/>
              </a:spcBef>
              <a:buClr>
                <a:srgbClr val="8C1515"/>
              </a:buClr>
              <a:buFont typeface="Wingdings" pitchFamily="2" charset="2"/>
              <a:buChar char="v"/>
              <a:tabLst>
                <a:tab pos="354965" algn="l"/>
                <a:tab pos="355600" algn="l"/>
              </a:tabLst>
            </a:pPr>
            <a:r>
              <a:rPr lang="en-US" dirty="0">
                <a:solidFill>
                  <a:srgbClr val="6E0806"/>
                </a:solidFill>
                <a:latin typeface="Corbel" panose="020B0503020204020204" pitchFamily="34" charset="0"/>
              </a:rPr>
              <a:t>Captures </a:t>
            </a:r>
            <a:r>
              <a:rPr dirty="0">
                <a:solidFill>
                  <a:srgbClr val="6E0806"/>
                </a:solidFill>
                <a:latin typeface="Corbel" panose="020B0503020204020204" pitchFamily="34" charset="0"/>
              </a:rPr>
              <a:t>bidirectional context</a:t>
            </a:r>
            <a:r>
              <a:rPr lang="en-US" dirty="0">
                <a:solidFill>
                  <a:srgbClr val="6E0806"/>
                </a:solidFill>
                <a:latin typeface="Corbel" panose="020B0503020204020204" pitchFamily="34" charset="0"/>
              </a:rPr>
              <a:t>. Wait, how do we pretrain them?</a:t>
            </a:r>
          </a:p>
        </p:txBody>
      </p:sp>
      <p:sp>
        <p:nvSpPr>
          <p:cNvPr id="22" name="object 21">
            <a:extLst>
              <a:ext uri="{FF2B5EF4-FFF2-40B4-BE49-F238E27FC236}">
                <a16:creationId xmlns:a16="http://schemas.microsoft.com/office/drawing/2014/main" id="{9CC86EC6-0049-C9F8-F9D8-CE20AA8688F7}"/>
              </a:ext>
            </a:extLst>
          </p:cNvPr>
          <p:cNvSpPr txBox="1"/>
          <p:nvPr/>
        </p:nvSpPr>
        <p:spPr>
          <a:xfrm>
            <a:off x="3745051" y="3933346"/>
            <a:ext cx="4982845" cy="651460"/>
          </a:xfrm>
          <a:prstGeom prst="rect">
            <a:avLst/>
          </a:prstGeom>
        </p:spPr>
        <p:txBody>
          <a:bodyPr vert="horz" wrap="square" lIns="0" tIns="0" rIns="0" bIns="0" rtlCol="0">
            <a:spAutoFit/>
          </a:bodyPr>
          <a:lstStyle/>
          <a:p>
            <a:pPr marL="298450" indent="-285750">
              <a:lnSpc>
                <a:spcPts val="2750"/>
              </a:lnSpc>
              <a:buFont typeface="Wingdings" pitchFamily="2" charset="2"/>
              <a:buChar char="v"/>
              <a:tabLst>
                <a:tab pos="354965" algn="l"/>
              </a:tabLst>
            </a:pPr>
            <a:r>
              <a:rPr lang="en-US" b="1" dirty="0">
                <a:solidFill>
                  <a:srgbClr val="6E0806"/>
                </a:solidFill>
                <a:latin typeface="Corbel" panose="020B0503020204020204" pitchFamily="34" charset="0"/>
              </a:rPr>
              <a:t>Examples:</a:t>
            </a:r>
            <a:r>
              <a:rPr lang="en-US" dirty="0">
                <a:solidFill>
                  <a:srgbClr val="6E0806"/>
                </a:solidFill>
                <a:latin typeface="Corbel" panose="020B0503020204020204" pitchFamily="34" charset="0"/>
              </a:rPr>
              <a:t> Transformer, T5, Meena</a:t>
            </a:r>
          </a:p>
          <a:p>
            <a:pPr marL="298450" indent="-285750">
              <a:lnSpc>
                <a:spcPct val="100000"/>
              </a:lnSpc>
              <a:spcBef>
                <a:spcPts val="550"/>
              </a:spcBef>
              <a:buFont typeface="Wingdings" pitchFamily="2" charset="2"/>
              <a:buChar char="v"/>
              <a:tabLst>
                <a:tab pos="354965" algn="l"/>
              </a:tabLst>
            </a:pPr>
            <a:r>
              <a:rPr lang="en-US" dirty="0">
                <a:solidFill>
                  <a:srgbClr val="6E0806"/>
                </a:solidFill>
                <a:latin typeface="Corbel" panose="020B0503020204020204" pitchFamily="34" charset="0"/>
              </a:rPr>
              <a:t>What’s the best way to pretrain them?</a:t>
            </a:r>
            <a:r>
              <a:rPr dirty="0">
                <a:solidFill>
                  <a:srgbClr val="6E0806"/>
                </a:solidFill>
                <a:latin typeface="Corbel" panose="020B0503020204020204" pitchFamily="34" charset="0"/>
              </a:rPr>
              <a:t>	</a:t>
            </a:r>
          </a:p>
        </p:txBody>
      </p:sp>
      <p:sp>
        <p:nvSpPr>
          <p:cNvPr id="23" name="Slide Number Placeholder 22">
            <a:extLst>
              <a:ext uri="{FF2B5EF4-FFF2-40B4-BE49-F238E27FC236}">
                <a16:creationId xmlns:a16="http://schemas.microsoft.com/office/drawing/2014/main" id="{09B6DCC3-DA45-F203-F48E-88CFC1343B9A}"/>
              </a:ext>
            </a:extLst>
          </p:cNvPr>
          <p:cNvSpPr>
            <a:spLocks noGrp="1"/>
          </p:cNvSpPr>
          <p:nvPr>
            <p:ph type="sldNum" sz="quarter" idx="12"/>
          </p:nvPr>
        </p:nvSpPr>
        <p:spPr/>
        <p:txBody>
          <a:bodyPr/>
          <a:lstStyle/>
          <a:p>
            <a:fld id="{494B4E53-BCCB-BE4E-A28A-722B6992CCD5}" type="slidenum">
              <a:rPr lang="en-US" smtClean="0"/>
              <a:pPr/>
              <a:t>63</a:t>
            </a:fld>
            <a:endParaRPr lang="en-US" dirty="0"/>
          </a:p>
        </p:txBody>
      </p:sp>
    </p:spTree>
    <p:extLst>
      <p:ext uri="{BB962C8B-B14F-4D97-AF65-F5344CB8AC3E}">
        <p14:creationId xmlns:p14="http://schemas.microsoft.com/office/powerpoint/2010/main" val="163932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C7F3-D1C9-F413-2375-6822BE3DC77B}"/>
              </a:ext>
            </a:extLst>
          </p:cNvPr>
          <p:cNvSpPr>
            <a:spLocks noGrp="1"/>
          </p:cNvSpPr>
          <p:nvPr>
            <p:ph type="title"/>
          </p:nvPr>
        </p:nvSpPr>
        <p:spPr/>
        <p:txBody>
          <a:bodyPr/>
          <a:lstStyle/>
          <a:p>
            <a:r>
              <a:rPr lang="en-US" dirty="0"/>
              <a:t>Wrapping it up</a:t>
            </a:r>
          </a:p>
        </p:txBody>
      </p:sp>
      <p:sp>
        <p:nvSpPr>
          <p:cNvPr id="3" name="Content Placeholder 2">
            <a:extLst>
              <a:ext uri="{FF2B5EF4-FFF2-40B4-BE49-F238E27FC236}">
                <a16:creationId xmlns:a16="http://schemas.microsoft.com/office/drawing/2014/main" id="{5DA94EF0-6A4A-602C-77B3-66F207075CB8}"/>
              </a:ext>
            </a:extLst>
          </p:cNvPr>
          <p:cNvSpPr>
            <a:spLocks noGrp="1"/>
          </p:cNvSpPr>
          <p:nvPr>
            <p:ph idx="1"/>
          </p:nvPr>
        </p:nvSpPr>
        <p:spPr/>
        <p:txBody>
          <a:bodyPr>
            <a:normAutofit/>
          </a:bodyPr>
          <a:lstStyle/>
          <a:p>
            <a:r>
              <a:rPr lang="en-US" sz="2800" dirty="0" err="1"/>
              <a:t>Yaaay</a:t>
            </a:r>
            <a:r>
              <a:rPr lang="en-US" sz="2800" dirty="0"/>
              <a:t> we know Transformers now! 🥳</a:t>
            </a:r>
          </a:p>
          <a:p>
            <a:endParaRPr lang="en-US" sz="2800" dirty="0"/>
          </a:p>
          <a:p>
            <a:endParaRPr lang="en-US" sz="2800" dirty="0"/>
          </a:p>
          <a:p>
            <a:endParaRPr lang="en-US" sz="2800" dirty="0"/>
          </a:p>
          <a:p>
            <a:r>
              <a:rPr lang="en-US" sz="2800" dirty="0"/>
              <a:t>Next sessions: several extensions on Transformers. </a:t>
            </a:r>
          </a:p>
          <a:p>
            <a:pPr marL="0" indent="0">
              <a:buNone/>
            </a:pPr>
            <a:endParaRPr lang="en-US" sz="2800" dirty="0"/>
          </a:p>
        </p:txBody>
      </p:sp>
      <p:sp>
        <p:nvSpPr>
          <p:cNvPr id="4" name="Slide Number Placeholder 3">
            <a:extLst>
              <a:ext uri="{FF2B5EF4-FFF2-40B4-BE49-F238E27FC236}">
                <a16:creationId xmlns:a16="http://schemas.microsoft.com/office/drawing/2014/main" id="{438D3EB4-22DC-1ECF-ED9B-ACF5D672EEE8}"/>
              </a:ext>
            </a:extLst>
          </p:cNvPr>
          <p:cNvSpPr>
            <a:spLocks noGrp="1"/>
          </p:cNvSpPr>
          <p:nvPr>
            <p:ph type="sldNum" sz="quarter" idx="12"/>
          </p:nvPr>
        </p:nvSpPr>
        <p:spPr/>
        <p:txBody>
          <a:bodyPr/>
          <a:lstStyle/>
          <a:p>
            <a:fld id="{494B4E53-BCCB-BE4E-A28A-722B6992CCD5}" type="slidenum">
              <a:rPr lang="en-US" smtClean="0"/>
              <a:pPr/>
              <a:t>64</a:t>
            </a:fld>
            <a:endParaRPr lang="en-US" dirty="0"/>
          </a:p>
        </p:txBody>
      </p:sp>
    </p:spTree>
    <p:extLst>
      <p:ext uri="{BB962C8B-B14F-4D97-AF65-F5344CB8AC3E}">
        <p14:creationId xmlns:p14="http://schemas.microsoft.com/office/powerpoint/2010/main" val="670089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a:xfrm>
            <a:off x="311700" y="1803378"/>
            <a:ext cx="8520600" cy="841800"/>
          </a:xfrm>
        </p:spPr>
        <p:txBody>
          <a:bodyPr>
            <a:normAutofit fontScale="90000"/>
          </a:bodyPr>
          <a:lstStyle/>
          <a:p>
            <a:r>
              <a:rPr lang="en-US" dirty="0"/>
              <a:t>Last session: </a:t>
            </a:r>
            <a:br>
              <a:rPr lang="en-US" dirty="0"/>
            </a:br>
            <a:br>
              <a:rPr lang="en-US" dirty="0"/>
            </a:br>
            <a:br>
              <a:rPr lang="en-US" b="1" dirty="0">
                <a:solidFill>
                  <a:srgbClr val="0070C0"/>
                </a:solidFill>
              </a:rPr>
            </a:br>
            <a:r>
              <a:rPr lang="en-US" b="1" dirty="0">
                <a:solidFill>
                  <a:srgbClr val="0070C0"/>
                </a:solidFill>
              </a:rPr>
              <a:t>Self-Supervised</a:t>
            </a:r>
            <a:r>
              <a:rPr lang="en-US" b="1" dirty="0"/>
              <a:t> </a:t>
            </a:r>
            <a:r>
              <a:rPr lang="en-US" dirty="0"/>
              <a:t>Models</a:t>
            </a:r>
          </a:p>
        </p:txBody>
      </p:sp>
      <p:sp>
        <p:nvSpPr>
          <p:cNvPr id="3" name="TextBox 2">
            <a:extLst>
              <a:ext uri="{FF2B5EF4-FFF2-40B4-BE49-F238E27FC236}">
                <a16:creationId xmlns:a16="http://schemas.microsoft.com/office/drawing/2014/main" id="{1C479AF1-ABA7-F0DE-DB1D-FCF62CBEA07D}"/>
              </a:ext>
            </a:extLst>
          </p:cNvPr>
          <p:cNvSpPr txBox="1"/>
          <p:nvPr/>
        </p:nvSpPr>
        <p:spPr>
          <a:xfrm>
            <a:off x="1579745" y="3154990"/>
            <a:ext cx="7550400" cy="584775"/>
          </a:xfrm>
          <a:prstGeom prst="rect">
            <a:avLst/>
          </a:prstGeom>
          <a:noFill/>
        </p:spPr>
        <p:txBody>
          <a:bodyPr wrap="square">
            <a:spAutoFit/>
          </a:bodyPr>
          <a:lstStyle/>
          <a:p>
            <a:r>
              <a:rPr lang="en-US" sz="3200" dirty="0">
                <a:latin typeface="Corbel" panose="020B0503020204020204" pitchFamily="34" charset="0"/>
              </a:rPr>
              <a:t>as </a:t>
            </a:r>
            <a:r>
              <a:rPr lang="en-US" sz="3200" dirty="0">
                <a:solidFill>
                  <a:srgbClr val="C00000"/>
                </a:solidFill>
                <a:latin typeface="Corbel" panose="020B0503020204020204" pitchFamily="34" charset="0"/>
              </a:rPr>
              <a:t>predictive models </a:t>
            </a:r>
            <a:r>
              <a:rPr lang="en-US" sz="3200" dirty="0">
                <a:latin typeface="Corbel" panose="020B0503020204020204" pitchFamily="34" charset="0"/>
              </a:rPr>
              <a:t>of the world! </a:t>
            </a:r>
          </a:p>
        </p:txBody>
      </p:sp>
      <p:sp>
        <p:nvSpPr>
          <p:cNvPr id="5" name="Slide Number Placeholder 4">
            <a:extLst>
              <a:ext uri="{FF2B5EF4-FFF2-40B4-BE49-F238E27FC236}">
                <a16:creationId xmlns:a16="http://schemas.microsoft.com/office/drawing/2014/main" id="{70F3E65C-9C14-5770-5884-5A16D3F3A72E}"/>
              </a:ext>
            </a:extLst>
          </p:cNvPr>
          <p:cNvSpPr>
            <a:spLocks noGrp="1"/>
          </p:cNvSpPr>
          <p:nvPr>
            <p:ph type="sldNum" idx="12"/>
          </p:nvPr>
        </p:nvSpPr>
        <p:spPr/>
        <p:txBody>
          <a:bodyPr/>
          <a:lstStyle/>
          <a:p>
            <a:fld id="{00000000-1234-1234-1234-123412341234}" type="slidenum">
              <a:rPr lang="en" smtClean="0"/>
              <a:pPr/>
              <a:t>7</a:t>
            </a:fld>
            <a:endParaRPr lang="en" dirty="0"/>
          </a:p>
        </p:txBody>
      </p:sp>
    </p:spTree>
    <p:extLst>
      <p:ext uri="{BB962C8B-B14F-4D97-AF65-F5344CB8AC3E}">
        <p14:creationId xmlns:p14="http://schemas.microsoft.com/office/powerpoint/2010/main" val="5211805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282633" y="2229393"/>
            <a:ext cx="8578733" cy="2402931"/>
          </a:xfrm>
        </p:spPr>
        <p:txBody>
          <a:bodyPr>
            <a:normAutofit/>
          </a:bodyPr>
          <a:lstStyle/>
          <a:p>
            <a:pPr marL="0" indent="0" algn="ctr">
              <a:buNone/>
            </a:pPr>
            <a:endParaRPr lang="en-US" sz="5400" dirty="0"/>
          </a:p>
        </p:txBody>
      </p:sp>
      <p:sp>
        <p:nvSpPr>
          <p:cNvPr id="5" name="Title 4">
            <a:extLst>
              <a:ext uri="{FF2B5EF4-FFF2-40B4-BE49-F238E27FC236}">
                <a16:creationId xmlns:a16="http://schemas.microsoft.com/office/drawing/2014/main" id="{C084C4E0-5275-2865-2322-175D577109C6}"/>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id="{D0E4FDF4-1C11-CE44-BEF9-CF8F78FF9082}"/>
              </a:ext>
            </a:extLst>
          </p:cNvPr>
          <p:cNvSpPr>
            <a:spLocks noGrp="1"/>
          </p:cNvSpPr>
          <p:nvPr>
            <p:ph type="sldNum" sz="quarter" idx="12"/>
          </p:nvPr>
        </p:nvSpPr>
        <p:spPr/>
        <p:txBody>
          <a:bodyPr/>
          <a:lstStyle/>
          <a:p>
            <a:fld id="{494B4E53-BCCB-BE4E-A28A-722B6992CCD5}" type="slidenum">
              <a:rPr lang="en-US" smtClean="0"/>
              <a:pPr/>
              <a:t>8</a:t>
            </a:fld>
            <a:endParaRPr lang="en-US" dirty="0"/>
          </a:p>
        </p:txBody>
      </p:sp>
    </p:spTree>
    <p:extLst>
      <p:ext uri="{BB962C8B-B14F-4D97-AF65-F5344CB8AC3E}">
        <p14:creationId xmlns:p14="http://schemas.microsoft.com/office/powerpoint/2010/main" val="554279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282633" y="2229393"/>
            <a:ext cx="8578733" cy="2402931"/>
          </a:xfrm>
        </p:spPr>
        <p:txBody>
          <a:bodyPr>
            <a:normAutofit/>
          </a:bodyPr>
          <a:lstStyle/>
          <a:p>
            <a:pPr marL="0" indent="0">
              <a:buNone/>
            </a:pPr>
            <a:r>
              <a:rPr lang="en-US" sz="5400" dirty="0"/>
              <a:t>        The</a:t>
            </a:r>
          </a:p>
        </p:txBody>
      </p:sp>
      <p:sp>
        <p:nvSpPr>
          <p:cNvPr id="5" name="Title 4">
            <a:extLst>
              <a:ext uri="{FF2B5EF4-FFF2-40B4-BE49-F238E27FC236}">
                <a16:creationId xmlns:a16="http://schemas.microsoft.com/office/drawing/2014/main" id="{D86A9A40-4AA3-39BE-1F13-EE3C0B2546DB}"/>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id="{7F399A99-B593-2E23-FD3B-6B8153294B61}"/>
              </a:ext>
            </a:extLst>
          </p:cNvPr>
          <p:cNvSpPr>
            <a:spLocks noGrp="1"/>
          </p:cNvSpPr>
          <p:nvPr>
            <p:ph type="sldNum" sz="quarter" idx="12"/>
          </p:nvPr>
        </p:nvSpPr>
        <p:spPr/>
        <p:txBody>
          <a:bodyPr/>
          <a:lstStyle/>
          <a:p>
            <a:fld id="{494B4E53-BCCB-BE4E-A28A-722B6992CCD5}" type="slidenum">
              <a:rPr lang="en-US" smtClean="0"/>
              <a:pPr/>
              <a:t>9</a:t>
            </a:fld>
            <a:endParaRPr lang="en-US" dirty="0"/>
          </a:p>
        </p:txBody>
      </p:sp>
    </p:spTree>
    <p:extLst>
      <p:ext uri="{BB962C8B-B14F-4D97-AF65-F5344CB8AC3E}">
        <p14:creationId xmlns:p14="http://schemas.microsoft.com/office/powerpoint/2010/main" val="336121014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5393</TotalTime>
  <Words>3566</Words>
  <Application>Microsoft Macintosh PowerPoint</Application>
  <PresentationFormat>On-screen Show (16:9)</PresentationFormat>
  <Paragraphs>763</Paragraphs>
  <Slides>64</Slides>
  <Notes>31</Notes>
  <HiddenSlides>2</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64</vt:i4>
      </vt:variant>
    </vt:vector>
  </HeadingPairs>
  <TitlesOfParts>
    <vt:vector size="76" baseType="lpstr">
      <vt:lpstr>Corbel</vt:lpstr>
      <vt:lpstr>Calibri</vt:lpstr>
      <vt:lpstr>Cambria Math</vt:lpstr>
      <vt:lpstr>Arial</vt:lpstr>
      <vt:lpstr>Wingdings</vt:lpstr>
      <vt:lpstr>Consolas</vt:lpstr>
      <vt:lpstr>Arial MT</vt:lpstr>
      <vt:lpstr>Microsoft Sans Serif</vt:lpstr>
      <vt:lpstr>Merriweather Sans</vt:lpstr>
      <vt:lpstr>Times New Roman</vt:lpstr>
      <vt:lpstr>Source Sans Pro</vt:lpstr>
      <vt:lpstr>Custom Design</vt:lpstr>
      <vt:lpstr>A Recent History of Language Models</vt:lpstr>
      <vt:lpstr>Prompt</vt:lpstr>
      <vt:lpstr>Planning </vt:lpstr>
      <vt:lpstr>Self-Supervised Models: Breaking News!! </vt:lpstr>
      <vt:lpstr>PowerPoint Presentation</vt:lpstr>
      <vt:lpstr>PowerPoint Presentation</vt:lpstr>
      <vt:lpstr>Last session:    Self-Supervised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Use Language Model Every day! </vt:lpstr>
      <vt:lpstr>You Use Language Model Every day! </vt:lpstr>
      <vt:lpstr>Language Models: A History</vt:lpstr>
      <vt:lpstr>PowerPoint Presentation</vt:lpstr>
      <vt:lpstr>N-gram Language Models </vt:lpstr>
      <vt:lpstr>N-Gram Models in Practice</vt:lpstr>
      <vt:lpstr>N-Gram Models in Practice</vt:lpstr>
      <vt:lpstr>N-Gram Models in Practice</vt:lpstr>
      <vt:lpstr>N-Gram Models in Practice</vt:lpstr>
      <vt:lpstr>N-Gram Models in Practice</vt:lpstr>
      <vt:lpstr>Language Models: A History</vt:lpstr>
      <vt:lpstr>Language Models: A History</vt:lpstr>
      <vt:lpstr>LMs w/ Recursive Neural Nets</vt:lpstr>
      <vt:lpstr>RNNs in Practice </vt:lpstr>
      <vt:lpstr>RNNs in Practice </vt:lpstr>
      <vt:lpstr>RNNs: Pros and Cons</vt:lpstr>
      <vt:lpstr>Let’s evaluate these models!  </vt:lpstr>
      <vt:lpstr>Evaluating Predictions via “Perplexity”</vt:lpstr>
      <vt:lpstr>Perplexity: Edge Cases</vt:lpstr>
      <vt:lpstr>Evaluation LMs with Perplexity (2016)</vt:lpstr>
      <vt:lpstr>Summary So Far</vt:lpstr>
      <vt:lpstr>RNNs, Back to the Cons</vt:lpstr>
      <vt:lpstr>RNNs, Back to the Cons</vt:lpstr>
      <vt:lpstr>RNNs, Back to the Cons</vt:lpstr>
      <vt:lpstr>Language Models: A History</vt:lpstr>
      <vt:lpstr>Self-Attention </vt:lpstr>
      <vt:lpstr>Attention </vt:lpstr>
      <vt:lpstr>Defining Self-Attention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Self-Attention: Back to Big Picture  </vt:lpstr>
      <vt:lpstr>Self-Attention</vt:lpstr>
      <vt:lpstr>Multi-Headed Self-Attention</vt:lpstr>
      <vt:lpstr>How Do We Make it Deep? </vt:lpstr>
      <vt:lpstr>Encoder-Decoder Architectures </vt:lpstr>
      <vt:lpstr>Encoder-Decoder Architectures </vt:lpstr>
      <vt:lpstr>Encoder-Decoder Architectures </vt:lpstr>
      <vt:lpstr>Transformer [Vaswani et al. 2017]</vt:lpstr>
      <vt:lpstr>Impact of Transformers </vt:lpstr>
      <vt:lpstr>Impact of Transformers </vt:lpstr>
      <vt:lpstr>Wrapping it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cp:revision>
  <dcterms:modified xsi:type="dcterms:W3CDTF">2022-09-01T17:11:40Z</dcterms:modified>
</cp:coreProperties>
</file>